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25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2.svg" ContentType="image/svg+xml"/>
  <Override PartName="/ppt/media/image1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7"/>
  </p:notesMasterIdLst>
  <p:sldIdLst>
    <p:sldId id="256" r:id="rId4"/>
    <p:sldId id="258" r:id="rId5"/>
    <p:sldId id="323" r:id="rId6"/>
    <p:sldId id="328" r:id="rId8"/>
    <p:sldId id="332" r:id="rId9"/>
    <p:sldId id="333" r:id="rId10"/>
    <p:sldId id="314" r:id="rId11"/>
  </p:sldIdLst>
  <p:sldSz cx="12192000" cy="6858000"/>
  <p:notesSz cx="6858000" cy="9144000"/>
  <p:embeddedFontLst>
    <p:embeddedFont>
      <p:font typeface="OPPOSans B" panose="00020600040101010101" pitchFamily="18" charset="-122"/>
      <p:regular r:id="rId15"/>
    </p:embeddedFont>
    <p:embeddedFont>
      <p:font typeface="思源黑体 CN Medium" panose="02010600030101010101" charset="-122"/>
      <p:regular r:id="rId16"/>
    </p:embeddedFont>
    <p:embeddedFont>
      <p:font typeface="思源黑体 CN Normal" panose="02010600030101010101" charset="-122"/>
      <p:regular r:id="rId17"/>
    </p:embeddedFont>
    <p:embeddedFont>
      <p:font typeface="Abadi" panose="020B0604020104020204" pitchFamily="34" charset="0"/>
      <p:regular r:id="rId18"/>
    </p:embeddedFont>
    <p:embeddedFont>
      <p:font typeface="Hanson" pitchFamily="2" charset="0"/>
      <p:regular r:id="rId19"/>
      <p:bold r:id="rId20"/>
    </p:embeddedFont>
    <p:embeddedFont>
      <p:font typeface="OPPOSans M" panose="00020600040101010101" pitchFamily="18" charset="-122"/>
      <p:regular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  <p:embeddedFont>
      <p:font typeface="Roboto Light" panose="02000000000000000000" pitchFamily="2" charset="0"/>
      <p:regular r:id="rId26"/>
    </p:embeddedFont>
    <p:embeddedFont>
      <p:font typeface="等线" panose="02010600030101010101" pitchFamily="2" charset="-122"/>
      <p:regular r:id="rId27"/>
      <p:bold r:id="rId28"/>
    </p:embeddedFont>
    <p:embeddedFont>
      <p:font typeface="等线 Light" panose="02010600030101010101" pitchFamily="2" charset="-122"/>
      <p:regular r:id="rId29"/>
    </p:embeddedFont>
    <p:embeddedFont>
      <p:font typeface="黑体" panose="02010609060101010101" pitchFamily="49" charset="-122"/>
      <p:regular r:id="rId30"/>
    </p:embeddedFont>
    <p:embeddedFont>
      <p:font typeface="思源黑体 CN Bold" panose="020B0800000000000000" pitchFamily="34" charset="-122"/>
      <p:bold r:id="rId31"/>
    </p:embeddedFont>
    <p:embeddedFont>
      <p:font typeface="思源黑体 CN Heavy" panose="020B0A00000000000000" pitchFamily="34" charset="-122"/>
      <p:regular r:id="rId32"/>
      <p:bold r:id="rId33"/>
    </p:embeddedFont>
    <p:embeddedFont>
      <p:font typeface="思源宋体 CN Heavy" panose="02020900000000000000" pitchFamily="18" charset="-122"/>
      <p:bold r:id="rId34"/>
      <p:bold r:id="rId35"/>
    </p:embeddedFont>
    <p:embeddedFont>
      <p:font typeface="微软雅黑" panose="020B0503020204020204" pitchFamily="34" charset="-122"/>
      <p:regular r:id="rId36"/>
      <p:bold r:id="rId37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522" userDrawn="1">
          <p15:clr>
            <a:srgbClr val="A4A3A4"/>
          </p15:clr>
        </p15:guide>
        <p15:guide id="6" orient="horz" pos="1207" userDrawn="1">
          <p15:clr>
            <a:srgbClr val="A4A3A4"/>
          </p15:clr>
        </p15:guide>
        <p15:guide id="7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892427"/>
    <a:srgbClr val="BD0A0B"/>
    <a:srgbClr val="D64B4D"/>
    <a:srgbClr val="F8DCDA"/>
    <a:srgbClr val="902729"/>
    <a:srgbClr val="D35349"/>
    <a:srgbClr val="811F21"/>
    <a:srgbClr val="A42C2D"/>
    <a:srgbClr val="DB5247"/>
    <a:srgbClr val="941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72" autoAdjust="0"/>
    <p:restoredTop sz="94689"/>
  </p:normalViewPr>
  <p:slideViewPr>
    <p:cSldViewPr snapToGrid="0" showGuides="1">
      <p:cViewPr varScale="1">
        <p:scale>
          <a:sx n="62" d="100"/>
          <a:sy n="62" d="100"/>
        </p:scale>
        <p:origin x="480" y="44"/>
      </p:cViewPr>
      <p:guideLst>
        <p:guide pos="3522"/>
        <p:guide orient="horz" pos="1207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75.xml"/><Relationship Id="rId4" Type="http://schemas.openxmlformats.org/officeDocument/2006/relationships/slide" Target="slides/slide1.xml"/><Relationship Id="rId39" Type="http://schemas.openxmlformats.org/officeDocument/2006/relationships/font" Target="fonts/font25.fntdata"/><Relationship Id="rId38" Type="http://schemas.openxmlformats.org/officeDocument/2006/relationships/font" Target="fonts/font24.fntdata"/><Relationship Id="rId37" Type="http://schemas.openxmlformats.org/officeDocument/2006/relationships/font" Target="fonts/font23.fntdata"/><Relationship Id="rId36" Type="http://schemas.openxmlformats.org/officeDocument/2006/relationships/font" Target="fonts/font22.fntdata"/><Relationship Id="rId35" Type="http://schemas.openxmlformats.org/officeDocument/2006/relationships/font" Target="fonts/font21.fntdata"/><Relationship Id="rId34" Type="http://schemas.openxmlformats.org/officeDocument/2006/relationships/font" Target="fonts/font20.fntdata"/><Relationship Id="rId33" Type="http://schemas.openxmlformats.org/officeDocument/2006/relationships/font" Target="fonts/font19.fntdata"/><Relationship Id="rId32" Type="http://schemas.openxmlformats.org/officeDocument/2006/relationships/font" Target="fonts/font18.fntdata"/><Relationship Id="rId31" Type="http://schemas.openxmlformats.org/officeDocument/2006/relationships/font" Target="fonts/font17.fntdata"/><Relationship Id="rId30" Type="http://schemas.openxmlformats.org/officeDocument/2006/relationships/font" Target="fonts/font16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15.fntdata"/><Relationship Id="rId28" Type="http://schemas.openxmlformats.org/officeDocument/2006/relationships/font" Target="fonts/font14.fntdata"/><Relationship Id="rId27" Type="http://schemas.openxmlformats.org/officeDocument/2006/relationships/font" Target="fonts/font13.fntdata"/><Relationship Id="rId26" Type="http://schemas.openxmlformats.org/officeDocument/2006/relationships/font" Target="fonts/font12.fntdata"/><Relationship Id="rId25" Type="http://schemas.openxmlformats.org/officeDocument/2006/relationships/font" Target="fonts/font11.fntdata"/><Relationship Id="rId24" Type="http://schemas.openxmlformats.org/officeDocument/2006/relationships/font" Target="fonts/font10.fntdata"/><Relationship Id="rId23" Type="http://schemas.openxmlformats.org/officeDocument/2006/relationships/font" Target="fonts/font9.fntdata"/><Relationship Id="rId22" Type="http://schemas.openxmlformats.org/officeDocument/2006/relationships/font" Target="fonts/font8.fntdata"/><Relationship Id="rId21" Type="http://schemas.openxmlformats.org/officeDocument/2006/relationships/font" Target="fonts/font7.fntdata"/><Relationship Id="rId20" Type="http://schemas.openxmlformats.org/officeDocument/2006/relationships/font" Target="fonts/font6.fntdata"/><Relationship Id="rId2" Type="http://schemas.openxmlformats.org/officeDocument/2006/relationships/theme" Target="theme/theme1.xml"/><Relationship Id="rId19" Type="http://schemas.openxmlformats.org/officeDocument/2006/relationships/font" Target="fonts/font5.fntdata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034FF-F479-45CB-BBF9-629EAF5F02E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FF8FF-7CA5-4909-98E1-6CFB2222958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FF8FF-7CA5-4909-98E1-6CFB222295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FF8FF-7CA5-4909-98E1-6CFB222295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FF8FF-7CA5-4909-98E1-6CFB222295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FFF8FF-7CA5-4909-98E1-6CFB222295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2.png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1.png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 userDrawn="1">
            <p:custDataLst>
              <p:tags r:id="rId2"/>
            </p:custDataLst>
          </p:nvPr>
        </p:nvPicPr>
        <p:blipFill>
          <a:blip r:embed="rId3"/>
          <a:srcRect b="3340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12192000" cy="6889750"/>
          </a:xfrm>
          <a:prstGeom prst="rect">
            <a:avLst/>
          </a:prstGeom>
          <a:gradFill>
            <a:gsLst>
              <a:gs pos="0">
                <a:schemeClr val="bg1">
                  <a:alpha val="26000"/>
                </a:schemeClr>
              </a:gs>
              <a:gs pos="27000">
                <a:srgbClr val="FFFFFF">
                  <a:alpha val="0"/>
                </a:srgbClr>
              </a:gs>
              <a:gs pos="69000">
                <a:schemeClr val="bg1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1"/>
          <p:cNvSpPr/>
          <p:nvPr userDrawn="1">
            <p:custDataLst>
              <p:tags r:id="rId4"/>
            </p:custDataLst>
          </p:nvPr>
        </p:nvSpPr>
        <p:spPr>
          <a:xfrm rot="13631888" flipH="1">
            <a:off x="4767649" y="291370"/>
            <a:ext cx="9870147" cy="4292600"/>
          </a:xfrm>
          <a:custGeom>
            <a:avLst/>
            <a:gdLst/>
            <a:ahLst/>
            <a:cxnLst>
              <a:cxn ang="0">
                <a:pos x="11575773" y="20791"/>
              </a:cxn>
              <a:cxn ang="0">
                <a:pos x="11561316" y="12253"/>
              </a:cxn>
              <a:cxn ang="0">
                <a:pos x="11591315" y="674"/>
              </a:cxn>
              <a:cxn ang="0">
                <a:pos x="11591315" y="11649"/>
              </a:cxn>
              <a:cxn ang="0">
                <a:pos x="11591315" y="20177"/>
              </a:cxn>
              <a:cxn ang="0">
                <a:pos x="11575773" y="20791"/>
              </a:cxn>
              <a:cxn ang="0">
                <a:pos x="13208463" y="83572"/>
              </a:cxn>
              <a:cxn ang="0">
                <a:pos x="13208463" y="78088"/>
              </a:cxn>
              <a:cxn ang="0">
                <a:pos x="13205568" y="76258"/>
              </a:cxn>
              <a:cxn ang="0">
                <a:pos x="13205568" y="67113"/>
              </a:cxn>
              <a:cxn ang="0">
                <a:pos x="13218942" y="67113"/>
              </a:cxn>
              <a:cxn ang="0">
                <a:pos x="13212440" y="76867"/>
              </a:cxn>
              <a:cxn ang="0">
                <a:pos x="10354427" y="97590"/>
              </a:cxn>
              <a:cxn ang="0">
                <a:pos x="10331291" y="82962"/>
              </a:cxn>
              <a:cxn ang="0">
                <a:pos x="10322981" y="65290"/>
              </a:cxn>
              <a:cxn ang="0">
                <a:pos x="10442989" y="43340"/>
              </a:cxn>
              <a:cxn ang="0">
                <a:pos x="10440456" y="64070"/>
              </a:cxn>
              <a:cxn ang="0">
                <a:pos x="10429253" y="69553"/>
              </a:cxn>
              <a:cxn ang="0">
                <a:pos x="10354427" y="97590"/>
              </a:cxn>
              <a:cxn ang="0">
                <a:pos x="11907248" y="98810"/>
              </a:cxn>
              <a:cxn ang="0">
                <a:pos x="11893512" y="82351"/>
              </a:cxn>
              <a:cxn ang="0">
                <a:pos x="11915559" y="34812"/>
              </a:cxn>
              <a:cxn ang="0">
                <a:pos x="11934714" y="57967"/>
              </a:cxn>
              <a:cxn ang="0">
                <a:pos x="11908328" y="98200"/>
              </a:cxn>
              <a:cxn ang="0">
                <a:pos x="11907248" y="98810"/>
              </a:cxn>
              <a:cxn ang="0">
                <a:pos x="12048181" y="118320"/>
              </a:cxn>
              <a:cxn ang="0">
                <a:pos x="12042763" y="112828"/>
              </a:cxn>
              <a:cxn ang="0">
                <a:pos x="12048181" y="118320"/>
              </a:cxn>
              <a:cxn ang="0">
                <a:pos x="11458655" y="135992"/>
              </a:cxn>
              <a:cxn ang="0">
                <a:pos x="11433172" y="96219"/>
              </a:cxn>
              <a:cxn ang="0">
                <a:pos x="11406120" y="95862"/>
              </a:cxn>
              <a:cxn ang="0">
                <a:pos x="11410222" y="89667"/>
              </a:cxn>
              <a:cxn ang="0">
                <a:pos x="11399014" y="95768"/>
              </a:cxn>
              <a:cxn ang="0">
                <a:pos x="11406120" y="95862"/>
              </a:cxn>
              <a:cxn ang="0">
                <a:pos x="11398970" y="106659"/>
              </a:cxn>
              <a:cxn ang="0">
                <a:pos x="11393953" y="135992"/>
              </a:cxn>
              <a:cxn ang="0">
                <a:pos x="11516124" y="135992"/>
              </a:cxn>
              <a:cxn ang="0">
                <a:pos x="11527330" y="129897"/>
              </a:cxn>
              <a:cxn ang="0">
                <a:pos x="11629623" y="135382"/>
              </a:cxn>
              <a:cxn ang="0">
                <a:pos x="11646246" y="135382"/>
              </a:cxn>
              <a:cxn ang="0">
                <a:pos x="11489377" y="82962"/>
              </a:cxn>
              <a:cxn ang="0">
                <a:pos x="11482870" y="100031"/>
              </a:cxn>
              <a:cxn ang="0">
                <a:pos x="11513595" y="135992"/>
              </a:cxn>
              <a:cxn ang="0">
                <a:pos x="12434573" y="138432"/>
              </a:cxn>
              <a:cxn ang="0">
                <a:pos x="12448308" y="118320"/>
              </a:cxn>
              <a:cxn ang="0">
                <a:pos x="12435702" y="98052"/>
              </a:cxn>
              <a:cxn ang="0">
                <a:pos x="12434037" y="98372"/>
              </a:cxn>
              <a:cxn ang="0">
                <a:pos x="12433851" y="93327"/>
              </a:cxn>
              <a:cxn ang="0">
                <a:pos x="12422286" y="100642"/>
              </a:cxn>
              <a:cxn ang="0">
                <a:pos x="12434037" y="98372"/>
              </a:cxn>
              <a:cxn ang="0">
                <a:pos x="12434618" y="114050"/>
              </a:cxn>
              <a:cxn ang="0">
                <a:pos x="12434573" y="138432"/>
              </a:cxn>
              <a:cxn ang="0">
                <a:pos x="11672993" y="139652"/>
              </a:cxn>
              <a:cxn ang="0">
                <a:pos x="11684202" y="132338"/>
              </a:cxn>
              <a:cxn ang="0">
                <a:pos x="11792998" y="138432"/>
              </a:cxn>
              <a:cxn ang="0">
                <a:pos x="11778900" y="107956"/>
              </a:cxn>
              <a:cxn ang="0">
                <a:pos x="11753602" y="95157"/>
              </a:cxn>
              <a:cxn ang="0">
                <a:pos x="11700825" y="95157"/>
              </a:cxn>
              <a:cxn ang="0">
                <a:pos x="11661067" y="139652"/>
              </a:cxn>
              <a:cxn ang="0">
                <a:pos x="14521256" y="160374"/>
              </a:cxn>
              <a:cxn ang="0">
                <a:pos x="14513305" y="133558"/>
              </a:cxn>
              <a:cxn ang="0">
                <a:pos x="14525955" y="133558"/>
              </a:cxn>
              <a:cxn ang="0">
                <a:pos x="14521256" y="160374"/>
              </a:cxn>
              <a:cxn ang="0">
                <a:pos x="10967434" y="162816"/>
              </a:cxn>
              <a:cxn ang="0">
                <a:pos x="10950163" y="162816"/>
              </a:cxn>
              <a:cxn ang="0">
                <a:pos x="10963816" y="161595"/>
              </a:cxn>
              <a:cxn ang="0">
                <a:pos x="10969240" y="161595"/>
              </a:cxn>
              <a:cxn ang="0">
                <a:pos x="10969450" y="161909"/>
              </a:cxn>
              <a:cxn ang="0">
                <a:pos x="10793866" y="162963"/>
              </a:cxn>
              <a:cxn ang="0">
                <a:pos x="10796102" y="161595"/>
              </a:cxn>
              <a:cxn ang="0">
                <a:pos x="10800083" y="161595"/>
              </a:cxn>
              <a:cxn ang="0">
                <a:pos x="10813735" y="162816"/>
              </a:cxn>
              <a:cxn ang="0">
                <a:pos x="10794662" y="162816"/>
              </a:cxn>
              <a:cxn ang="0">
                <a:pos x="10881950" y="168912"/>
              </a:cxn>
              <a:cxn ang="0">
                <a:pos x="10813735" y="162816"/>
              </a:cxn>
              <a:cxn ang="0">
                <a:pos x="10950163" y="162816"/>
              </a:cxn>
              <a:cxn ang="0">
                <a:pos x="9857248" y="173101"/>
              </a:cxn>
              <a:cxn ang="0">
                <a:pos x="9825621" y="149400"/>
              </a:cxn>
              <a:cxn ang="0">
                <a:pos x="9815137" y="132949"/>
              </a:cxn>
              <a:cxn ang="0">
                <a:pos x="9908753" y="132949"/>
              </a:cxn>
              <a:cxn ang="0">
                <a:pos x="9889956" y="154281"/>
              </a:cxn>
              <a:cxn ang="0">
                <a:pos x="9857248" y="173101"/>
              </a:cxn>
              <a:cxn ang="0">
                <a:pos x="13410503" y="213405"/>
              </a:cxn>
              <a:cxn ang="0">
                <a:pos x="13319056" y="213405"/>
              </a:cxn>
              <a:cxn ang="0">
                <a:pos x="9627209" y="220109"/>
              </a:cxn>
              <a:cxn ang="0">
                <a:pos x="9617809" y="220109"/>
              </a:cxn>
              <a:cxn ang="0">
                <a:pos x="9614558" y="220109"/>
              </a:cxn>
              <a:cxn ang="0">
                <a:pos x="9600826" y="196945"/>
              </a:cxn>
              <a:cxn ang="0">
                <a:pos x="9640221" y="196945"/>
              </a:cxn>
              <a:cxn ang="0">
                <a:pos x="9959384" y="240832"/>
              </a:cxn>
              <a:cxn ang="0">
                <a:pos x="9946373" y="221940"/>
              </a:cxn>
              <a:cxn ang="0">
                <a:pos x="9963721" y="202437"/>
              </a:cxn>
              <a:cxn ang="0">
                <a:pos x="9976013" y="202437"/>
              </a:cxn>
              <a:cxn ang="0">
                <a:pos x="9959384" y="240832"/>
              </a:cxn>
              <a:cxn ang="0">
                <a:pos x="12631565" y="259121"/>
              </a:cxn>
              <a:cxn ang="0">
                <a:pos x="12635902" y="248757"/>
              </a:cxn>
              <a:cxn ang="0">
                <a:pos x="12623975" y="256072"/>
              </a:cxn>
              <a:cxn ang="0">
                <a:pos x="12626504" y="256072"/>
              </a:cxn>
              <a:cxn ang="0">
                <a:pos x="8868839" y="268876"/>
              </a:cxn>
              <a:cxn ang="0">
                <a:pos x="8855464" y="268876"/>
              </a:cxn>
              <a:cxn ang="0">
                <a:pos x="10898441" y="270322"/>
              </a:cxn>
              <a:cxn ang="0">
                <a:pos x="10944302" y="270096"/>
              </a:cxn>
              <a:cxn ang="0">
                <a:pos x="10912856" y="229254"/>
              </a:cxn>
              <a:cxn ang="0">
                <a:pos x="10908153" y="229254"/>
              </a:cxn>
              <a:cxn ang="0">
                <a:pos x="10889361" y="229254"/>
              </a:cxn>
              <a:cxn ang="0">
                <a:pos x="10886830" y="229254"/>
              </a:cxn>
              <a:cxn ang="0">
                <a:pos x="10881050" y="240832"/>
              </a:cxn>
              <a:cxn ang="0">
                <a:pos x="10862844" y="250154"/>
              </a:cxn>
              <a:cxn ang="0">
                <a:pos x="10857191" y="244492"/>
              </a:cxn>
              <a:cxn ang="0">
                <a:pos x="10860807" y="251198"/>
              </a:cxn>
              <a:cxn ang="0">
                <a:pos x="10862844" y="250154"/>
              </a:cxn>
              <a:cxn ang="0">
                <a:pos x="10877360" y="264693"/>
              </a:cxn>
              <a:cxn ang="0">
                <a:pos x="10898441" y="270322"/>
              </a:cxn>
              <a:cxn ang="0">
                <a:pos x="10484902" y="270707"/>
              </a:cxn>
              <a:cxn ang="0">
                <a:pos x="10471889" y="270707"/>
              </a:cxn>
              <a:cxn ang="0">
                <a:pos x="10478400" y="270707"/>
              </a:cxn>
              <a:cxn ang="0">
                <a:pos x="10094802" y="271465"/>
              </a:cxn>
              <a:cxn ang="0">
                <a:pos x="10127065" y="249366"/>
              </a:cxn>
              <a:cxn ang="0">
                <a:pos x="10177668" y="249366"/>
              </a:cxn>
              <a:cxn ang="0">
                <a:pos x="10180563" y="245713"/>
              </a:cxn>
              <a:cxn ang="0">
                <a:pos x="10172970" y="233517"/>
              </a:cxn>
              <a:cxn ang="0">
                <a:pos x="10136824" y="233517"/>
              </a:cxn>
              <a:cxn ang="0">
                <a:pos x="10127421" y="246935"/>
              </a:cxn>
              <a:cxn ang="0">
                <a:pos x="10058749" y="265215"/>
              </a:cxn>
              <a:cxn ang="0">
                <a:pos x="10094802" y="271465"/>
              </a:cxn>
              <a:cxn ang="0">
                <a:pos x="9136330" y="294473"/>
              </a:cxn>
              <a:cxn ang="0">
                <a:pos x="9137780" y="290819"/>
              </a:cxn>
              <a:cxn ang="0">
                <a:pos x="9138791" y="290819"/>
              </a:cxn>
              <a:cxn ang="0">
                <a:pos x="14251236" y="295082"/>
              </a:cxn>
              <a:cxn ang="0">
                <a:pos x="14248704" y="292039"/>
              </a:cxn>
              <a:cxn ang="0">
                <a:pos x="14247980" y="295082"/>
              </a:cxn>
              <a:cxn ang="0">
                <a:pos x="14935458" y="296302"/>
              </a:cxn>
              <a:cxn ang="0">
                <a:pos x="14953169" y="271310"/>
              </a:cxn>
              <a:cxn ang="0">
                <a:pos x="14953169" y="274970"/>
              </a:cxn>
              <a:cxn ang="0">
                <a:pos x="14954616" y="264606"/>
              </a:cxn>
              <a:cxn ang="0">
                <a:pos x="14943052" y="248757"/>
              </a:cxn>
              <a:cxn ang="0">
                <a:pos x="14924618" y="273141"/>
              </a:cxn>
              <a:cxn ang="0">
                <a:pos x="14935458" y="296302"/>
              </a:cxn>
              <a:cxn ang="0">
                <a:pos x="9080311" y="315203"/>
              </a:cxn>
              <a:cxn ang="0">
                <a:pos x="9109225" y="293260"/>
              </a:cxn>
              <a:cxn ang="0">
                <a:pos x="9070190" y="315203"/>
              </a:cxn>
              <a:cxn ang="0">
                <a:pos x="9578015" y="315203"/>
              </a:cxn>
              <a:cxn ang="0">
                <a:pos x="9574227" y="311542"/>
              </a:cxn>
              <a:cxn ang="0">
                <a:pos x="9579828" y="311542"/>
              </a:cxn>
              <a:cxn ang="0">
                <a:pos x="9581855" y="311542"/>
              </a:cxn>
              <a:cxn ang="0">
                <a:pos x="9216894" y="315463"/>
              </a:cxn>
              <a:cxn ang="0">
                <a:pos x="9216757" y="314566"/>
              </a:cxn>
              <a:cxn ang="0">
                <a:pos x="9217293" y="315203"/>
              </a:cxn>
              <a:cxn ang="0">
                <a:pos x="8651656" y="316341"/>
              </a:cxn>
              <a:cxn ang="0">
                <a:pos x="8617004" y="290819"/>
              </a:cxn>
              <a:cxn ang="0">
                <a:pos x="8689294" y="310322"/>
              </a:cxn>
              <a:cxn ang="0">
                <a:pos x="8651656" y="316341"/>
              </a:cxn>
              <a:cxn ang="0">
                <a:pos x="8780743" y="317025"/>
              </a:cxn>
              <a:cxn ang="0">
                <a:pos x="8713871" y="305448"/>
              </a:cxn>
              <a:cxn ang="0">
                <a:pos x="8780743" y="317025"/>
              </a:cxn>
              <a:cxn ang="0">
                <a:pos x="14570757" y="331661"/>
              </a:cxn>
              <a:cxn ang="0">
                <a:pos x="14575455" y="324951"/>
              </a:cxn>
              <a:cxn ang="0">
                <a:pos x="14576179" y="323737"/>
              </a:cxn>
              <a:cxn ang="0">
                <a:pos x="9124042" y="335926"/>
              </a:cxn>
              <a:cxn ang="0">
                <a:pos x="9160185" y="312762"/>
              </a:cxn>
              <a:cxn ang="0">
                <a:pos x="9162712" y="290819"/>
              </a:cxn>
              <a:cxn ang="0">
                <a:pos x="9138791" y="290819"/>
              </a:cxn>
              <a:cxn ang="0">
                <a:pos x="9147729" y="277530"/>
              </a:cxn>
              <a:cxn ang="0">
                <a:pos x="9192349" y="257901"/>
              </a:cxn>
              <a:cxn ang="0">
                <a:pos x="9125491" y="234128"/>
              </a:cxn>
              <a:cxn ang="0">
                <a:pos x="9108863" y="228034"/>
              </a:cxn>
              <a:cxn ang="0">
                <a:pos x="9093323" y="234738"/>
              </a:cxn>
              <a:cxn ang="0">
                <a:pos x="9065490" y="243883"/>
              </a:cxn>
              <a:cxn ang="0">
                <a:pos x="8954873" y="243883"/>
              </a:cxn>
              <a:cxn ang="0">
                <a:pos x="8923064" y="235349"/>
              </a:cxn>
              <a:cxn ang="0">
                <a:pos x="8897038" y="226203"/>
              </a:cxn>
              <a:cxn ang="0">
                <a:pos x="8894865" y="226203"/>
              </a:cxn>
              <a:cxn ang="0">
                <a:pos x="8889803" y="233517"/>
              </a:cxn>
              <a:cxn ang="0">
                <a:pos x="8886196" y="243272"/>
              </a:cxn>
              <a:cxn ang="0">
                <a:pos x="8883658" y="269487"/>
              </a:cxn>
              <a:cxn ang="0">
                <a:pos x="9062239" y="269487"/>
              </a:cxn>
              <a:cxn ang="0">
                <a:pos x="9124405" y="291430"/>
              </a:cxn>
              <a:cxn ang="0">
                <a:pos x="9137058" y="291430"/>
              </a:cxn>
              <a:cxn ang="0">
                <a:pos x="9128748" y="320077"/>
              </a:cxn>
              <a:cxn ang="0">
                <a:pos x="10657673" y="340800"/>
              </a:cxn>
              <a:cxn ang="0">
                <a:pos x="10657673" y="320686"/>
              </a:cxn>
              <a:cxn ang="0">
                <a:pos x="10646833" y="320686"/>
              </a:cxn>
              <a:cxn ang="0">
                <a:pos x="10651527" y="329221"/>
              </a:cxn>
              <a:cxn ang="0">
                <a:pos x="10655869" y="336535"/>
              </a:cxn>
              <a:cxn ang="0">
                <a:pos x="10620578" y="352536"/>
              </a:cxn>
              <a:cxn ang="0">
                <a:pos x="10629476" y="336535"/>
              </a:cxn>
              <a:cxn ang="0">
                <a:pos x="10626589" y="334095"/>
              </a:cxn>
              <a:cxn ang="0">
                <a:pos x="10631649" y="316423"/>
              </a:cxn>
              <a:cxn ang="0">
                <a:pos x="10545987" y="334095"/>
              </a:cxn>
              <a:cxn ang="0">
                <a:pos x="10578157" y="339586"/>
              </a:cxn>
              <a:cxn ang="0">
                <a:pos x="10580684" y="339586"/>
              </a:cxn>
              <a:cxn ang="0">
                <a:pos x="10602733" y="347503"/>
              </a:cxn>
              <a:cxn ang="0">
                <a:pos x="10620578" y="352536"/>
              </a:cxn>
              <a:cxn ang="0">
                <a:pos x="10090129" y="352764"/>
              </a:cxn>
              <a:cxn ang="0">
                <a:pos x="10077972" y="351164"/>
              </a:cxn>
              <a:cxn ang="0">
                <a:pos x="10082671" y="333484"/>
              </a:cxn>
              <a:cxn ang="0">
                <a:pos x="10089905" y="333484"/>
              </a:cxn>
              <a:cxn ang="0">
                <a:pos x="10089905" y="334704"/>
              </a:cxn>
              <a:cxn ang="0">
                <a:pos x="10096046" y="334704"/>
              </a:cxn>
              <a:cxn ang="0">
                <a:pos x="10090129" y="352764"/>
              </a:cxn>
              <a:cxn ang="0">
                <a:pos x="9839386" y="353145"/>
              </a:cxn>
              <a:cxn ang="0">
                <a:pos x="9854883" y="334095"/>
              </a:cxn>
              <a:cxn ang="0">
                <a:pos x="9853076" y="331661"/>
              </a:cxn>
              <a:cxn ang="0">
                <a:pos x="9857773" y="322517"/>
              </a:cxn>
              <a:cxn ang="0">
                <a:pos x="9845487" y="319466"/>
              </a:cxn>
              <a:cxn ang="0">
                <a:pos x="9831028" y="319466"/>
              </a:cxn>
              <a:cxn ang="0">
                <a:pos x="9818380" y="319466"/>
              </a:cxn>
              <a:cxn ang="0">
                <a:pos x="9818380" y="337755"/>
              </a:cxn>
              <a:cxn ang="0">
                <a:pos x="9815486" y="346901"/>
              </a:cxn>
              <a:cxn ang="0">
                <a:pos x="9818742" y="338366"/>
              </a:cxn>
              <a:cxn ang="0">
                <a:pos x="9839386" y="353145"/>
              </a:cxn>
              <a:cxn ang="0">
                <a:pos x="9231706" y="357489"/>
              </a:cxn>
              <a:cxn ang="0">
                <a:pos x="9249103" y="346290"/>
              </a:cxn>
              <a:cxn ang="0">
                <a:pos x="9255964" y="335926"/>
              </a:cxn>
              <a:cxn ang="0">
                <a:pos x="9216572" y="313372"/>
              </a:cxn>
              <a:cxn ang="0">
                <a:pos x="9216757" y="314566"/>
              </a:cxn>
              <a:cxn ang="0">
                <a:pos x="9199444" y="294096"/>
              </a:cxn>
              <a:cxn ang="0">
                <a:pos x="9177537" y="292650"/>
              </a:cxn>
              <a:cxn ang="0">
                <a:pos x="9177537" y="315812"/>
              </a:cxn>
              <a:cxn ang="0">
                <a:pos x="9179702" y="315812"/>
              </a:cxn>
              <a:cxn ang="0">
                <a:pos x="9186932" y="328611"/>
              </a:cxn>
              <a:cxn ang="0">
                <a:pos x="9190544" y="334095"/>
              </a:cxn>
              <a:cxn ang="0">
                <a:pos x="9177537" y="334095"/>
              </a:cxn>
              <a:cxn ang="0">
                <a:pos x="9177537" y="355427"/>
              </a:cxn>
              <a:cxn ang="0">
                <a:pos x="9185850" y="342020"/>
              </a:cxn>
              <a:cxn ang="0">
                <a:pos x="9189463" y="335926"/>
              </a:cxn>
              <a:cxn ang="0">
                <a:pos x="9201389" y="325560"/>
              </a:cxn>
              <a:cxn ang="0">
                <a:pos x="9216894" y="315463"/>
              </a:cxn>
              <a:cxn ang="0">
                <a:pos x="9220546" y="338975"/>
              </a:cxn>
              <a:cxn ang="0">
                <a:pos x="9231706" y="357489"/>
              </a:cxn>
              <a:cxn ang="0">
                <a:pos x="11250095" y="362741"/>
              </a:cxn>
              <a:cxn ang="0">
                <a:pos x="11255154" y="333485"/>
              </a:cxn>
              <a:cxn ang="0">
                <a:pos x="11245398" y="357258"/>
              </a:cxn>
              <a:cxn ang="0">
                <a:pos x="11209614" y="364572"/>
              </a:cxn>
              <a:cxn ang="0">
                <a:pos x="11129737" y="318857"/>
              </a:cxn>
              <a:cxn ang="0">
                <a:pos x="11102990" y="318857"/>
              </a:cxn>
              <a:cxn ang="0">
                <a:pos x="11090696" y="363352"/>
              </a:cxn>
              <a:cxn ang="0">
                <a:pos x="11194795" y="363352"/>
              </a:cxn>
              <a:cxn ang="0">
                <a:pos x="14603288" y="368844"/>
              </a:cxn>
              <a:cxn ang="0">
                <a:pos x="14603288" y="354824"/>
              </a:cxn>
              <a:cxn ang="0">
                <a:pos x="14597142" y="354824"/>
              </a:cxn>
              <a:cxn ang="0">
                <a:pos x="14596418" y="359087"/>
              </a:cxn>
              <a:cxn ang="0">
                <a:pos x="14603288" y="368844"/>
              </a:cxn>
              <a:cxn ang="0">
                <a:pos x="15637415" y="374327"/>
              </a:cxn>
              <a:cxn ang="0">
                <a:pos x="15650789" y="358478"/>
              </a:cxn>
              <a:cxn ang="0">
                <a:pos x="15637415" y="374327"/>
              </a:cxn>
              <a:cxn ang="0">
                <a:pos x="10124238" y="376157"/>
              </a:cxn>
              <a:cxn ang="0">
                <a:pos x="10115205" y="368233"/>
              </a:cxn>
              <a:cxn ang="0">
                <a:pos x="10119178" y="361528"/>
              </a:cxn>
              <a:cxn ang="0">
                <a:pos x="10128577" y="369453"/>
              </a:cxn>
              <a:cxn ang="0">
                <a:pos x="8281576" y="380421"/>
              </a:cxn>
              <a:cxn ang="0">
                <a:pos x="8253020" y="376768"/>
              </a:cxn>
              <a:cxn ang="0">
                <a:pos x="8240732" y="357867"/>
              </a:cxn>
              <a:cxn ang="0">
                <a:pos x="8266032" y="357867"/>
              </a:cxn>
              <a:cxn ang="0">
                <a:pos x="8271093" y="353604"/>
              </a:cxn>
              <a:cxn ang="0">
                <a:pos x="8292422" y="336535"/>
              </a:cxn>
              <a:cxn ang="0">
                <a:pos x="8295312" y="349333"/>
              </a:cxn>
              <a:cxn ang="0">
                <a:pos x="8281576" y="380421"/>
              </a:cxn>
              <a:cxn ang="0">
                <a:pos x="8133021" y="381640"/>
              </a:cxn>
              <a:cxn ang="0">
                <a:pos x="8125793" y="375546"/>
              </a:cxn>
              <a:cxn ang="0">
                <a:pos x="8115310" y="365791"/>
              </a:cxn>
              <a:cxn ang="0">
                <a:pos x="8107359" y="359087"/>
              </a:cxn>
              <a:cxn ang="0">
                <a:pos x="8146033" y="337144"/>
              </a:cxn>
              <a:cxn ang="0">
                <a:pos x="8146033" y="347501"/>
              </a:cxn>
              <a:cxn ang="0">
                <a:pos x="8146033" y="357867"/>
              </a:cxn>
              <a:cxn ang="0">
                <a:pos x="15557516" y="402974"/>
              </a:cxn>
              <a:cxn ang="0">
                <a:pos x="15562577" y="396880"/>
              </a:cxn>
              <a:cxn ang="0">
                <a:pos x="15563297" y="396880"/>
              </a:cxn>
              <a:cxn ang="0">
                <a:pos x="15557516" y="381641"/>
              </a:cxn>
              <a:cxn ang="0">
                <a:pos x="15557516" y="402974"/>
              </a:cxn>
              <a:cxn ang="0">
                <a:pos x="15542696" y="423697"/>
              </a:cxn>
              <a:cxn ang="0">
                <a:pos x="15521009" y="400540"/>
              </a:cxn>
              <a:cxn ang="0">
                <a:pos x="15517396" y="400540"/>
              </a:cxn>
              <a:cxn ang="0">
                <a:pos x="15517396" y="423094"/>
              </a:cxn>
              <a:cxn ang="0">
                <a:pos x="15520648" y="423094"/>
              </a:cxn>
              <a:cxn ang="0">
                <a:pos x="15540525" y="423094"/>
              </a:cxn>
              <a:cxn ang="0">
                <a:pos x="10574544" y="425526"/>
              </a:cxn>
              <a:cxn ang="0">
                <a:pos x="10572733" y="423094"/>
              </a:cxn>
              <a:cxn ang="0">
                <a:pos x="10581770" y="416382"/>
              </a:cxn>
              <a:cxn ang="0">
                <a:pos x="10565863" y="388956"/>
              </a:cxn>
              <a:cxn ang="0">
                <a:pos x="10560083" y="384082"/>
              </a:cxn>
              <a:cxn ang="0">
                <a:pos x="10557915" y="384082"/>
              </a:cxn>
              <a:cxn ang="0">
                <a:pos x="10554300" y="384082"/>
              </a:cxn>
              <a:cxn ang="0">
                <a:pos x="10554300" y="390785"/>
              </a:cxn>
              <a:cxn ang="0">
                <a:pos x="10554300" y="405414"/>
              </a:cxn>
              <a:cxn ang="0">
                <a:pos x="10574544" y="425526"/>
              </a:cxn>
              <a:cxn ang="0">
                <a:pos x="7854876" y="435177"/>
              </a:cxn>
              <a:cxn ang="0">
                <a:pos x="7904943" y="423093"/>
              </a:cxn>
              <a:cxn ang="0">
                <a:pos x="7917597" y="398709"/>
              </a:cxn>
              <a:cxn ang="0">
                <a:pos x="7917597" y="379810"/>
              </a:cxn>
              <a:cxn ang="0">
                <a:pos x="7894463" y="379810"/>
              </a:cxn>
              <a:cxn ang="0">
                <a:pos x="7861932" y="386514"/>
              </a:cxn>
              <a:cxn ang="0">
                <a:pos x="7843498" y="412728"/>
              </a:cxn>
              <a:cxn ang="0">
                <a:pos x="7838075" y="423093"/>
              </a:cxn>
              <a:cxn ang="0">
                <a:pos x="7854876" y="435177"/>
              </a:cxn>
              <a:cxn ang="0">
                <a:pos x="9821992" y="437721"/>
              </a:cxn>
              <a:cxn ang="0">
                <a:pos x="9828499" y="427967"/>
              </a:cxn>
              <a:cxn ang="0">
                <a:pos x="9826691" y="427357"/>
              </a:cxn>
              <a:cxn ang="0">
                <a:pos x="9824162" y="397490"/>
              </a:cxn>
              <a:cxn ang="0">
                <a:pos x="9812956" y="406634"/>
              </a:cxn>
              <a:cxn ang="0">
                <a:pos x="9818015" y="434672"/>
              </a:cxn>
              <a:cxn ang="0">
                <a:pos x="9821992" y="437721"/>
              </a:cxn>
              <a:cxn ang="0">
                <a:pos x="9271149" y="449910"/>
              </a:cxn>
              <a:cxn ang="0">
                <a:pos x="9271149" y="446256"/>
              </a:cxn>
              <a:cxn ang="0">
                <a:pos x="9269342" y="446256"/>
              </a:cxn>
              <a:cxn ang="0">
                <a:pos x="9353197" y="420043"/>
              </a:cxn>
              <a:cxn ang="0">
                <a:pos x="9401129" y="416271"/>
              </a:cxn>
              <a:cxn ang="0">
                <a:pos x="9413016" y="402118"/>
              </a:cxn>
              <a:cxn ang="0">
                <a:pos x="9414281" y="402364"/>
              </a:cxn>
              <a:cxn ang="0">
                <a:pos x="9415957" y="399320"/>
              </a:cxn>
              <a:cxn ang="0">
                <a:pos x="9418980" y="399320"/>
              </a:cxn>
              <a:cxn ang="0">
                <a:pos x="9418980" y="393830"/>
              </a:cxn>
              <a:cxn ang="0">
                <a:pos x="9415957" y="399320"/>
              </a:cxn>
              <a:cxn ang="0">
                <a:pos x="9415367" y="399320"/>
              </a:cxn>
              <a:cxn ang="0">
                <a:pos x="9414281" y="400612"/>
              </a:cxn>
              <a:cxn ang="0">
                <a:pos x="9413016" y="402118"/>
              </a:cxn>
              <a:cxn ang="0">
                <a:pos x="9326455" y="385302"/>
              </a:cxn>
              <a:cxn ang="0">
                <a:pos x="9295732" y="379201"/>
              </a:cxn>
              <a:cxn ang="0">
                <a:pos x="9288136" y="379201"/>
              </a:cxn>
              <a:cxn ang="0">
                <a:pos x="9269342" y="443816"/>
              </a:cxn>
              <a:cxn ang="0">
                <a:pos x="9269342" y="446256"/>
              </a:cxn>
              <a:cxn ang="0">
                <a:pos x="9269342" y="449910"/>
              </a:cxn>
              <a:cxn ang="0">
                <a:pos x="7404742" y="459966"/>
              </a:cxn>
              <a:cxn ang="0">
                <a:pos x="7398191" y="448079"/>
              </a:cxn>
              <a:cxn ang="0">
                <a:pos x="7411564" y="448079"/>
              </a:cxn>
              <a:cxn ang="0">
                <a:pos x="7404742" y="459966"/>
              </a:cxn>
              <a:cxn ang="0">
                <a:pos x="7205626" y="464841"/>
              </a:cxn>
              <a:cxn ang="0">
                <a:pos x="7199750" y="452959"/>
              </a:cxn>
              <a:cxn ang="0">
                <a:pos x="7199750" y="449299"/>
              </a:cxn>
              <a:cxn ang="0">
                <a:pos x="7215294" y="456613"/>
              </a:cxn>
              <a:cxn ang="0">
                <a:pos x="7205626" y="464841"/>
              </a:cxn>
              <a:cxn ang="0">
                <a:pos x="9741753" y="469412"/>
              </a:cxn>
              <a:cxn ang="0">
                <a:pos x="9740548" y="467788"/>
              </a:cxn>
              <a:cxn ang="0">
                <a:pos x="9742480" y="464538"/>
              </a:cxn>
              <a:cxn ang="0">
                <a:pos x="9744645" y="460275"/>
              </a:cxn>
              <a:cxn ang="0">
                <a:pos x="9739947" y="466979"/>
              </a:cxn>
              <a:cxn ang="0">
                <a:pos x="9740548" y="467788"/>
              </a:cxn>
              <a:cxn ang="0">
                <a:pos x="9739586" y="469412"/>
              </a:cxn>
              <a:cxn ang="0">
                <a:pos x="9737054" y="470633"/>
              </a:cxn>
              <a:cxn ang="0">
                <a:pos x="9737054" y="465759"/>
              </a:cxn>
              <a:cxn ang="0">
                <a:pos x="9734170" y="469412"/>
              </a:cxn>
              <a:cxn ang="0">
                <a:pos x="10116198" y="471093"/>
              </a:cxn>
              <a:cxn ang="0">
                <a:pos x="10090627" y="464538"/>
              </a:cxn>
              <a:cxn ang="0">
                <a:pos x="10140144" y="460275"/>
              </a:cxn>
              <a:cxn ang="0">
                <a:pos x="10116198" y="471093"/>
              </a:cxn>
              <a:cxn ang="0">
                <a:pos x="6397329" y="471242"/>
              </a:cxn>
              <a:cxn ang="0">
                <a:pos x="6316364" y="471242"/>
              </a:cxn>
              <a:cxn ang="0">
                <a:pos x="6313836" y="471242"/>
              </a:cxn>
              <a:cxn ang="0">
                <a:pos x="6314193" y="468199"/>
              </a:cxn>
              <a:cxn ang="0">
                <a:pos x="6289979" y="468199"/>
              </a:cxn>
              <a:cxn ang="0">
                <a:pos x="6289979" y="448079"/>
              </a:cxn>
              <a:cxn ang="0">
                <a:pos x="6295402" y="448079"/>
              </a:cxn>
              <a:cxn ang="0">
                <a:pos x="6301905" y="448079"/>
              </a:cxn>
              <a:cxn ang="0">
                <a:pos x="6315641" y="448079"/>
              </a:cxn>
              <a:cxn ang="0">
                <a:pos x="6327209" y="418823"/>
              </a:cxn>
              <a:cxn ang="0">
                <a:pos x="6435645" y="448689"/>
              </a:cxn>
              <a:cxn ang="0">
                <a:pos x="6397329" y="471242"/>
              </a:cxn>
              <a:cxn ang="0">
                <a:pos x="7740846" y="471242"/>
              </a:cxn>
              <a:cxn ang="0">
                <a:pos x="7639277" y="471242"/>
              </a:cxn>
              <a:cxn ang="0">
                <a:pos x="7595542" y="471242"/>
              </a:cxn>
              <a:cxn ang="0">
                <a:pos x="7584336" y="441375"/>
              </a:cxn>
              <a:cxn ang="0">
                <a:pos x="7597347" y="441375"/>
              </a:cxn>
              <a:cxn ang="0">
                <a:pos x="7649760" y="424306"/>
              </a:cxn>
              <a:cxn ang="0">
                <a:pos x="7649760" y="424915"/>
              </a:cxn>
              <a:cxn ang="0">
                <a:pos x="7685905" y="437721"/>
              </a:cxn>
              <a:cxn ang="0">
                <a:pos x="7740846" y="471242"/>
              </a:cxn>
              <a:cxn ang="0">
                <a:pos x="6248547" y="471624"/>
              </a:cxn>
              <a:cxn ang="0">
                <a:pos x="6227087" y="454173"/>
              </a:cxn>
              <a:cxn ang="0">
                <a:pos x="6223112" y="448079"/>
              </a:cxn>
              <a:cxn ang="0">
                <a:pos x="6228530" y="448079"/>
              </a:cxn>
              <a:cxn ang="0">
                <a:pos x="6236124" y="448079"/>
              </a:cxn>
              <a:cxn ang="0">
                <a:pos x="6262870" y="448079"/>
              </a:cxn>
              <a:cxn ang="0">
                <a:pos x="6276244" y="448079"/>
              </a:cxn>
              <a:cxn ang="0">
                <a:pos x="6270821" y="458444"/>
              </a:cxn>
              <a:cxn ang="0">
                <a:pos x="6248547" y="471624"/>
              </a:cxn>
              <a:cxn ang="0">
                <a:pos x="6962640" y="479065"/>
              </a:cxn>
              <a:cxn ang="0">
                <a:pos x="6908422" y="460885"/>
              </a:cxn>
              <a:cxn ang="0">
                <a:pos x="6900110" y="456613"/>
              </a:cxn>
              <a:cxn ang="0">
                <a:pos x="6702035" y="470022"/>
              </a:cxn>
              <a:cxn ang="0">
                <a:pos x="6682515" y="470022"/>
              </a:cxn>
              <a:cxn ang="0">
                <a:pos x="6677454" y="472462"/>
              </a:cxn>
              <a:cxn ang="0">
                <a:pos x="6677454" y="451130"/>
              </a:cxn>
              <a:cxn ang="0">
                <a:pos x="6983242" y="417602"/>
              </a:cxn>
              <a:cxn ang="0">
                <a:pos x="6918906" y="363350"/>
              </a:cxn>
              <a:cxn ang="0">
                <a:pos x="6930832" y="363350"/>
              </a:cxn>
              <a:cxn ang="0">
                <a:pos x="6940954" y="376768"/>
              </a:cxn>
              <a:cxn ang="0">
                <a:pos x="6979628" y="385302"/>
              </a:cxn>
              <a:cxn ang="0">
                <a:pos x="7038544" y="437721"/>
              </a:cxn>
              <a:cxn ang="0">
                <a:pos x="7039992" y="440155"/>
              </a:cxn>
              <a:cxn ang="0">
                <a:pos x="7085896" y="437721"/>
              </a:cxn>
              <a:cxn ang="0">
                <a:pos x="7090957" y="429187"/>
              </a:cxn>
              <a:cxn ang="0">
                <a:pos x="7097100" y="434672"/>
              </a:cxn>
              <a:cxn ang="0">
                <a:pos x="7151317" y="434672"/>
              </a:cxn>
              <a:cxn ang="0">
                <a:pos x="7159630" y="429798"/>
              </a:cxn>
              <a:cxn ang="0">
                <a:pos x="7197584" y="449910"/>
              </a:cxn>
              <a:cxn ang="0">
                <a:pos x="7125293" y="472462"/>
              </a:cxn>
              <a:cxn ang="0">
                <a:pos x="6962640" y="479065"/>
              </a:cxn>
              <a:cxn ang="0">
                <a:pos x="10696485" y="485729"/>
              </a:cxn>
              <a:cxn ang="0">
                <a:pos x="10711530" y="454784"/>
              </a:cxn>
              <a:cxn ang="0">
                <a:pos x="10687542" y="475303"/>
              </a:cxn>
              <a:cxn ang="0">
                <a:pos x="10684059" y="471242"/>
              </a:cxn>
              <a:cxn ang="0">
                <a:pos x="10685868" y="476734"/>
              </a:cxn>
              <a:cxn ang="0">
                <a:pos x="10687542" y="475303"/>
              </a:cxn>
              <a:cxn ang="0">
                <a:pos x="9145050" y="495702"/>
              </a:cxn>
              <a:cxn ang="0">
                <a:pos x="9198498" y="493185"/>
              </a:cxn>
              <a:cxn ang="0">
                <a:pos x="9196690" y="493185"/>
              </a:cxn>
              <a:cxn ang="0">
                <a:pos x="9202112" y="471242"/>
              </a:cxn>
              <a:cxn ang="0">
                <a:pos x="9096216" y="471242"/>
              </a:cxn>
              <a:cxn ang="0">
                <a:pos x="9145050" y="495702"/>
              </a:cxn>
              <a:cxn ang="0">
                <a:pos x="11486850" y="498677"/>
              </a:cxn>
              <a:cxn ang="0">
                <a:pos x="11474197" y="498677"/>
              </a:cxn>
              <a:cxn ang="0">
                <a:pos x="11479257" y="498677"/>
              </a:cxn>
              <a:cxn ang="0">
                <a:pos x="11459378" y="502940"/>
              </a:cxn>
              <a:cxn ang="0">
                <a:pos x="11449258" y="494405"/>
              </a:cxn>
              <a:cxn ang="0">
                <a:pos x="11356723" y="477336"/>
              </a:cxn>
              <a:cxn ang="0">
                <a:pos x="11340099" y="477336"/>
              </a:cxn>
              <a:cxn ang="0">
                <a:pos x="11350581" y="500499"/>
              </a:cxn>
              <a:cxn ang="0">
                <a:pos x="11394316" y="500499"/>
              </a:cxn>
              <a:cxn ang="0">
                <a:pos x="11420702" y="500499"/>
              </a:cxn>
              <a:cxn ang="0">
                <a:pos x="11426123" y="502940"/>
              </a:cxn>
              <a:cxn ang="0">
                <a:pos x="10238822" y="513915"/>
              </a:cxn>
              <a:cxn ang="0">
                <a:pos x="10226890" y="502940"/>
              </a:cxn>
              <a:cxn ang="0">
                <a:pos x="10237012" y="495625"/>
              </a:cxn>
              <a:cxn ang="0">
                <a:pos x="10247857" y="503551"/>
              </a:cxn>
              <a:cxn ang="0">
                <a:pos x="10238822" y="513915"/>
              </a:cxn>
              <a:cxn ang="0">
                <a:pos x="9523073" y="516959"/>
              </a:cxn>
              <a:cxn ang="0">
                <a:pos x="9531025" y="504160"/>
              </a:cxn>
              <a:cxn ang="0">
                <a:pos x="9563919" y="496236"/>
              </a:cxn>
              <a:cxn ang="0">
                <a:pos x="9571508" y="496236"/>
              </a:cxn>
              <a:cxn ang="0">
                <a:pos x="9611635" y="500499"/>
              </a:cxn>
              <a:cxn ang="0">
                <a:pos x="9616695" y="495016"/>
              </a:cxn>
              <a:cxn ang="0">
                <a:pos x="9614526" y="493796"/>
              </a:cxn>
              <a:cxn ang="0">
                <a:pos x="9677420" y="501720"/>
              </a:cxn>
              <a:cxn ang="0">
                <a:pos x="9649586" y="471853"/>
              </a:cxn>
              <a:cxn ang="0">
                <a:pos x="9643083" y="471853"/>
              </a:cxn>
              <a:cxn ang="0">
                <a:pos x="9589946" y="471853"/>
              </a:cxn>
              <a:cxn ang="0">
                <a:pos x="9376695" y="450521"/>
              </a:cxn>
              <a:cxn ang="0">
                <a:pos x="9362594" y="471242"/>
              </a:cxn>
              <a:cxn ang="0">
                <a:pos x="9350304" y="471242"/>
              </a:cxn>
              <a:cxn ang="0">
                <a:pos x="9341633" y="485261"/>
              </a:cxn>
              <a:cxn ang="0">
                <a:pos x="9336574" y="494405"/>
              </a:cxn>
              <a:cxn ang="0">
                <a:pos x="9343801" y="500499"/>
              </a:cxn>
              <a:cxn ang="0">
                <a:pos x="9390790" y="505991"/>
              </a:cxn>
              <a:cxn ang="0">
                <a:pos x="9469945" y="516959"/>
              </a:cxn>
              <a:cxn ang="0">
                <a:pos x="13357009" y="527323"/>
              </a:cxn>
              <a:cxn ang="0">
                <a:pos x="13358452" y="526714"/>
              </a:cxn>
              <a:cxn ang="0">
                <a:pos x="13356607" y="526714"/>
              </a:cxn>
              <a:cxn ang="0">
                <a:pos x="13353391" y="521840"/>
              </a:cxn>
              <a:cxn ang="0">
                <a:pos x="13353391" y="526714"/>
              </a:cxn>
              <a:cxn ang="0">
                <a:pos x="13356607" y="526714"/>
              </a:cxn>
              <a:cxn ang="0">
                <a:pos x="7842097" y="528085"/>
              </a:cxn>
              <a:cxn ang="0">
                <a:pos x="7808438" y="502329"/>
              </a:cxn>
              <a:cxn ang="0">
                <a:pos x="7800844" y="493185"/>
              </a:cxn>
              <a:cxn ang="0">
                <a:pos x="7812052" y="493185"/>
              </a:cxn>
              <a:cxn ang="0">
                <a:pos x="7814941" y="493185"/>
              </a:cxn>
              <a:cxn ang="0">
                <a:pos x="7878196" y="514526"/>
              </a:cxn>
              <a:cxn ang="0">
                <a:pos x="7842097" y="528085"/>
              </a:cxn>
              <a:cxn ang="0">
                <a:pos x="8099541" y="530219"/>
              </a:cxn>
              <a:cxn ang="0">
                <a:pos x="8064344" y="509645"/>
              </a:cxn>
              <a:cxn ang="0">
                <a:pos x="8136634" y="498677"/>
              </a:cxn>
              <a:cxn ang="0">
                <a:pos x="8099541" y="530219"/>
              </a:cxn>
              <a:cxn ang="0">
                <a:pos x="8298926" y="535858"/>
              </a:cxn>
              <a:cxn ang="0">
                <a:pos x="8266032" y="535858"/>
              </a:cxn>
              <a:cxn ang="0">
                <a:pos x="8197360" y="514526"/>
              </a:cxn>
              <a:cxn ang="0">
                <a:pos x="8185430" y="514526"/>
              </a:cxn>
              <a:cxn ang="0">
                <a:pos x="8169528" y="500499"/>
              </a:cxn>
              <a:cxn ang="0">
                <a:pos x="8185067" y="493185"/>
              </a:cxn>
              <a:cxn ang="0">
                <a:pos x="8197360" y="493185"/>
              </a:cxn>
              <a:cxn ang="0">
                <a:pos x="8210372" y="478556"/>
              </a:cxn>
              <a:cxn ang="0">
                <a:pos x="8206758" y="471242"/>
              </a:cxn>
              <a:cxn ang="0">
                <a:pos x="8091090" y="471242"/>
              </a:cxn>
              <a:cxn ang="0">
                <a:pos x="7814580" y="471242"/>
              </a:cxn>
              <a:cxn ang="0">
                <a:pos x="7812051" y="471242"/>
              </a:cxn>
              <a:cxn ang="0">
                <a:pos x="7762894" y="444426"/>
              </a:cxn>
              <a:cxn ang="0">
                <a:pos x="7827596" y="423695"/>
              </a:cxn>
              <a:cxn ang="0">
                <a:pos x="7735062" y="356647"/>
              </a:cxn>
              <a:cxn ang="0">
                <a:pos x="7745184" y="341409"/>
              </a:cxn>
              <a:cxn ang="0">
                <a:pos x="7748797" y="341409"/>
              </a:cxn>
              <a:cxn ang="0">
                <a:pos x="7788918" y="341409"/>
              </a:cxn>
              <a:cxn ang="0">
                <a:pos x="7913979" y="345070"/>
              </a:cxn>
              <a:cxn ang="0">
                <a:pos x="7933499" y="336535"/>
              </a:cxn>
              <a:cxn ang="0">
                <a:pos x="7940725" y="349333"/>
              </a:cxn>
              <a:cxn ang="0">
                <a:pos x="7959884" y="357867"/>
              </a:cxn>
              <a:cxn ang="0">
                <a:pos x="7999642" y="357867"/>
              </a:cxn>
              <a:cxn ang="0">
                <a:pos x="8012658" y="357867"/>
              </a:cxn>
              <a:cxn ang="0">
                <a:pos x="7961692" y="375547"/>
              </a:cxn>
              <a:cxn ang="0">
                <a:pos x="7961692" y="402363"/>
              </a:cxn>
              <a:cxn ang="0">
                <a:pos x="8036149" y="418823"/>
              </a:cxn>
              <a:cxn ang="0">
                <a:pos x="8092900" y="443816"/>
              </a:cxn>
              <a:cxn ang="0">
                <a:pos x="8094704" y="443816"/>
              </a:cxn>
              <a:cxn ang="0">
                <a:pos x="8130850" y="401753"/>
              </a:cxn>
              <a:cxn ang="0">
                <a:pos x="8133744" y="398100"/>
              </a:cxn>
              <a:cxn ang="0">
                <a:pos x="8141333" y="411508"/>
              </a:cxn>
              <a:cxn ang="0">
                <a:pos x="8146756" y="420043"/>
              </a:cxn>
              <a:cxn ang="0">
                <a:pos x="8171332" y="396880"/>
              </a:cxn>
              <a:cxn ang="0">
                <a:pos x="8171332" y="376157"/>
              </a:cxn>
              <a:cxn ang="0">
                <a:pos x="8211815" y="356038"/>
              </a:cxn>
              <a:cxn ang="0">
                <a:pos x="8223745" y="356038"/>
              </a:cxn>
              <a:cxn ang="0">
                <a:pos x="8223745" y="378590"/>
              </a:cxn>
              <a:cxn ang="0">
                <a:pos x="8223745" y="399320"/>
              </a:cxn>
              <a:cxn ang="0">
                <a:pos x="8218323" y="399320"/>
              </a:cxn>
              <a:cxn ang="0">
                <a:pos x="8202421" y="415778"/>
              </a:cxn>
              <a:cxn ang="0">
                <a:pos x="8207478" y="428577"/>
              </a:cxn>
              <a:cxn ang="0">
                <a:pos x="8221937" y="407855"/>
              </a:cxn>
              <a:cxn ang="0">
                <a:pos x="8224107" y="399320"/>
              </a:cxn>
              <a:cxn ang="0">
                <a:pos x="8332542" y="365182"/>
              </a:cxn>
              <a:cxn ang="0">
                <a:pos x="8429409" y="353604"/>
              </a:cxn>
              <a:cxn ang="0">
                <a:pos x="8352419" y="414558"/>
              </a:cxn>
              <a:cxn ang="0">
                <a:pos x="8430494" y="417602"/>
              </a:cxn>
              <a:cxn ang="0">
                <a:pos x="8478927" y="466368"/>
              </a:cxn>
              <a:cxn ang="0">
                <a:pos x="8466640" y="466368"/>
              </a:cxn>
              <a:cxn ang="0">
                <a:pos x="8454352" y="460885"/>
              </a:cxn>
              <a:cxn ang="0">
                <a:pos x="8373749" y="465759"/>
              </a:cxn>
              <a:cxn ang="0">
                <a:pos x="8265313" y="465759"/>
              </a:cxn>
              <a:cxn ang="0">
                <a:pos x="8320250" y="512084"/>
              </a:cxn>
              <a:cxn ang="0">
                <a:pos x="8327844" y="530366"/>
              </a:cxn>
              <a:cxn ang="0">
                <a:pos x="8298926" y="535858"/>
              </a:cxn>
              <a:cxn ang="0">
                <a:pos x="7758918" y="537687"/>
              </a:cxn>
              <a:cxn ang="0">
                <a:pos x="7739037" y="518787"/>
              </a:cxn>
              <a:cxn ang="0">
                <a:pos x="7753857" y="493794"/>
              </a:cxn>
              <a:cxn ang="0">
                <a:pos x="7784580" y="493794"/>
              </a:cxn>
              <a:cxn ang="0">
                <a:pos x="7781328" y="499888"/>
              </a:cxn>
              <a:cxn ang="0">
                <a:pos x="7624455" y="537689"/>
              </a:cxn>
              <a:cxn ang="0">
                <a:pos x="7572408" y="537689"/>
              </a:cxn>
              <a:cxn ang="0">
                <a:pos x="7581444" y="522449"/>
              </a:cxn>
              <a:cxn ang="0">
                <a:pos x="7624455" y="537689"/>
              </a:cxn>
              <a:cxn ang="0">
                <a:pos x="6569019" y="538216"/>
              </a:cxn>
              <a:cxn ang="0">
                <a:pos x="6539382" y="529764"/>
              </a:cxn>
              <a:cxn ang="0">
                <a:pos x="6595405" y="519398"/>
              </a:cxn>
              <a:cxn ang="0">
                <a:pos x="6595405" y="525492"/>
              </a:cxn>
              <a:cxn ang="0">
                <a:pos x="6595405" y="537078"/>
              </a:cxn>
              <a:cxn ang="0">
                <a:pos x="6569019" y="538216"/>
              </a:cxn>
              <a:cxn ang="0">
                <a:pos x="6677454" y="538290"/>
              </a:cxn>
              <a:cxn ang="0">
                <a:pos x="6650707" y="538290"/>
              </a:cxn>
              <a:cxn ang="0">
                <a:pos x="6650707" y="525492"/>
              </a:cxn>
              <a:cxn ang="0">
                <a:pos x="6650707" y="515737"/>
              </a:cxn>
              <a:cxn ang="0">
                <a:pos x="6677454" y="515737"/>
              </a:cxn>
              <a:cxn ang="0">
                <a:pos x="6677454" y="526712"/>
              </a:cxn>
              <a:cxn ang="0">
                <a:pos x="6677454" y="538290"/>
              </a:cxn>
              <a:cxn ang="0">
                <a:pos x="8587001" y="538901"/>
              </a:cxn>
              <a:cxn ang="0">
                <a:pos x="8560616" y="538901"/>
              </a:cxn>
              <a:cxn ang="0">
                <a:pos x="8542905" y="520009"/>
              </a:cxn>
              <a:cxn ang="0">
                <a:pos x="8555555" y="501109"/>
              </a:cxn>
              <a:cxn ang="0">
                <a:pos x="8587001" y="538901"/>
              </a:cxn>
              <a:cxn ang="0">
                <a:pos x="7699685" y="547894"/>
              </a:cxn>
              <a:cxn ang="0">
                <a:pos x="7683372" y="539512"/>
              </a:cxn>
              <a:cxn ang="0">
                <a:pos x="7676145" y="522449"/>
              </a:cxn>
              <a:cxn ang="0">
                <a:pos x="7707591" y="531586"/>
              </a:cxn>
              <a:cxn ang="0">
                <a:pos x="7699685" y="547894"/>
              </a:cxn>
              <a:cxn ang="0">
                <a:pos x="7928032" y="550637"/>
              </a:cxn>
              <a:cxn ang="0">
                <a:pos x="7880004" y="515737"/>
              </a:cxn>
              <a:cxn ang="0">
                <a:pos x="7977956" y="524272"/>
              </a:cxn>
              <a:cxn ang="0">
                <a:pos x="7928032" y="550637"/>
              </a:cxn>
              <a:cxn ang="0">
                <a:pos x="9593923" y="556581"/>
              </a:cxn>
              <a:cxn ang="0">
                <a:pos x="9600427" y="543172"/>
              </a:cxn>
              <a:cxn ang="0">
                <a:pos x="9599342" y="543172"/>
              </a:cxn>
              <a:cxn ang="0">
                <a:pos x="9595369" y="543172"/>
              </a:cxn>
              <a:cxn ang="0">
                <a:pos x="9592114" y="543172"/>
              </a:cxn>
              <a:cxn ang="0">
                <a:pos x="9592114" y="556581"/>
              </a:cxn>
              <a:cxn ang="0">
                <a:pos x="5622016" y="560844"/>
              </a:cxn>
              <a:cxn ang="0">
                <a:pos x="5619125" y="560844"/>
              </a:cxn>
              <a:cxn ang="0">
                <a:pos x="5603583" y="541343"/>
              </a:cxn>
              <a:cxn ang="0">
                <a:pos x="5608641" y="515128"/>
              </a:cxn>
              <a:cxn ang="0">
                <a:pos x="5648403" y="515128"/>
              </a:cxn>
              <a:cxn ang="0">
                <a:pos x="5622016" y="560844"/>
              </a:cxn>
              <a:cxn ang="0">
                <a:pos x="16552584" y="577913"/>
              </a:cxn>
              <a:cxn ang="0">
                <a:pos x="16563429" y="561455"/>
              </a:cxn>
              <a:cxn ang="0">
                <a:pos x="16553670" y="549267"/>
              </a:cxn>
              <a:cxn ang="0">
                <a:pos x="16546804" y="554750"/>
              </a:cxn>
              <a:cxn ang="0">
                <a:pos x="16546443" y="554750"/>
              </a:cxn>
              <a:cxn ang="0">
                <a:pos x="16542106" y="569990"/>
              </a:cxn>
              <a:cxn ang="0">
                <a:pos x="16552584" y="577913"/>
              </a:cxn>
              <a:cxn ang="0">
                <a:pos x="7122221" y="585077"/>
              </a:cxn>
              <a:cxn ang="0">
                <a:pos x="7157825" y="543782"/>
              </a:cxn>
              <a:cxn ang="0">
                <a:pos x="7145533" y="543782"/>
              </a:cxn>
              <a:cxn ang="0">
                <a:pos x="7091676" y="557190"/>
              </a:cxn>
              <a:cxn ang="0">
                <a:pos x="7067835" y="563166"/>
              </a:cxn>
              <a:cxn ang="0">
                <a:pos x="7064930" y="561453"/>
              </a:cxn>
              <a:cxn ang="0">
                <a:pos x="7064930" y="563894"/>
              </a:cxn>
              <a:cxn ang="0">
                <a:pos x="7067835" y="563166"/>
              </a:cxn>
              <a:cxn ang="0">
                <a:pos x="7098354" y="581153"/>
              </a:cxn>
              <a:cxn ang="0">
                <a:pos x="7122221" y="585077"/>
              </a:cxn>
              <a:cxn ang="0">
                <a:pos x="7235626" y="586066"/>
              </a:cxn>
              <a:cxn ang="0">
                <a:pos x="7294455" y="575480"/>
              </a:cxn>
              <a:cxn ang="0">
                <a:pos x="7294455" y="573039"/>
              </a:cxn>
              <a:cxn ang="0">
                <a:pos x="7251079" y="544391"/>
              </a:cxn>
              <a:cxn ang="0">
                <a:pos x="7248188" y="544391"/>
              </a:cxn>
              <a:cxn ang="0">
                <a:pos x="7178065" y="540730"/>
              </a:cxn>
              <a:cxn ang="0">
                <a:pos x="7170837" y="540730"/>
              </a:cxn>
              <a:cxn ang="0">
                <a:pos x="7177341" y="568768"/>
              </a:cxn>
              <a:cxn ang="0">
                <a:pos x="7235626" y="586066"/>
              </a:cxn>
              <a:cxn ang="0">
                <a:pos x="9908830" y="601686"/>
              </a:cxn>
              <a:cxn ang="0">
                <a:pos x="9903769" y="597423"/>
              </a:cxn>
              <a:cxn ang="0">
                <a:pos x="9905939" y="593151"/>
              </a:cxn>
              <a:cxn ang="0">
                <a:pos x="9908830" y="601686"/>
              </a:cxn>
              <a:cxn ang="0">
                <a:pos x="9799667" y="602297"/>
              </a:cxn>
              <a:cxn ang="0">
                <a:pos x="9795331" y="602297"/>
              </a:cxn>
              <a:cxn ang="0">
                <a:pos x="9790630" y="602297"/>
              </a:cxn>
              <a:cxn ang="0">
                <a:pos x="9799667" y="602297"/>
              </a:cxn>
              <a:cxn ang="0">
                <a:pos x="10054493" y="604126"/>
              </a:cxn>
              <a:cxn ang="0">
                <a:pos x="10029189" y="604126"/>
              </a:cxn>
              <a:cxn ang="0">
                <a:pos x="10054493" y="604126"/>
              </a:cxn>
              <a:cxn ang="0">
                <a:pos x="10014728" y="604737"/>
              </a:cxn>
              <a:cxn ang="0">
                <a:pos x="10003165" y="604737"/>
              </a:cxn>
              <a:cxn ang="0">
                <a:pos x="10014728" y="604737"/>
              </a:cxn>
              <a:cxn ang="0">
                <a:pos x="9976056" y="605348"/>
              </a:cxn>
              <a:cxn ang="0">
                <a:pos x="9969548" y="605348"/>
              </a:cxn>
              <a:cxn ang="0">
                <a:pos x="9963044" y="605348"/>
              </a:cxn>
              <a:cxn ang="0">
                <a:pos x="9950396" y="605348"/>
              </a:cxn>
              <a:cxn ang="0">
                <a:pos x="9963044" y="584007"/>
              </a:cxn>
              <a:cxn ang="0">
                <a:pos x="7731811" y="607780"/>
              </a:cxn>
              <a:cxn ang="0">
                <a:pos x="7710482" y="607780"/>
              </a:cxn>
              <a:cxn ang="0">
                <a:pos x="7629517" y="607780"/>
              </a:cxn>
              <a:cxn ang="0">
                <a:pos x="7598432" y="607780"/>
              </a:cxn>
              <a:cxn ang="0">
                <a:pos x="7595904" y="586448"/>
              </a:cxn>
              <a:cxn ang="0">
                <a:pos x="7731811" y="585226"/>
              </a:cxn>
              <a:cxn ang="0">
                <a:pos x="11567723" y="609002"/>
              </a:cxn>
              <a:cxn ang="0">
                <a:pos x="11582631" y="594373"/>
              </a:cxn>
              <a:cxn ang="0">
                <a:pos x="11595286" y="570599"/>
              </a:cxn>
              <a:cxn ang="0">
                <a:pos x="11605763" y="570599"/>
              </a:cxn>
              <a:cxn ang="0">
                <a:pos x="11621309" y="588888"/>
              </a:cxn>
              <a:cxn ang="0">
                <a:pos x="11633597" y="597423"/>
              </a:cxn>
              <a:cxn ang="0">
                <a:pos x="11633597" y="586448"/>
              </a:cxn>
              <a:cxn ang="0">
                <a:pos x="11635769" y="586448"/>
              </a:cxn>
              <a:cxn ang="0">
                <a:pos x="11648777" y="590108"/>
              </a:cxn>
              <a:cxn ang="0">
                <a:pos x="11659981" y="582794"/>
              </a:cxn>
              <a:cxn ang="0">
                <a:pos x="11661790" y="570599"/>
              </a:cxn>
              <a:cxn ang="0">
                <a:pos x="11658176" y="548046"/>
              </a:cxn>
              <a:cxn ang="0">
                <a:pos x="11631793" y="548046"/>
              </a:cxn>
              <a:cxn ang="0">
                <a:pos x="11559502" y="563895"/>
              </a:cxn>
              <a:cxn ang="0">
                <a:pos x="11553355" y="569379"/>
              </a:cxn>
              <a:cxn ang="0">
                <a:pos x="11553355" y="579744"/>
              </a:cxn>
              <a:cxn ang="0">
                <a:pos x="11553355" y="594373"/>
              </a:cxn>
              <a:cxn ang="0">
                <a:pos x="11567723" y="609002"/>
              </a:cxn>
              <a:cxn ang="0">
                <a:pos x="9867619" y="610220"/>
              </a:cxn>
              <a:cxn ang="0">
                <a:pos x="9854246" y="606560"/>
              </a:cxn>
              <a:cxn ang="0">
                <a:pos x="9841597" y="606560"/>
              </a:cxn>
              <a:cxn ang="0">
                <a:pos x="9854246" y="588277"/>
              </a:cxn>
              <a:cxn ang="0">
                <a:pos x="9867619" y="610220"/>
              </a:cxn>
              <a:cxn ang="0">
                <a:pos x="7905666" y="625460"/>
              </a:cxn>
              <a:cxn ang="0">
                <a:pos x="7902414" y="625460"/>
              </a:cxn>
              <a:cxn ang="0">
                <a:pos x="7888316" y="612661"/>
              </a:cxn>
              <a:cxn ang="0">
                <a:pos x="7880004" y="604737"/>
              </a:cxn>
              <a:cxn ang="0">
                <a:pos x="7894824" y="586448"/>
              </a:cxn>
              <a:cxn ang="0">
                <a:pos x="7918677" y="585228"/>
              </a:cxn>
              <a:cxn ang="0">
                <a:pos x="7905666" y="625460"/>
              </a:cxn>
              <a:cxn ang="0">
                <a:pos x="8652787" y="627901"/>
              </a:cxn>
              <a:cxn ang="0">
                <a:pos x="8652426" y="627901"/>
              </a:cxn>
              <a:cxn ang="0">
                <a:pos x="8640138" y="627901"/>
              </a:cxn>
              <a:cxn ang="0">
                <a:pos x="8652787" y="627901"/>
              </a:cxn>
              <a:cxn ang="0">
                <a:pos x="6280072" y="628346"/>
              </a:cxn>
              <a:cxn ang="0">
                <a:pos x="6259619" y="618757"/>
              </a:cxn>
              <a:cxn ang="0">
                <a:pos x="6248050" y="581574"/>
              </a:cxn>
              <a:cxn ang="0">
                <a:pos x="6245522" y="571819"/>
              </a:cxn>
              <a:cxn ang="0">
                <a:pos x="6209376" y="559021"/>
              </a:cxn>
              <a:cxn ang="0">
                <a:pos x="6173232" y="549267"/>
              </a:cxn>
              <a:cxn ang="0">
                <a:pos x="6180097" y="511474"/>
              </a:cxn>
              <a:cxn ang="0">
                <a:pos x="6288533" y="487702"/>
              </a:cxn>
              <a:cxn ang="0">
                <a:pos x="6291065" y="493185"/>
              </a:cxn>
              <a:cxn ang="0">
                <a:pos x="6310942" y="489533"/>
              </a:cxn>
              <a:cxn ang="0">
                <a:pos x="6314918" y="489533"/>
              </a:cxn>
              <a:cxn ang="0">
                <a:pos x="6319617" y="557801"/>
              </a:cxn>
              <a:cxn ang="0">
                <a:pos x="6280072" y="628346"/>
              </a:cxn>
              <a:cxn ang="0">
                <a:pos x="8627845" y="628510"/>
              </a:cxn>
              <a:cxn ang="0">
                <a:pos x="8588087" y="628510"/>
              </a:cxn>
              <a:cxn ang="0">
                <a:pos x="8575075" y="628510"/>
              </a:cxn>
              <a:cxn ang="0">
                <a:pos x="8560616" y="628510"/>
              </a:cxn>
              <a:cxn ang="0">
                <a:pos x="8547966" y="628510"/>
              </a:cxn>
              <a:cxn ang="0">
                <a:pos x="8561702" y="584007"/>
              </a:cxn>
              <a:cxn ang="0">
                <a:pos x="8581945" y="582185"/>
              </a:cxn>
              <a:cxn ang="0">
                <a:pos x="8587001" y="582185"/>
              </a:cxn>
              <a:cxn ang="0">
                <a:pos x="8627845" y="628510"/>
              </a:cxn>
              <a:cxn ang="0">
                <a:pos x="5301046" y="630334"/>
              </a:cxn>
              <a:cxn ang="0">
                <a:pos x="5301046" y="585228"/>
              </a:cxn>
              <a:cxn ang="0">
                <a:pos x="5314781" y="605957"/>
              </a:cxn>
              <a:cxn ang="0">
                <a:pos x="5309361" y="615094"/>
              </a:cxn>
              <a:cxn ang="0">
                <a:pos x="5305024" y="623020"/>
              </a:cxn>
              <a:cxn ang="0">
                <a:pos x="11739144" y="637649"/>
              </a:cxn>
              <a:cxn ang="0">
                <a:pos x="11747094" y="621800"/>
              </a:cxn>
              <a:cxn ang="0">
                <a:pos x="11739144" y="627351"/>
              </a:cxn>
              <a:cxn ang="0">
                <a:pos x="11739144" y="620886"/>
              </a:cxn>
              <a:cxn ang="0">
                <a:pos x="11739144" y="615705"/>
              </a:cxn>
              <a:cxn ang="0">
                <a:pos x="11736610" y="629121"/>
              </a:cxn>
              <a:cxn ang="0">
                <a:pos x="11739144" y="627351"/>
              </a:cxn>
              <a:cxn ang="0">
                <a:pos x="11739144" y="629723"/>
              </a:cxn>
              <a:cxn ang="0">
                <a:pos x="11739144" y="637649"/>
              </a:cxn>
              <a:cxn ang="0">
                <a:pos x="5060321" y="649844"/>
              </a:cxn>
              <a:cxn ang="0">
                <a:pos x="5060321" y="646792"/>
              </a:cxn>
              <a:cxn ang="0">
                <a:pos x="5104057" y="617535"/>
              </a:cxn>
              <a:cxn ang="0">
                <a:pos x="16214991" y="654718"/>
              </a:cxn>
              <a:cxn ang="0">
                <a:pos x="16217882" y="650453"/>
              </a:cxn>
              <a:cxn ang="0">
                <a:pos x="16214991" y="650453"/>
              </a:cxn>
              <a:cxn ang="0">
                <a:pos x="7480887" y="657612"/>
              </a:cxn>
              <a:cxn ang="0">
                <a:pos x="7472287" y="646181"/>
              </a:cxn>
              <a:cxn ang="0">
                <a:pos x="7399997" y="618755"/>
              </a:cxn>
              <a:cxn ang="0">
                <a:pos x="7226140" y="622407"/>
              </a:cxn>
              <a:cxn ang="0">
                <a:pos x="7103608" y="632773"/>
              </a:cxn>
              <a:cxn ang="0">
                <a:pos x="7060230" y="615094"/>
              </a:cxn>
              <a:cxn ang="0">
                <a:pos x="6996615" y="609609"/>
              </a:cxn>
              <a:cxn ang="0">
                <a:pos x="7049028" y="565725"/>
              </a:cxn>
              <a:cxn ang="0">
                <a:pos x="7020110" y="565725"/>
              </a:cxn>
              <a:cxn ang="0">
                <a:pos x="6969868" y="565725"/>
              </a:cxn>
              <a:cxn ang="0">
                <a:pos x="6918906" y="565725"/>
              </a:cxn>
              <a:cxn ang="0">
                <a:pos x="6996258" y="610830"/>
              </a:cxn>
              <a:cxn ang="0">
                <a:pos x="6942040" y="632162"/>
              </a:cxn>
              <a:cxn ang="0">
                <a:pos x="6916736" y="623629"/>
              </a:cxn>
              <a:cxn ang="0">
                <a:pos x="6840108" y="557190"/>
              </a:cxn>
              <a:cxn ang="0">
                <a:pos x="6836133" y="543171"/>
              </a:cxn>
              <a:cxn ang="0">
                <a:pos x="6748298" y="543171"/>
              </a:cxn>
              <a:cxn ang="0">
                <a:pos x="6730225" y="543171"/>
              </a:cxn>
              <a:cxn ang="0">
                <a:pos x="6690466" y="543171"/>
              </a:cxn>
              <a:cxn ang="0">
                <a:pos x="6690466" y="520618"/>
              </a:cxn>
              <a:cxn ang="0">
                <a:pos x="6796012" y="520618"/>
              </a:cxn>
              <a:cxn ang="0">
                <a:pos x="6837218" y="543171"/>
              </a:cxn>
              <a:cxn ang="0">
                <a:pos x="6958665" y="524881"/>
              </a:cxn>
              <a:cxn ang="0">
                <a:pos x="7187101" y="504769"/>
              </a:cxn>
              <a:cxn ang="0">
                <a:pos x="7244212" y="520618"/>
              </a:cxn>
              <a:cxn ang="0">
                <a:pos x="7250716" y="520618"/>
              </a:cxn>
              <a:cxn ang="0">
                <a:pos x="7234815" y="404192"/>
              </a:cxn>
              <a:cxn ang="0">
                <a:pos x="7094571" y="408457"/>
              </a:cxn>
              <a:cxn ang="0">
                <a:pos x="7090958" y="427356"/>
              </a:cxn>
              <a:cxn ang="0">
                <a:pos x="7059512" y="391395"/>
              </a:cxn>
              <a:cxn ang="0">
                <a:pos x="7064930" y="363350"/>
              </a:cxn>
              <a:cxn ang="0">
                <a:pos x="7140838" y="363350"/>
              </a:cxn>
              <a:cxn ang="0">
                <a:pos x="7144090" y="363350"/>
              </a:cxn>
              <a:cxn ang="0">
                <a:pos x="7329877" y="363350"/>
              </a:cxn>
              <a:cxn ang="0">
                <a:pos x="7300959" y="393217"/>
              </a:cxn>
              <a:cxn ang="0">
                <a:pos x="7287223" y="416381"/>
              </a:cxn>
              <a:cxn ang="0">
                <a:pos x="7339275" y="503549"/>
              </a:cxn>
              <a:cxn ang="0">
                <a:pos x="7391322" y="503549"/>
              </a:cxn>
              <a:cxn ang="0">
                <a:pos x="7557950" y="543782"/>
              </a:cxn>
              <a:cxn ang="0">
                <a:pos x="7379757" y="543782"/>
              </a:cxn>
              <a:cxn ang="0">
                <a:pos x="7418431" y="587666"/>
              </a:cxn>
              <a:cxn ang="0">
                <a:pos x="7531926" y="587666"/>
              </a:cxn>
              <a:cxn ang="0">
                <a:pos x="7544215" y="610830"/>
              </a:cxn>
              <a:cxn ang="0">
                <a:pos x="7531926" y="610830"/>
              </a:cxn>
              <a:cxn ang="0">
                <a:pos x="7495782" y="637036"/>
              </a:cxn>
              <a:cxn ang="0">
                <a:pos x="7480887" y="657612"/>
              </a:cxn>
              <a:cxn ang="0">
                <a:pos x="11460458" y="657767"/>
              </a:cxn>
              <a:cxn ang="0">
                <a:pos x="11457932" y="635215"/>
              </a:cxn>
              <a:cxn ang="0">
                <a:pos x="11439498" y="613883"/>
              </a:cxn>
              <a:cxn ang="0">
                <a:pos x="11431547" y="641918"/>
              </a:cxn>
              <a:cxn ang="0">
                <a:pos x="11434076" y="654107"/>
              </a:cxn>
              <a:cxn ang="0">
                <a:pos x="11445282" y="648013"/>
              </a:cxn>
              <a:cxn ang="0">
                <a:pos x="11460458" y="657767"/>
              </a:cxn>
              <a:cxn ang="0">
                <a:pos x="11967940" y="657767"/>
              </a:cxn>
              <a:cxn ang="0">
                <a:pos x="11979146" y="650453"/>
              </a:cxn>
              <a:cxn ang="0">
                <a:pos x="11981312" y="635824"/>
              </a:cxn>
              <a:cxn ang="0">
                <a:pos x="11967940" y="657767"/>
              </a:cxn>
              <a:cxn ang="0">
                <a:pos x="5673344" y="677268"/>
              </a:cxn>
              <a:cxn ang="0">
                <a:pos x="5681656" y="648013"/>
              </a:cxn>
              <a:cxn ang="0">
                <a:pos x="5685994" y="633384"/>
              </a:cxn>
              <a:cxn ang="0">
                <a:pos x="5674789" y="612661"/>
              </a:cxn>
              <a:cxn ang="0">
                <a:pos x="5595269" y="612661"/>
              </a:cxn>
              <a:cxn ang="0">
                <a:pos x="5589849" y="623018"/>
              </a:cxn>
              <a:cxn ang="0">
                <a:pos x="5574304" y="633993"/>
              </a:cxn>
              <a:cxn ang="0">
                <a:pos x="5574304" y="627901"/>
              </a:cxn>
              <a:cxn ang="0">
                <a:pos x="5568160" y="677268"/>
              </a:cxn>
              <a:cxn ang="0">
                <a:pos x="9627614" y="693727"/>
              </a:cxn>
              <a:cxn ang="0">
                <a:pos x="9622917" y="687023"/>
              </a:cxn>
              <a:cxn ang="0">
                <a:pos x="9627614" y="688854"/>
              </a:cxn>
              <a:cxn ang="0">
                <a:pos x="9627614" y="693727"/>
              </a:cxn>
              <a:cxn ang="0">
                <a:pos x="8065067" y="693728"/>
              </a:cxn>
              <a:cxn ang="0">
                <a:pos x="8052779" y="693728"/>
              </a:cxn>
              <a:cxn ang="0">
                <a:pos x="7746269" y="690677"/>
              </a:cxn>
              <a:cxn ang="0">
                <a:pos x="7748796" y="682151"/>
              </a:cxn>
              <a:cxn ang="0">
                <a:pos x="7758918" y="648624"/>
              </a:cxn>
              <a:cxn ang="0">
                <a:pos x="7777715" y="648624"/>
              </a:cxn>
              <a:cxn ang="0">
                <a:pos x="7795064" y="630943"/>
              </a:cxn>
              <a:cxn ang="0">
                <a:pos x="7779519" y="606560"/>
              </a:cxn>
              <a:cxn ang="0">
                <a:pos x="7748435" y="606560"/>
              </a:cxn>
              <a:cxn ang="0">
                <a:pos x="7753857" y="588279"/>
              </a:cxn>
              <a:cxn ang="0">
                <a:pos x="7758557" y="571819"/>
              </a:cxn>
              <a:cxn ang="0">
                <a:pos x="7761808" y="562064"/>
              </a:cxn>
              <a:cxn ang="0">
                <a:pos x="7866992" y="605957"/>
              </a:cxn>
              <a:cxn ang="0">
                <a:pos x="7853980" y="605957"/>
              </a:cxn>
              <a:cxn ang="0">
                <a:pos x="7823253" y="618755"/>
              </a:cxn>
              <a:cxn ang="0">
                <a:pos x="7905304" y="669956"/>
              </a:cxn>
              <a:cxn ang="0">
                <a:pos x="7959522" y="650453"/>
              </a:cxn>
              <a:cxn ang="0">
                <a:pos x="7962054" y="650453"/>
              </a:cxn>
              <a:cxn ang="0">
                <a:pos x="7969281" y="650453"/>
              </a:cxn>
              <a:cxn ang="0">
                <a:pos x="7985550" y="650453"/>
              </a:cxn>
              <a:cxn ang="0">
                <a:pos x="7991691" y="660810"/>
              </a:cxn>
              <a:cxn ang="0">
                <a:pos x="8045185" y="666911"/>
              </a:cxn>
              <a:cxn ang="0">
                <a:pos x="8065067" y="693728"/>
              </a:cxn>
              <a:cxn ang="0">
                <a:pos x="7226859" y="695558"/>
              </a:cxn>
              <a:cxn ang="0">
                <a:pos x="7220716" y="695558"/>
              </a:cxn>
              <a:cxn ang="0">
                <a:pos x="7211680" y="695558"/>
              </a:cxn>
              <a:cxn ang="0">
                <a:pos x="7291198" y="669954"/>
              </a:cxn>
              <a:cxn ang="0">
                <a:pos x="7272040" y="685194"/>
              </a:cxn>
              <a:cxn ang="0">
                <a:pos x="7226859" y="695558"/>
              </a:cxn>
              <a:cxn ang="0">
                <a:pos x="7331680" y="696170"/>
              </a:cxn>
              <a:cxn ang="0">
                <a:pos x="7325901" y="655938"/>
              </a:cxn>
              <a:cxn ang="0">
                <a:pos x="7398190" y="671787"/>
              </a:cxn>
              <a:cxn ang="0">
                <a:pos x="7362045" y="676661"/>
              </a:cxn>
              <a:cxn ang="0">
                <a:pos x="7340355" y="689465"/>
              </a:cxn>
              <a:cxn ang="0">
                <a:pos x="11901074" y="718112"/>
              </a:cxn>
              <a:cxn ang="0">
                <a:pos x="11912274" y="710798"/>
              </a:cxn>
              <a:cxn ang="0">
                <a:pos x="11901074" y="708968"/>
              </a:cxn>
              <a:cxn ang="0">
                <a:pos x="10867677" y="727257"/>
              </a:cxn>
              <a:cxn ang="0">
                <a:pos x="10869842" y="723595"/>
              </a:cxn>
              <a:cxn ang="0">
                <a:pos x="10865144" y="723595"/>
              </a:cxn>
              <a:cxn ang="0">
                <a:pos x="10867677" y="727257"/>
              </a:cxn>
              <a:cxn ang="0">
                <a:pos x="10872013" y="727257"/>
              </a:cxn>
              <a:cxn ang="0">
                <a:pos x="10883216" y="721155"/>
              </a:cxn>
              <a:cxn ang="0">
                <a:pos x="10872013" y="727257"/>
              </a:cxn>
              <a:cxn ang="0">
                <a:pos x="5670270" y="730379"/>
              </a:cxn>
              <a:cxn ang="0">
                <a:pos x="5709127" y="706526"/>
              </a:cxn>
              <a:cxn ang="0">
                <a:pos x="5710935" y="700432"/>
              </a:cxn>
              <a:cxn ang="0">
                <a:pos x="5636837" y="714451"/>
              </a:cxn>
              <a:cxn ang="0">
                <a:pos x="5670270" y="730379"/>
              </a:cxn>
              <a:cxn ang="0">
                <a:pos x="17000568" y="740281"/>
              </a:cxn>
              <a:cxn ang="0">
                <a:pos x="16965010" y="734572"/>
              </a:cxn>
              <a:cxn ang="0">
                <a:pos x="17031515" y="718112"/>
              </a:cxn>
              <a:cxn ang="0">
                <a:pos x="17000568" y="740281"/>
              </a:cxn>
              <a:cxn ang="0">
                <a:pos x="16721745" y="744929"/>
              </a:cxn>
              <a:cxn ang="0">
                <a:pos x="16721745" y="722986"/>
              </a:cxn>
              <a:cxn ang="0">
                <a:pos x="16721384" y="722375"/>
              </a:cxn>
              <a:cxn ang="0">
                <a:pos x="16721745" y="721766"/>
              </a:cxn>
              <a:cxn ang="0">
                <a:pos x="16710180" y="669956"/>
              </a:cxn>
              <a:cxn ang="0">
                <a:pos x="16692109" y="669956"/>
              </a:cxn>
              <a:cxn ang="0">
                <a:pos x="16703672" y="726037"/>
              </a:cxn>
              <a:cxn ang="0">
                <a:pos x="16710899" y="744929"/>
              </a:cxn>
              <a:cxn ang="0">
                <a:pos x="16715237" y="744929"/>
              </a:cxn>
              <a:cxn ang="0">
                <a:pos x="6810470" y="761998"/>
              </a:cxn>
              <a:cxn ang="0">
                <a:pos x="6771430" y="761998"/>
              </a:cxn>
              <a:cxn ang="0">
                <a:pos x="6810470" y="761998"/>
              </a:cxn>
              <a:cxn ang="0">
                <a:pos x="6729506" y="763217"/>
              </a:cxn>
              <a:cxn ang="0">
                <a:pos x="6690466" y="763217"/>
              </a:cxn>
              <a:cxn ang="0">
                <a:pos x="6729506" y="763217"/>
              </a:cxn>
              <a:cxn ang="0">
                <a:pos x="6130218" y="765657"/>
              </a:cxn>
              <a:cxn ang="0">
                <a:pos x="6130218" y="763217"/>
              </a:cxn>
              <a:cxn ang="0">
                <a:pos x="9198913" y="767481"/>
              </a:cxn>
              <a:cxn ang="0">
                <a:pos x="9201442" y="759556"/>
              </a:cxn>
              <a:cxn ang="0">
                <a:pos x="9202529" y="760167"/>
              </a:cxn>
              <a:cxn ang="0">
                <a:pos x="6870829" y="768091"/>
              </a:cxn>
              <a:cxn ang="0">
                <a:pos x="6840469" y="768091"/>
              </a:cxn>
              <a:cxn ang="0">
                <a:pos x="6823844" y="763828"/>
              </a:cxn>
              <a:cxn ang="0">
                <a:pos x="6876976" y="761997"/>
              </a:cxn>
              <a:cxn ang="0">
                <a:pos x="6870829" y="768091"/>
              </a:cxn>
              <a:cxn ang="0">
                <a:pos x="5301409" y="785771"/>
              </a:cxn>
              <a:cxn ang="0">
                <a:pos x="5301771" y="785160"/>
              </a:cxn>
              <a:cxn ang="0">
                <a:pos x="5352737" y="763828"/>
              </a:cxn>
              <a:cxn ang="0">
                <a:pos x="5301409" y="763828"/>
              </a:cxn>
              <a:cxn ang="0">
                <a:pos x="5301409" y="785771"/>
              </a:cxn>
              <a:cxn ang="0">
                <a:pos x="4813450" y="793085"/>
              </a:cxn>
              <a:cxn ang="0">
                <a:pos x="4832607" y="768091"/>
              </a:cxn>
              <a:cxn ang="0">
                <a:pos x="4823933" y="768091"/>
              </a:cxn>
              <a:cxn ang="0">
                <a:pos x="4808750" y="766871"/>
              </a:cxn>
              <a:cxn ang="0">
                <a:pos x="4813450" y="793085"/>
              </a:cxn>
              <a:cxn ang="0">
                <a:pos x="4370439" y="794504"/>
              </a:cxn>
              <a:cxn ang="0">
                <a:pos x="4349346" y="791254"/>
              </a:cxn>
              <a:cxn ang="0">
                <a:pos x="4340310" y="786380"/>
              </a:cxn>
              <a:cxn ang="0">
                <a:pos x="4355128" y="761387"/>
              </a:cxn>
              <a:cxn ang="0">
                <a:pos x="4366695" y="741885"/>
              </a:cxn>
              <a:cxn ang="0">
                <a:pos x="4432841" y="741885"/>
              </a:cxn>
              <a:cxn ang="0">
                <a:pos x="4436455" y="765048"/>
              </a:cxn>
              <a:cxn ang="0">
                <a:pos x="4433924" y="779677"/>
              </a:cxn>
              <a:cxn ang="0">
                <a:pos x="4370439" y="794504"/>
              </a:cxn>
              <a:cxn ang="0">
                <a:pos x="5994673" y="810764"/>
              </a:cxn>
              <a:cxn ang="0">
                <a:pos x="5927806" y="786991"/>
              </a:cxn>
              <a:cxn ang="0">
                <a:pos x="5915515" y="791254"/>
              </a:cxn>
              <a:cxn ang="0">
                <a:pos x="5915515" y="810764"/>
              </a:cxn>
              <a:cxn ang="0">
                <a:pos x="5945516" y="810764"/>
              </a:cxn>
              <a:cxn ang="0">
                <a:pos x="5981661" y="810764"/>
              </a:cxn>
              <a:cxn ang="0">
                <a:pos x="4614191" y="813273"/>
              </a:cxn>
              <a:cxn ang="0">
                <a:pos x="4646459" y="790034"/>
              </a:cxn>
              <a:cxn ang="0">
                <a:pos x="4580675" y="790034"/>
              </a:cxn>
              <a:cxn ang="0">
                <a:pos x="4581543" y="791254"/>
              </a:cxn>
              <a:cxn ang="0">
                <a:pos x="4614191" y="813273"/>
              </a:cxn>
              <a:cxn ang="0">
                <a:pos x="6449738" y="830877"/>
              </a:cxn>
              <a:cxn ang="0">
                <a:pos x="6409979" y="830877"/>
              </a:cxn>
              <a:cxn ang="0">
                <a:pos x="6396605" y="830877"/>
              </a:cxn>
              <a:cxn ang="0">
                <a:pos x="6408537" y="819300"/>
              </a:cxn>
              <a:cxn ang="0">
                <a:pos x="6449738" y="830877"/>
              </a:cxn>
              <a:cxn ang="0">
                <a:pos x="6710348" y="833316"/>
              </a:cxn>
              <a:cxn ang="0">
                <a:pos x="6704924" y="833316"/>
              </a:cxn>
              <a:cxn ang="0">
                <a:pos x="6704924" y="810764"/>
              </a:cxn>
              <a:cxn ang="0">
                <a:pos x="6810470" y="810764"/>
              </a:cxn>
              <a:cxn ang="0">
                <a:pos x="6810470" y="815638"/>
              </a:cxn>
              <a:cxn ang="0">
                <a:pos x="6810470" y="829046"/>
              </a:cxn>
              <a:cxn ang="0">
                <a:pos x="6784442" y="832096"/>
              </a:cxn>
              <a:cxn ang="0">
                <a:pos x="6771793" y="832096"/>
              </a:cxn>
              <a:cxn ang="0">
                <a:pos x="6768179" y="832096"/>
              </a:cxn>
              <a:cxn ang="0">
                <a:pos x="6732033" y="832096"/>
              </a:cxn>
              <a:cxn ang="0">
                <a:pos x="6709262" y="832096"/>
              </a:cxn>
              <a:cxn ang="0">
                <a:pos x="4720918" y="835140"/>
              </a:cxn>
              <a:cxn ang="0">
                <a:pos x="4766100" y="812586"/>
              </a:cxn>
              <a:cxn ang="0">
                <a:pos x="4766100" y="791254"/>
              </a:cxn>
              <a:cxn ang="0">
                <a:pos x="4766100" y="770531"/>
              </a:cxn>
              <a:cxn ang="0">
                <a:pos x="4759955" y="770531"/>
              </a:cxn>
              <a:cxn ang="0">
                <a:pos x="4744413" y="773582"/>
              </a:cxn>
              <a:cxn ang="0">
                <a:pos x="4740438" y="765048"/>
              </a:cxn>
              <a:cxn ang="0">
                <a:pos x="4727064" y="765048"/>
              </a:cxn>
              <a:cxn ang="0">
                <a:pos x="4703207" y="784551"/>
              </a:cxn>
              <a:cxn ang="0">
                <a:pos x="4703207" y="782110"/>
              </a:cxn>
              <a:cxn ang="0">
                <a:pos x="4699955" y="835140"/>
              </a:cxn>
              <a:cxn ang="0">
                <a:pos x="4720918" y="835140"/>
              </a:cxn>
              <a:cxn ang="0">
                <a:pos x="4258984" y="875371"/>
              </a:cxn>
              <a:cxn ang="0">
                <a:pos x="4261514" y="871108"/>
              </a:cxn>
              <a:cxn ang="0">
                <a:pos x="4256426" y="868964"/>
              </a:cxn>
              <a:cxn ang="0">
                <a:pos x="4252658" y="859527"/>
              </a:cxn>
              <a:cxn ang="0">
                <a:pos x="4244163" y="863794"/>
              </a:cxn>
              <a:cxn ang="0">
                <a:pos x="4256426" y="868964"/>
              </a:cxn>
              <a:cxn ang="0">
                <a:pos x="5594908" y="904020"/>
              </a:cxn>
              <a:cxn ang="0">
                <a:pos x="5601775" y="897925"/>
              </a:cxn>
              <a:cxn ang="0">
                <a:pos x="5609005" y="889391"/>
              </a:cxn>
              <a:cxn ang="0">
                <a:pos x="5609005" y="885126"/>
              </a:cxn>
              <a:cxn ang="0">
                <a:pos x="5621656" y="858302"/>
              </a:cxn>
              <a:cxn ang="0">
                <a:pos x="5596716" y="858302"/>
              </a:cxn>
              <a:cxn ang="0">
                <a:pos x="5579004" y="874762"/>
              </a:cxn>
              <a:cxn ang="0">
                <a:pos x="5594908" y="904020"/>
              </a:cxn>
              <a:cxn ang="0">
                <a:pos x="5422078" y="904785"/>
              </a:cxn>
              <a:cxn ang="0">
                <a:pos x="5421773" y="854039"/>
              </a:cxn>
              <a:cxn ang="0">
                <a:pos x="5417797" y="854039"/>
              </a:cxn>
              <a:cxn ang="0">
                <a:pos x="5332855" y="854039"/>
              </a:cxn>
              <a:cxn ang="0">
                <a:pos x="5316592" y="854039"/>
              </a:cxn>
              <a:cxn ang="0">
                <a:pos x="5301771" y="868057"/>
              </a:cxn>
              <a:cxn ang="0">
                <a:pos x="5310084" y="877202"/>
              </a:cxn>
              <a:cxn ang="0">
                <a:pos x="5342254" y="877202"/>
              </a:cxn>
              <a:cxn ang="0">
                <a:pos x="5367917" y="877202"/>
              </a:cxn>
              <a:cxn ang="0">
                <a:pos x="5404062" y="903415"/>
              </a:cxn>
              <a:cxn ang="0">
                <a:pos x="5422078" y="904785"/>
              </a:cxn>
              <a:cxn ang="0">
                <a:pos x="17318173" y="918655"/>
              </a:cxn>
              <a:cxn ang="0">
                <a:pos x="17313475" y="918655"/>
              </a:cxn>
              <a:cxn ang="0">
                <a:pos x="17309137" y="918655"/>
              </a:cxn>
              <a:cxn ang="0">
                <a:pos x="17318173" y="918655"/>
              </a:cxn>
              <a:cxn ang="0">
                <a:pos x="8845345" y="948522"/>
              </a:cxn>
              <a:cxn ang="0">
                <a:pos x="8846164" y="940253"/>
              </a:cxn>
              <a:cxn ang="0">
                <a:pos x="8855464" y="936327"/>
              </a:cxn>
              <a:cxn ang="0">
                <a:pos x="8846792" y="933893"/>
              </a:cxn>
              <a:cxn ang="0">
                <a:pos x="8846164" y="940253"/>
              </a:cxn>
              <a:cxn ang="0">
                <a:pos x="8845345" y="940598"/>
              </a:cxn>
              <a:cxn ang="0">
                <a:pos x="8845345" y="948522"/>
              </a:cxn>
              <a:cxn ang="0">
                <a:pos x="4069221" y="956826"/>
              </a:cxn>
              <a:cxn ang="0">
                <a:pos x="4080427" y="955225"/>
              </a:cxn>
              <a:cxn ang="0">
                <a:pos x="4083317" y="938767"/>
              </a:cxn>
              <a:cxn ang="0">
                <a:pos x="4061993" y="938767"/>
              </a:cxn>
              <a:cxn ang="0">
                <a:pos x="4060150" y="941872"/>
              </a:cxn>
              <a:cxn ang="0">
                <a:pos x="4058618" y="941119"/>
              </a:cxn>
              <a:cxn ang="0">
                <a:pos x="4052504" y="927262"/>
              </a:cxn>
              <a:cxn ang="0">
                <a:pos x="4043920" y="933893"/>
              </a:cxn>
              <a:cxn ang="0">
                <a:pos x="4058618" y="941119"/>
              </a:cxn>
              <a:cxn ang="0">
                <a:pos x="4059462" y="943030"/>
              </a:cxn>
              <a:cxn ang="0">
                <a:pos x="4060150" y="941872"/>
              </a:cxn>
              <a:cxn ang="0">
                <a:pos x="4061269" y="942421"/>
              </a:cxn>
              <a:cxn ang="0">
                <a:pos x="4069221" y="956826"/>
              </a:cxn>
              <a:cxn ang="0">
                <a:pos x="5761536" y="963151"/>
              </a:cxn>
              <a:cxn ang="0">
                <a:pos x="5751777" y="953396"/>
              </a:cxn>
              <a:cxn ang="0">
                <a:pos x="5762258" y="946082"/>
              </a:cxn>
              <a:cxn ang="0">
                <a:pos x="5772018" y="955227"/>
              </a:cxn>
              <a:cxn ang="0">
                <a:pos x="5761536" y="963151"/>
              </a:cxn>
              <a:cxn ang="0">
                <a:pos x="17269715" y="964371"/>
              </a:cxn>
              <a:cxn ang="0">
                <a:pos x="17269715" y="899755"/>
              </a:cxn>
              <a:cxn ang="0">
                <a:pos x="17280556" y="896094"/>
              </a:cxn>
              <a:cxn ang="0">
                <a:pos x="17285255" y="904020"/>
              </a:cxn>
              <a:cxn ang="0">
                <a:pos x="17294653" y="921698"/>
              </a:cxn>
              <a:cxn ang="0">
                <a:pos x="17291401" y="926572"/>
              </a:cxn>
              <a:cxn ang="0">
                <a:pos x="17274413" y="957050"/>
              </a:cxn>
              <a:cxn ang="0">
                <a:pos x="4835634" y="964597"/>
              </a:cxn>
              <a:cxn ang="0">
                <a:pos x="4848873" y="959490"/>
              </a:cxn>
              <a:cxn ang="0">
                <a:pos x="4848873" y="951565"/>
              </a:cxn>
              <a:cxn ang="0">
                <a:pos x="4835137" y="922918"/>
              </a:cxn>
              <a:cxn ang="0">
                <a:pos x="4810919" y="922918"/>
              </a:cxn>
              <a:cxn ang="0">
                <a:pos x="4821041" y="949131"/>
              </a:cxn>
              <a:cxn ang="0">
                <a:pos x="4835634" y="964597"/>
              </a:cxn>
              <a:cxn ang="0">
                <a:pos x="5807802" y="966194"/>
              </a:cxn>
              <a:cxn ang="0">
                <a:pos x="5795513" y="966194"/>
              </a:cxn>
              <a:cxn ang="0">
                <a:pos x="5807802" y="966194"/>
              </a:cxn>
              <a:cxn ang="0">
                <a:pos x="5915876" y="966194"/>
              </a:cxn>
              <a:cxn ang="0">
                <a:pos x="5909008" y="966194"/>
              </a:cxn>
              <a:cxn ang="0">
                <a:pos x="5879369" y="966194"/>
              </a:cxn>
              <a:cxn ang="0">
                <a:pos x="5876117" y="966194"/>
              </a:cxn>
              <a:cxn ang="0">
                <a:pos x="5876117" y="946082"/>
              </a:cxn>
              <a:cxn ang="0">
                <a:pos x="5910094" y="946082"/>
              </a:cxn>
              <a:cxn ang="0">
                <a:pos x="5911538" y="949133"/>
              </a:cxn>
              <a:cxn ang="0">
                <a:pos x="5915876" y="949133"/>
              </a:cxn>
              <a:cxn ang="0">
                <a:pos x="4515975" y="985703"/>
              </a:cxn>
              <a:cxn ang="0">
                <a:pos x="4555374" y="965584"/>
              </a:cxn>
              <a:cxn ang="0">
                <a:pos x="4539109" y="945471"/>
              </a:cxn>
              <a:cxn ang="0">
                <a:pos x="4523205" y="952176"/>
              </a:cxn>
              <a:cxn ang="0">
                <a:pos x="4521757" y="953396"/>
              </a:cxn>
              <a:cxn ang="0">
                <a:pos x="4515975" y="985703"/>
              </a:cxn>
              <a:cxn ang="0">
                <a:pos x="17211185" y="991188"/>
              </a:cxn>
              <a:cxn ang="0">
                <a:pos x="17199978" y="991188"/>
              </a:cxn>
              <a:cxn ang="0">
                <a:pos x="17199978" y="971685"/>
              </a:cxn>
              <a:cxn ang="0">
                <a:pos x="17265042" y="971685"/>
              </a:cxn>
              <a:cxn ang="0">
                <a:pos x="17259257" y="982043"/>
              </a:cxn>
              <a:cxn ang="0">
                <a:pos x="17256367" y="982043"/>
              </a:cxn>
              <a:cxn ang="0">
                <a:pos x="17241184" y="989968"/>
              </a:cxn>
              <a:cxn ang="0">
                <a:pos x="17211185" y="991188"/>
              </a:cxn>
              <a:cxn ang="0">
                <a:pos x="5307913" y="1021664"/>
              </a:cxn>
              <a:cxn ang="0">
                <a:pos x="5303576" y="1020444"/>
              </a:cxn>
              <a:cxn ang="0">
                <a:pos x="5301770" y="1011909"/>
              </a:cxn>
              <a:cxn ang="0">
                <a:pos x="5307913" y="1021664"/>
              </a:cxn>
              <a:cxn ang="0">
                <a:pos x="4500433" y="1033853"/>
              </a:cxn>
              <a:cxn ang="0">
                <a:pos x="4500433" y="1012520"/>
              </a:cxn>
              <a:cxn ang="0">
                <a:pos x="4500433" y="989966"/>
              </a:cxn>
              <a:cxn ang="0">
                <a:pos x="4476576" y="1008256"/>
              </a:cxn>
              <a:cxn ang="0">
                <a:pos x="4474048" y="1008256"/>
              </a:cxn>
              <a:cxn ang="0">
                <a:pos x="4472601" y="1009476"/>
              </a:cxn>
              <a:cxn ang="0">
                <a:pos x="4420913" y="1033853"/>
              </a:cxn>
              <a:cxn ang="0">
                <a:pos x="4471156" y="1033853"/>
              </a:cxn>
              <a:cxn ang="0">
                <a:pos x="4484168" y="1033853"/>
              </a:cxn>
              <a:cxn ang="0">
                <a:pos x="3779925" y="1042474"/>
              </a:cxn>
              <a:cxn ang="0">
                <a:pos x="3833192" y="1009476"/>
              </a:cxn>
              <a:cxn ang="0">
                <a:pos x="3807170" y="1009476"/>
              </a:cxn>
              <a:cxn ang="0">
                <a:pos x="3766688" y="1009476"/>
              </a:cxn>
              <a:cxn ang="0">
                <a:pos x="3761627" y="1016181"/>
              </a:cxn>
              <a:cxn ang="0">
                <a:pos x="3759096" y="1017401"/>
              </a:cxn>
              <a:cxn ang="0">
                <a:pos x="3760903" y="1023495"/>
              </a:cxn>
              <a:cxn ang="0">
                <a:pos x="3779925" y="1042474"/>
              </a:cxn>
              <a:cxn ang="0">
                <a:pos x="4612394" y="1055344"/>
              </a:cxn>
              <a:cxn ang="0">
                <a:pos x="4633447" y="1014961"/>
              </a:cxn>
              <a:cxn ang="0">
                <a:pos x="4613568" y="1014961"/>
              </a:cxn>
              <a:cxn ang="0">
                <a:pos x="4582423" y="1014961"/>
              </a:cxn>
              <a:cxn ang="0">
                <a:pos x="4581036" y="1012520"/>
              </a:cxn>
              <a:cxn ang="0">
                <a:pos x="4581036" y="1014961"/>
              </a:cxn>
              <a:cxn ang="0">
                <a:pos x="4582423" y="1014961"/>
              </a:cxn>
              <a:cxn ang="0">
                <a:pos x="4599189" y="1044446"/>
              </a:cxn>
              <a:cxn ang="0">
                <a:pos x="4612394" y="1055344"/>
              </a:cxn>
              <a:cxn ang="0">
                <a:pos x="4767184" y="1058845"/>
              </a:cxn>
              <a:cxn ang="0">
                <a:pos x="4767184" y="1056405"/>
              </a:cxn>
              <a:cxn ang="0">
                <a:pos x="4768268" y="1024105"/>
              </a:cxn>
              <a:cxn ang="0">
                <a:pos x="4741159" y="1058845"/>
              </a:cxn>
              <a:cxn ang="0">
                <a:pos x="17147895" y="1072256"/>
              </a:cxn>
              <a:cxn ang="0">
                <a:pos x="17161268" y="1053362"/>
              </a:cxn>
              <a:cxn ang="0">
                <a:pos x="17147895" y="1053362"/>
              </a:cxn>
              <a:cxn ang="0">
                <a:pos x="17147895" y="1072256"/>
              </a:cxn>
              <a:cxn ang="0">
                <a:pos x="4707229" y="1087802"/>
              </a:cxn>
              <a:cxn ang="0">
                <a:pos x="4727064" y="1080789"/>
              </a:cxn>
              <a:cxn ang="0">
                <a:pos x="4721279" y="1071042"/>
              </a:cxn>
              <a:cxn ang="0">
                <a:pos x="4725617" y="1057016"/>
              </a:cxn>
              <a:cxn ang="0">
                <a:pos x="4725617" y="1025325"/>
              </a:cxn>
              <a:cxn ang="0">
                <a:pos x="4725617" y="1012520"/>
              </a:cxn>
              <a:cxn ang="0">
                <a:pos x="4712606" y="1012520"/>
              </a:cxn>
              <a:cxn ang="0">
                <a:pos x="4701762" y="1020444"/>
              </a:cxn>
              <a:cxn ang="0">
                <a:pos x="4687303" y="1011909"/>
              </a:cxn>
              <a:cxn ang="0">
                <a:pos x="4687303" y="990577"/>
              </a:cxn>
              <a:cxn ang="0">
                <a:pos x="4675015" y="990577"/>
              </a:cxn>
              <a:cxn ang="0">
                <a:pos x="4672846" y="990577"/>
              </a:cxn>
              <a:cxn ang="0">
                <a:pos x="4672846" y="988137"/>
              </a:cxn>
              <a:cxn ang="0">
                <a:pos x="4651158" y="1041167"/>
              </a:cxn>
              <a:cxn ang="0">
                <a:pos x="4690919" y="1061897"/>
              </a:cxn>
              <a:cxn ang="0">
                <a:pos x="4707229" y="1087802"/>
              </a:cxn>
              <a:cxn ang="0">
                <a:pos x="3206751" y="1095342"/>
              </a:cxn>
              <a:cxn ang="0">
                <a:pos x="3177158" y="1076524"/>
              </a:cxn>
              <a:cxn ang="0">
                <a:pos x="3177880" y="1074083"/>
              </a:cxn>
              <a:cxn ang="0">
                <a:pos x="3160169" y="1068600"/>
              </a:cxn>
              <a:cxn ang="0">
                <a:pos x="3165230" y="1052751"/>
              </a:cxn>
              <a:cxn ang="0">
                <a:pos x="3177519" y="1058845"/>
              </a:cxn>
              <a:cxn ang="0">
                <a:pos x="3229567" y="1058845"/>
              </a:cxn>
              <a:cxn ang="0">
                <a:pos x="3206751" y="1095342"/>
              </a:cxn>
              <a:cxn ang="0">
                <a:pos x="3899339" y="1099689"/>
              </a:cxn>
              <a:cxn ang="0">
                <a:pos x="3899339" y="1076525"/>
              </a:cxn>
              <a:cxn ang="0">
                <a:pos x="3892472" y="1062508"/>
              </a:cxn>
              <a:cxn ang="0">
                <a:pos x="3889217" y="1055803"/>
              </a:cxn>
              <a:cxn ang="0">
                <a:pos x="3873675" y="1033853"/>
              </a:cxn>
              <a:cxn ang="0">
                <a:pos x="3871868" y="1036904"/>
              </a:cxn>
              <a:cxn ang="0">
                <a:pos x="3819458" y="1074694"/>
              </a:cxn>
              <a:cxn ang="0">
                <a:pos x="3839698" y="1095417"/>
              </a:cxn>
              <a:cxn ang="0">
                <a:pos x="3887411" y="1099689"/>
              </a:cxn>
              <a:cxn ang="0">
                <a:pos x="4473687" y="1120410"/>
              </a:cxn>
              <a:cxn ang="0">
                <a:pos x="4480913" y="1098469"/>
              </a:cxn>
              <a:cxn ang="0">
                <a:pos x="4487421" y="1078355"/>
              </a:cxn>
              <a:cxn ang="0">
                <a:pos x="4428357" y="1085810"/>
              </a:cxn>
              <a:cxn ang="0">
                <a:pos x="4410019" y="1078882"/>
              </a:cxn>
              <a:cxn ang="0">
                <a:pos x="4408985" y="1076525"/>
              </a:cxn>
              <a:cxn ang="0">
                <a:pos x="4408623" y="1078355"/>
              </a:cxn>
              <a:cxn ang="0">
                <a:pos x="4410019" y="1078882"/>
              </a:cxn>
              <a:cxn ang="0">
                <a:pos x="4422358" y="1107003"/>
              </a:cxn>
              <a:cxn ang="0">
                <a:pos x="4434649" y="1120410"/>
              </a:cxn>
              <a:cxn ang="0">
                <a:pos x="4437541" y="1120410"/>
              </a:cxn>
              <a:cxn ang="0">
                <a:pos x="4502241" y="1121021"/>
              </a:cxn>
              <a:cxn ang="0">
                <a:pos x="4523567" y="1111266"/>
              </a:cxn>
              <a:cxn ang="0">
                <a:pos x="4552121" y="1097858"/>
              </a:cxn>
              <a:cxn ang="0">
                <a:pos x="4554289" y="1097858"/>
              </a:cxn>
              <a:cxn ang="0">
                <a:pos x="4554289" y="1029590"/>
              </a:cxn>
              <a:cxn ang="0">
                <a:pos x="4541999" y="1029590"/>
              </a:cxn>
              <a:cxn ang="0">
                <a:pos x="4502241" y="1121021"/>
              </a:cxn>
              <a:cxn ang="0">
                <a:pos x="4008136" y="1122241"/>
              </a:cxn>
              <a:cxn ang="0">
                <a:pos x="4003799" y="1080789"/>
              </a:cxn>
              <a:cxn ang="0">
                <a:pos x="3982110" y="1121630"/>
              </a:cxn>
              <a:cxn ang="0">
                <a:pos x="3982110" y="1122241"/>
              </a:cxn>
              <a:cxn ang="0">
                <a:pos x="4819956" y="1125284"/>
              </a:cxn>
              <a:cxn ang="0">
                <a:pos x="4807305" y="1081399"/>
              </a:cxn>
              <a:cxn ang="0">
                <a:pos x="4806944" y="1081399"/>
              </a:cxn>
              <a:cxn ang="0">
                <a:pos x="4819956" y="1125284"/>
              </a:cxn>
              <a:cxn ang="0">
                <a:pos x="3579094" y="1141744"/>
              </a:cxn>
              <a:cxn ang="0">
                <a:pos x="3582345" y="1138090"/>
              </a:cxn>
              <a:cxn ang="0">
                <a:pos x="3592828" y="1123461"/>
              </a:cxn>
              <a:cxn ang="0">
                <a:pos x="3574757" y="1123461"/>
              </a:cxn>
              <a:cxn ang="0">
                <a:pos x="3572947" y="1124675"/>
              </a:cxn>
              <a:cxn ang="0">
                <a:pos x="3564996" y="1133819"/>
              </a:cxn>
              <a:cxn ang="0">
                <a:pos x="3565358" y="1135039"/>
              </a:cxn>
              <a:cxn ang="0">
                <a:pos x="3579094" y="1141744"/>
              </a:cxn>
              <a:cxn ang="0">
                <a:pos x="2950527" y="1166737"/>
              </a:cxn>
              <a:cxn ang="0">
                <a:pos x="2928118" y="1166737"/>
              </a:cxn>
              <a:cxn ang="0">
                <a:pos x="2918357" y="1158813"/>
              </a:cxn>
              <a:cxn ang="0">
                <a:pos x="2916189" y="1155153"/>
              </a:cxn>
              <a:cxn ang="0">
                <a:pos x="2912937" y="1146014"/>
              </a:cxn>
              <a:cxn ang="0">
                <a:pos x="2930648" y="1146014"/>
              </a:cxn>
              <a:cxn ang="0">
                <a:pos x="2950527" y="1166737"/>
              </a:cxn>
              <a:cxn ang="0">
                <a:pos x="2830525" y="1168566"/>
              </a:cxn>
              <a:cxn ang="0">
                <a:pos x="2784982" y="1158812"/>
              </a:cxn>
              <a:cxn ang="0">
                <a:pos x="2776307" y="1146014"/>
              </a:cxn>
              <a:cxn ang="0">
                <a:pos x="2790043" y="1146014"/>
              </a:cxn>
              <a:cxn ang="0">
                <a:pos x="2804140" y="1146014"/>
              </a:cxn>
              <a:cxn ang="0">
                <a:pos x="2816066" y="1146014"/>
              </a:cxn>
              <a:cxn ang="0">
                <a:pos x="2830525" y="1146014"/>
              </a:cxn>
              <a:cxn ang="0">
                <a:pos x="2843899" y="1171000"/>
              </a:cxn>
              <a:cxn ang="0">
                <a:pos x="2843899" y="1158812"/>
              </a:cxn>
              <a:cxn ang="0">
                <a:pos x="2843899" y="1147234"/>
              </a:cxn>
              <a:cxn ang="0">
                <a:pos x="2871370" y="1147234"/>
              </a:cxn>
              <a:cxn ang="0">
                <a:pos x="2897755" y="1147234"/>
              </a:cxn>
              <a:cxn ang="0">
                <a:pos x="2883298" y="1166737"/>
              </a:cxn>
              <a:cxn ang="0">
                <a:pos x="2843899" y="1171000"/>
              </a:cxn>
              <a:cxn ang="0">
                <a:pos x="4779110" y="1173442"/>
              </a:cxn>
              <a:cxn ang="0">
                <a:pos x="4767546" y="1173442"/>
              </a:cxn>
              <a:cxn ang="0">
                <a:pos x="4793931" y="1158813"/>
              </a:cxn>
              <a:cxn ang="0">
                <a:pos x="4779110" y="1173442"/>
              </a:cxn>
              <a:cxn ang="0">
                <a:pos x="3279359" y="1178470"/>
              </a:cxn>
              <a:cxn ang="0">
                <a:pos x="3285595" y="1169788"/>
              </a:cxn>
              <a:cxn ang="0">
                <a:pos x="3283786" y="1171000"/>
              </a:cxn>
              <a:cxn ang="0">
                <a:pos x="3273666" y="1169788"/>
              </a:cxn>
              <a:cxn ang="0">
                <a:pos x="3279359" y="1178470"/>
              </a:cxn>
              <a:cxn ang="0">
                <a:pos x="2993540" y="1180755"/>
              </a:cxn>
              <a:cxn ang="0">
                <a:pos x="2976551" y="1163685"/>
              </a:cxn>
              <a:cxn ang="0">
                <a:pos x="3071613" y="1143573"/>
              </a:cxn>
              <a:cxn ang="0">
                <a:pos x="3123300" y="1143573"/>
              </a:cxn>
              <a:cxn ang="0">
                <a:pos x="3243664" y="1121630"/>
              </a:cxn>
              <a:cxn ang="0">
                <a:pos x="3243664" y="1130165"/>
              </a:cxn>
              <a:cxn ang="0">
                <a:pos x="3203544" y="1167346"/>
              </a:cxn>
              <a:cxn ang="0">
                <a:pos x="3164506" y="1167346"/>
              </a:cxn>
              <a:cxn ang="0">
                <a:pos x="3124024" y="1167346"/>
              </a:cxn>
              <a:cxn ang="0">
                <a:pos x="3071975" y="1167346"/>
              </a:cxn>
              <a:cxn ang="0">
                <a:pos x="3032578" y="1175881"/>
              </a:cxn>
              <a:cxn ang="0">
                <a:pos x="2993540" y="1180755"/>
              </a:cxn>
              <a:cxn ang="0">
                <a:pos x="3660058" y="1190509"/>
              </a:cxn>
              <a:cxn ang="0">
                <a:pos x="3633311" y="1190509"/>
              </a:cxn>
              <a:cxn ang="0">
                <a:pos x="17293232" y="1211843"/>
              </a:cxn>
              <a:cxn ang="0">
                <a:pos x="17287814" y="1202698"/>
              </a:cxn>
              <a:cxn ang="0">
                <a:pos x="17293232" y="1204529"/>
              </a:cxn>
              <a:cxn ang="0">
                <a:pos x="17293232" y="1211843"/>
              </a:cxn>
              <a:cxn ang="0">
                <a:pos x="6095519" y="1275239"/>
              </a:cxn>
              <a:cxn ang="0">
                <a:pos x="6095157" y="1274628"/>
              </a:cxn>
              <a:cxn ang="0">
                <a:pos x="6090458" y="1275239"/>
              </a:cxn>
              <a:cxn ang="0">
                <a:pos x="3379210" y="1302664"/>
              </a:cxn>
              <a:cxn ang="0">
                <a:pos x="3379210" y="1298401"/>
              </a:cxn>
              <a:cxn ang="0">
                <a:pos x="3377403" y="1299621"/>
              </a:cxn>
              <a:cxn ang="0">
                <a:pos x="3379210" y="1302664"/>
              </a:cxn>
              <a:cxn ang="0">
                <a:pos x="2392989" y="1313483"/>
              </a:cxn>
              <a:cxn ang="0">
                <a:pos x="2389916" y="1303884"/>
              </a:cxn>
              <a:cxn ang="0">
                <a:pos x="2394977" y="1309367"/>
              </a:cxn>
              <a:cxn ang="0">
                <a:pos x="2392989" y="1313483"/>
              </a:cxn>
              <a:cxn ang="0">
                <a:pos x="2487871" y="1320953"/>
              </a:cxn>
              <a:cxn ang="0">
                <a:pos x="2487147" y="1319733"/>
              </a:cxn>
              <a:cxn ang="0">
                <a:pos x="2484979" y="1319733"/>
              </a:cxn>
              <a:cxn ang="0">
                <a:pos x="2487871" y="1320953"/>
              </a:cxn>
              <a:cxn ang="0">
                <a:pos x="3623190" y="1341676"/>
              </a:cxn>
              <a:cxn ang="0">
                <a:pos x="3633673" y="1324607"/>
              </a:cxn>
              <a:cxn ang="0">
                <a:pos x="3623190" y="1324607"/>
              </a:cxn>
              <a:cxn ang="0">
                <a:pos x="3623190" y="1322174"/>
              </a:cxn>
              <a:cxn ang="0">
                <a:pos x="3619938" y="1324607"/>
              </a:cxn>
              <a:cxn ang="0">
                <a:pos x="3623190" y="1324607"/>
              </a:cxn>
              <a:cxn ang="0">
                <a:pos x="3623190" y="1327048"/>
              </a:cxn>
              <a:cxn ang="0">
                <a:pos x="3623190" y="1341676"/>
              </a:cxn>
              <a:cxn ang="0">
                <a:pos x="3019565" y="1367280"/>
              </a:cxn>
              <a:cxn ang="0">
                <a:pos x="3086435" y="1346550"/>
              </a:cxn>
              <a:cxn ang="0">
                <a:pos x="3098723" y="1346550"/>
              </a:cxn>
              <a:cxn ang="0">
                <a:pos x="3138484" y="1365449"/>
              </a:cxn>
              <a:cxn ang="0">
                <a:pos x="3165231" y="1323998"/>
              </a:cxn>
              <a:cxn ang="0">
                <a:pos x="3135230" y="1323998"/>
              </a:cxn>
              <a:cxn ang="0">
                <a:pos x="3073423" y="1323998"/>
              </a:cxn>
              <a:cxn ang="0">
                <a:pos x="3044506" y="1300835"/>
              </a:cxn>
              <a:cxn ang="0">
                <a:pos x="3017035" y="1309369"/>
              </a:cxn>
              <a:cxn ang="0">
                <a:pos x="2980889" y="1320344"/>
              </a:cxn>
              <a:cxn ang="0">
                <a:pos x="2966433" y="1324607"/>
              </a:cxn>
              <a:cxn ang="0">
                <a:pos x="2911491" y="1324607"/>
              </a:cxn>
              <a:cxn ang="0">
                <a:pos x="2906430" y="1324607"/>
              </a:cxn>
              <a:cxn ang="0">
                <a:pos x="2899925" y="1324607"/>
              </a:cxn>
              <a:cxn ang="0">
                <a:pos x="2898118" y="1328879"/>
              </a:cxn>
              <a:cxn ang="0">
                <a:pos x="2899204" y="1346550"/>
              </a:cxn>
              <a:cxn ang="0">
                <a:pos x="2917275" y="1346550"/>
              </a:cxn>
              <a:cxn ang="0">
                <a:pos x="2991734" y="1346550"/>
              </a:cxn>
              <a:cxn ang="0">
                <a:pos x="2578730" y="1368646"/>
              </a:cxn>
              <a:cxn ang="0">
                <a:pos x="2601727" y="1355085"/>
              </a:cxn>
              <a:cxn ang="0">
                <a:pos x="2606788" y="1345337"/>
              </a:cxn>
              <a:cxn ang="0">
                <a:pos x="2621609" y="1353254"/>
              </a:cxn>
              <a:cxn ang="0">
                <a:pos x="2712693" y="1366060"/>
              </a:cxn>
              <a:cxn ang="0">
                <a:pos x="2712693" y="1348381"/>
              </a:cxn>
              <a:cxn ang="0">
                <a:pos x="2717030" y="1344728"/>
              </a:cxn>
              <a:cxn ang="0">
                <a:pos x="2712693" y="1344728"/>
              </a:cxn>
              <a:cxn ang="0">
                <a:pos x="2712693" y="1348381"/>
              </a:cxn>
              <a:cxn ang="0">
                <a:pos x="2709801" y="1341676"/>
              </a:cxn>
              <a:cxn ang="0">
                <a:pos x="2673656" y="1326438"/>
              </a:cxn>
              <a:cxn ang="0">
                <a:pos x="2671487" y="1326438"/>
              </a:cxn>
              <a:cxn ang="0">
                <a:pos x="2532329" y="1326438"/>
              </a:cxn>
              <a:cxn ang="0">
                <a:pos x="2527630" y="1324607"/>
              </a:cxn>
              <a:cxn ang="0">
                <a:pos x="2540282" y="1368493"/>
              </a:cxn>
              <a:cxn ang="0">
                <a:pos x="2553294" y="1368493"/>
              </a:cxn>
              <a:cxn ang="0">
                <a:pos x="2578730" y="1368646"/>
              </a:cxn>
              <a:cxn ang="0">
                <a:pos x="2224011" y="1394708"/>
              </a:cxn>
              <a:cxn ang="0">
                <a:pos x="2200517" y="1387392"/>
              </a:cxn>
              <a:cxn ang="0">
                <a:pos x="2190757" y="1372154"/>
              </a:cxn>
              <a:cxn ang="0">
                <a:pos x="2201601" y="1367280"/>
              </a:cxn>
              <a:cxn ang="0">
                <a:pos x="2235577" y="1375815"/>
              </a:cxn>
              <a:cxn ang="0">
                <a:pos x="2247506" y="1387392"/>
              </a:cxn>
              <a:cxn ang="0">
                <a:pos x="2224011" y="1394708"/>
              </a:cxn>
              <a:cxn ang="0">
                <a:pos x="3017425" y="1422927"/>
              </a:cxn>
              <a:cxn ang="0">
                <a:pos x="3043784" y="1414209"/>
              </a:cxn>
              <a:cxn ang="0">
                <a:pos x="3043784" y="1405682"/>
              </a:cxn>
              <a:cxn ang="0">
                <a:pos x="3043784" y="1394707"/>
              </a:cxn>
              <a:cxn ang="0">
                <a:pos x="3027157" y="1378858"/>
              </a:cxn>
              <a:cxn ang="0">
                <a:pos x="3018120" y="1370934"/>
              </a:cxn>
              <a:cxn ang="0">
                <a:pos x="3013421" y="1381298"/>
              </a:cxn>
              <a:cxn ang="0">
                <a:pos x="2994265" y="1391053"/>
              </a:cxn>
              <a:cxn ang="0">
                <a:pos x="2974024" y="1391053"/>
              </a:cxn>
              <a:cxn ang="0">
                <a:pos x="2927757" y="1391053"/>
              </a:cxn>
              <a:cxn ang="0">
                <a:pos x="2925950" y="1391053"/>
              </a:cxn>
              <a:cxn ang="0">
                <a:pos x="2925950" y="1408724"/>
              </a:cxn>
              <a:cxn ang="0">
                <a:pos x="2937517" y="1413607"/>
              </a:cxn>
              <a:cxn ang="0">
                <a:pos x="2939686" y="1413607"/>
              </a:cxn>
              <a:cxn ang="0">
                <a:pos x="2937879" y="1417870"/>
              </a:cxn>
              <a:cxn ang="0">
                <a:pos x="3017425" y="1422927"/>
              </a:cxn>
              <a:cxn ang="0">
                <a:pos x="3386213" y="1425183"/>
              </a:cxn>
              <a:cxn ang="0">
                <a:pos x="3405236" y="1392266"/>
              </a:cxn>
              <a:cxn ang="0">
                <a:pos x="3398006" y="1392266"/>
              </a:cxn>
              <a:cxn ang="0">
                <a:pos x="3393669" y="1392266"/>
              </a:cxn>
              <a:cxn ang="0">
                <a:pos x="3369090" y="1392266"/>
              </a:cxn>
              <a:cxn ang="0">
                <a:pos x="3386213" y="1425183"/>
              </a:cxn>
              <a:cxn ang="0">
                <a:pos x="2602677" y="1436919"/>
              </a:cxn>
              <a:cxn ang="0">
                <a:pos x="2625946" y="1436159"/>
              </a:cxn>
              <a:cxn ang="0">
                <a:pos x="2663898" y="1421531"/>
              </a:cxn>
              <a:cxn ang="0">
                <a:pos x="2683415" y="1429447"/>
              </a:cxn>
              <a:cxn ang="0">
                <a:pos x="2696789" y="1408724"/>
              </a:cxn>
              <a:cxn ang="0">
                <a:pos x="2702212" y="1408724"/>
              </a:cxn>
              <a:cxn ang="0">
                <a:pos x="2738356" y="1429447"/>
              </a:cxn>
              <a:cxn ang="0">
                <a:pos x="2788959" y="1433719"/>
              </a:cxn>
              <a:cxn ang="0">
                <a:pos x="2792936" y="1433719"/>
              </a:cxn>
              <a:cxn ang="0">
                <a:pos x="2857636" y="1430668"/>
              </a:cxn>
              <a:cxn ang="0">
                <a:pos x="2862334" y="1403241"/>
              </a:cxn>
              <a:cxn ang="0">
                <a:pos x="2846792" y="1387392"/>
              </a:cxn>
              <a:cxn ang="0">
                <a:pos x="2781008" y="1387392"/>
              </a:cxn>
              <a:cxn ang="0">
                <a:pos x="2776671" y="1387392"/>
              </a:cxn>
              <a:cxn ang="0">
                <a:pos x="2775585" y="1391657"/>
              </a:cxn>
              <a:cxn ang="0">
                <a:pos x="2579679" y="1412996"/>
              </a:cxn>
              <a:cxn ang="0">
                <a:pos x="2602677" y="1436919"/>
              </a:cxn>
              <a:cxn ang="0">
                <a:pos x="2388472" y="1437982"/>
              </a:cxn>
              <a:cxn ang="0">
                <a:pos x="2403652" y="1403241"/>
              </a:cxn>
              <a:cxn ang="0">
                <a:pos x="2380519" y="1403241"/>
              </a:cxn>
              <a:cxn ang="0">
                <a:pos x="2381966" y="1402632"/>
              </a:cxn>
              <a:cxn ang="0">
                <a:pos x="2362084" y="1431278"/>
              </a:cxn>
              <a:cxn ang="0">
                <a:pos x="3330053" y="1438593"/>
              </a:cxn>
              <a:cxn ang="0">
                <a:pos x="3334028" y="1428845"/>
              </a:cxn>
              <a:cxn ang="0">
                <a:pos x="3330777" y="1435548"/>
              </a:cxn>
              <a:cxn ang="0">
                <a:pos x="3328968" y="1436770"/>
              </a:cxn>
              <a:cxn ang="0">
                <a:pos x="3330053" y="1438593"/>
              </a:cxn>
              <a:cxn ang="0">
                <a:pos x="2538473" y="1439202"/>
              </a:cxn>
              <a:cxn ang="0">
                <a:pos x="2548957" y="1435548"/>
              </a:cxn>
              <a:cxn ang="0">
                <a:pos x="2564498" y="1418481"/>
              </a:cxn>
              <a:cxn ang="0">
                <a:pos x="2552209" y="1413607"/>
              </a:cxn>
              <a:cxn ang="0">
                <a:pos x="2524379" y="1393486"/>
              </a:cxn>
              <a:cxn ang="0">
                <a:pos x="2521848" y="1397758"/>
              </a:cxn>
              <a:cxn ang="0">
                <a:pos x="2515342" y="1408724"/>
              </a:cxn>
              <a:cxn ang="0">
                <a:pos x="2511002" y="1415429"/>
              </a:cxn>
              <a:cxn ang="0">
                <a:pos x="2510643" y="1414819"/>
              </a:cxn>
              <a:cxn ang="0">
                <a:pos x="2512812" y="1419090"/>
              </a:cxn>
              <a:cxn ang="0">
                <a:pos x="2517870" y="1428845"/>
              </a:cxn>
              <a:cxn ang="0">
                <a:pos x="2522931" y="1439202"/>
              </a:cxn>
              <a:cxn ang="0">
                <a:pos x="17313439" y="1494063"/>
              </a:cxn>
              <a:cxn ang="0">
                <a:pos x="17316691" y="1452611"/>
              </a:cxn>
              <a:cxn ang="0">
                <a:pos x="17311992" y="1409335"/>
              </a:cxn>
              <a:cxn ang="0">
                <a:pos x="17315966" y="1392266"/>
              </a:cxn>
              <a:cxn ang="0">
                <a:pos x="17315966" y="1370934"/>
              </a:cxn>
              <a:cxn ang="0">
                <a:pos x="17302954" y="1370934"/>
              </a:cxn>
              <a:cxn ang="0">
                <a:pos x="17291753" y="1403852"/>
              </a:cxn>
              <a:cxn ang="0">
                <a:pos x="17279102" y="1439813"/>
              </a:cxn>
              <a:cxn ang="0">
                <a:pos x="17281631" y="1441033"/>
              </a:cxn>
              <a:cxn ang="0">
                <a:pos x="17275122" y="1439813"/>
              </a:cxn>
              <a:cxn ang="0">
                <a:pos x="17275122" y="1452008"/>
              </a:cxn>
              <a:cxn ang="0">
                <a:pos x="17313439" y="1494063"/>
              </a:cxn>
              <a:cxn ang="0">
                <a:pos x="2860753" y="1507092"/>
              </a:cxn>
              <a:cxn ang="0">
                <a:pos x="2872815" y="1501378"/>
              </a:cxn>
              <a:cxn ang="0">
                <a:pos x="2885106" y="1501378"/>
              </a:cxn>
              <a:cxn ang="0">
                <a:pos x="2885106" y="1484918"/>
              </a:cxn>
              <a:cxn ang="0">
                <a:pos x="2885106" y="1458102"/>
              </a:cxn>
              <a:cxn ang="0">
                <a:pos x="2883299" y="1463586"/>
              </a:cxn>
              <a:cxn ang="0">
                <a:pos x="2860166" y="1468460"/>
              </a:cxn>
              <a:cxn ang="0">
                <a:pos x="2850044" y="1501378"/>
              </a:cxn>
              <a:cxn ang="0">
                <a:pos x="2860753" y="1507092"/>
              </a:cxn>
              <a:cxn ang="0">
                <a:pos x="17400204" y="1550145"/>
              </a:cxn>
              <a:cxn ang="0">
                <a:pos x="17375979" y="1530635"/>
              </a:cxn>
              <a:cxn ang="0">
                <a:pos x="17400204" y="1550145"/>
              </a:cxn>
              <a:cxn ang="0">
                <a:pos x="2219582" y="1573074"/>
              </a:cxn>
              <a:cxn ang="0">
                <a:pos x="2249312" y="1558069"/>
              </a:cxn>
              <a:cxn ang="0">
                <a:pos x="2254011" y="1550145"/>
              </a:cxn>
              <a:cxn ang="0">
                <a:pos x="2240638" y="1528804"/>
              </a:cxn>
              <a:cxn ang="0">
                <a:pos x="2214252" y="1528804"/>
              </a:cxn>
              <a:cxn ang="0">
                <a:pos x="2197987" y="1528804"/>
              </a:cxn>
              <a:cxn ang="0">
                <a:pos x="2188589" y="1528804"/>
              </a:cxn>
              <a:cxn ang="0">
                <a:pos x="2181359" y="1541610"/>
              </a:cxn>
              <a:cxn ang="0">
                <a:pos x="2160758" y="1550145"/>
              </a:cxn>
              <a:cxn ang="0">
                <a:pos x="2124613" y="1570866"/>
              </a:cxn>
              <a:cxn ang="0">
                <a:pos x="2188226" y="1572086"/>
              </a:cxn>
              <a:cxn ang="0">
                <a:pos x="2219582" y="1573074"/>
              </a:cxn>
              <a:cxn ang="0">
                <a:pos x="2348711" y="1594641"/>
              </a:cxn>
              <a:cxn ang="0">
                <a:pos x="2391362" y="1556848"/>
              </a:cxn>
              <a:cxn ang="0">
                <a:pos x="2355217" y="1531856"/>
              </a:cxn>
              <a:cxn ang="0">
                <a:pos x="2307867" y="1531856"/>
              </a:cxn>
              <a:cxn ang="0">
                <a:pos x="2281482" y="1531856"/>
              </a:cxn>
              <a:cxn ang="0">
                <a:pos x="2281482" y="1560502"/>
              </a:cxn>
              <a:cxn ang="0">
                <a:pos x="2281119" y="1573918"/>
              </a:cxn>
              <a:cxn ang="0">
                <a:pos x="2286904" y="1581834"/>
              </a:cxn>
              <a:cxn ang="0">
                <a:pos x="2295579" y="1594641"/>
              </a:cxn>
              <a:cxn ang="0">
                <a:pos x="2348711" y="1594641"/>
              </a:cxn>
              <a:cxn ang="0">
                <a:pos x="1949308" y="1598294"/>
              </a:cxn>
              <a:cxn ang="0">
                <a:pos x="1935572" y="1598294"/>
              </a:cxn>
              <a:cxn ang="0">
                <a:pos x="1922560" y="1598294"/>
              </a:cxn>
              <a:cxn ang="0">
                <a:pos x="1949308" y="1598294"/>
              </a:cxn>
              <a:cxn ang="0">
                <a:pos x="4715994" y="1630831"/>
              </a:cxn>
              <a:cxn ang="0">
                <a:pos x="4712605" y="1619024"/>
              </a:cxn>
              <a:cxn ang="0">
                <a:pos x="4703206" y="1624507"/>
              </a:cxn>
              <a:cxn ang="0">
                <a:pos x="4714773" y="1629381"/>
              </a:cxn>
              <a:cxn ang="0">
                <a:pos x="4715994" y="1630831"/>
              </a:cxn>
              <a:cxn ang="0">
                <a:pos x="5025621" y="1632433"/>
              </a:cxn>
              <a:cxn ang="0">
                <a:pos x="5035019" y="1625728"/>
              </a:cxn>
              <a:cxn ang="0">
                <a:pos x="5025621" y="1623898"/>
              </a:cxn>
              <a:cxn ang="0">
                <a:pos x="5025621" y="1632433"/>
              </a:cxn>
              <a:cxn ang="0">
                <a:pos x="2380519" y="1650111"/>
              </a:cxn>
              <a:cxn ang="0">
                <a:pos x="2395701" y="1640356"/>
              </a:cxn>
              <a:cxn ang="0">
                <a:pos x="2404015" y="1618413"/>
              </a:cxn>
              <a:cxn ang="0">
                <a:pos x="2351241" y="1596470"/>
              </a:cxn>
              <a:cxn ang="0">
                <a:pos x="2308952" y="1604998"/>
              </a:cxn>
              <a:cxn ang="0">
                <a:pos x="2297747" y="1596470"/>
              </a:cxn>
              <a:cxn ang="0">
                <a:pos x="2294494" y="1604395"/>
              </a:cxn>
              <a:cxn ang="0">
                <a:pos x="2277144" y="1616582"/>
              </a:cxn>
              <a:cxn ang="0">
                <a:pos x="2269193" y="1616582"/>
              </a:cxn>
              <a:cxn ang="0">
                <a:pos x="2270638" y="1617802"/>
              </a:cxn>
              <a:cxn ang="0">
                <a:pos x="2256542" y="1626948"/>
              </a:cxn>
              <a:cxn ang="0">
                <a:pos x="2267384" y="1642788"/>
              </a:cxn>
              <a:cxn ang="0">
                <a:pos x="2272084" y="1642788"/>
              </a:cxn>
              <a:cxn ang="0">
                <a:pos x="2380519" y="1650111"/>
              </a:cxn>
              <a:cxn ang="0">
                <a:pos x="2459677" y="1651934"/>
              </a:cxn>
              <a:cxn ang="0">
                <a:pos x="2469075" y="1640356"/>
              </a:cxn>
              <a:cxn ang="0">
                <a:pos x="2456063" y="1640356"/>
              </a:cxn>
              <a:cxn ang="0">
                <a:pos x="2442103" y="1641267"/>
              </a:cxn>
              <a:cxn ang="0">
                <a:pos x="2429060" y="1647619"/>
              </a:cxn>
              <a:cxn ang="0">
                <a:pos x="2429676" y="1646451"/>
              </a:cxn>
              <a:cxn ang="0">
                <a:pos x="2428955" y="1647671"/>
              </a:cxn>
              <a:cxn ang="0">
                <a:pos x="2429060" y="1647619"/>
              </a:cxn>
              <a:cxn ang="0">
                <a:pos x="2426786" y="1651934"/>
              </a:cxn>
              <a:cxn ang="0">
                <a:pos x="2459677" y="1651934"/>
              </a:cxn>
              <a:cxn ang="0">
                <a:pos x="17280906" y="1662300"/>
              </a:cxn>
              <a:cxn ang="0">
                <a:pos x="17280906" y="1615973"/>
              </a:cxn>
              <a:cxn ang="0">
                <a:pos x="17272232" y="1615973"/>
              </a:cxn>
              <a:cxn ang="0">
                <a:pos x="17255246" y="1654985"/>
              </a:cxn>
              <a:cxn ang="0">
                <a:pos x="17255246" y="1659248"/>
              </a:cxn>
              <a:cxn ang="0">
                <a:pos x="17271509" y="1662300"/>
              </a:cxn>
              <a:cxn ang="0">
                <a:pos x="2534860" y="1663520"/>
              </a:cxn>
              <a:cxn ang="0">
                <a:pos x="2527268" y="1648891"/>
              </a:cxn>
              <a:cxn ang="0">
                <a:pos x="2521848" y="1645230"/>
              </a:cxn>
              <a:cxn ang="0">
                <a:pos x="2511002" y="1645230"/>
              </a:cxn>
              <a:cxn ang="0">
                <a:pos x="2511726" y="1646451"/>
              </a:cxn>
              <a:cxn ang="0">
                <a:pos x="2507389" y="1654985"/>
              </a:cxn>
              <a:cxn ang="0">
                <a:pos x="2523654" y="1663520"/>
              </a:cxn>
              <a:cxn ang="0">
                <a:pos x="2534860" y="1663520"/>
              </a:cxn>
              <a:cxn ang="0">
                <a:pos x="2218577" y="1692146"/>
              </a:cxn>
              <a:cxn ang="0">
                <a:pos x="2228709" y="1685461"/>
              </a:cxn>
              <a:cxn ang="0">
                <a:pos x="2228709" y="1684241"/>
              </a:cxn>
              <a:cxn ang="0">
                <a:pos x="2228709" y="1668392"/>
              </a:cxn>
              <a:cxn ang="0">
                <a:pos x="2228709" y="1661689"/>
              </a:cxn>
              <a:cxn ang="0">
                <a:pos x="2209915" y="1631211"/>
              </a:cxn>
              <a:cxn ang="0">
                <a:pos x="2178107" y="1604395"/>
              </a:cxn>
              <a:cxn ang="0">
                <a:pos x="2174491" y="1594641"/>
              </a:cxn>
              <a:cxn ang="0">
                <a:pos x="2150998" y="1594641"/>
              </a:cxn>
              <a:cxn ang="0">
                <a:pos x="2147744" y="1594641"/>
              </a:cxn>
              <a:cxn ang="0">
                <a:pos x="2174853" y="1663520"/>
              </a:cxn>
              <a:cxn ang="0">
                <a:pos x="2214614" y="1663520"/>
              </a:cxn>
              <a:cxn ang="0">
                <a:pos x="2218577" y="1692146"/>
              </a:cxn>
              <a:cxn ang="0">
                <a:pos x="1641351" y="1707404"/>
              </a:cxn>
              <a:cxn ang="0">
                <a:pos x="1616050" y="1686072"/>
              </a:cxn>
              <a:cxn ang="0">
                <a:pos x="1641351" y="1707404"/>
              </a:cxn>
              <a:cxn ang="0">
                <a:pos x="1577014" y="1715941"/>
              </a:cxn>
              <a:cxn ang="0">
                <a:pos x="1576651" y="1688506"/>
              </a:cxn>
              <a:cxn ang="0">
                <a:pos x="1584604" y="1688506"/>
              </a:cxn>
              <a:cxn ang="0">
                <a:pos x="1587495" y="1688506"/>
              </a:cxn>
              <a:cxn ang="0">
                <a:pos x="1577014" y="1715941"/>
              </a:cxn>
              <a:cxn ang="0">
                <a:pos x="1874262" y="1733843"/>
              </a:cxn>
              <a:cxn ang="0">
                <a:pos x="1856053" y="1731788"/>
              </a:cxn>
              <a:cxn ang="0">
                <a:pos x="1850271" y="1689115"/>
              </a:cxn>
              <a:cxn ang="0">
                <a:pos x="1773281" y="1695216"/>
              </a:cxn>
              <a:cxn ang="0">
                <a:pos x="1877379" y="1662909"/>
              </a:cxn>
              <a:cxn ang="0">
                <a:pos x="1789909" y="1622676"/>
              </a:cxn>
              <a:cxn ang="0">
                <a:pos x="1759908" y="1598293"/>
              </a:cxn>
              <a:cxn ang="0">
                <a:pos x="1836535" y="1598293"/>
              </a:cxn>
              <a:cxn ang="0">
                <a:pos x="1919669" y="1598293"/>
              </a:cxn>
              <a:cxn ang="0">
                <a:pos x="1927260" y="1614753"/>
              </a:cxn>
              <a:cxn ang="0">
                <a:pos x="1933042" y="1619633"/>
              </a:cxn>
              <a:cxn ang="0">
                <a:pos x="1961237" y="1685461"/>
              </a:cxn>
              <a:cxn ang="0">
                <a:pos x="1961237" y="1689724"/>
              </a:cxn>
              <a:cxn ang="0">
                <a:pos x="1885692" y="1731788"/>
              </a:cxn>
              <a:cxn ang="0">
                <a:pos x="1874262" y="1733843"/>
              </a:cxn>
              <a:cxn ang="0">
                <a:pos x="1507974" y="1753731"/>
              </a:cxn>
              <a:cxn ang="0">
                <a:pos x="1503277" y="1750070"/>
              </a:cxn>
              <a:cxn ang="0">
                <a:pos x="1507974" y="1753731"/>
              </a:cxn>
              <a:cxn ang="0">
                <a:pos x="2174491" y="1772623"/>
              </a:cxn>
              <a:cxn ang="0">
                <a:pos x="2174491" y="1768969"/>
              </a:cxn>
              <a:cxn ang="0">
                <a:pos x="2166184" y="1768969"/>
              </a:cxn>
              <a:cxn ang="0">
                <a:pos x="2160758" y="1765919"/>
              </a:cxn>
              <a:cxn ang="0">
                <a:pos x="2161479" y="1768360"/>
              </a:cxn>
              <a:cxn ang="0">
                <a:pos x="2106540" y="1768969"/>
              </a:cxn>
              <a:cxn ang="0">
                <a:pos x="2166184" y="1768969"/>
              </a:cxn>
              <a:cxn ang="0">
                <a:pos x="2172684" y="1772623"/>
              </a:cxn>
              <a:cxn ang="0">
                <a:pos x="2228709" y="1775063"/>
              </a:cxn>
              <a:cxn ang="0">
                <a:pos x="2229071" y="1772020"/>
              </a:cxn>
              <a:cxn ang="0">
                <a:pos x="2219672" y="1755561"/>
              </a:cxn>
              <a:cxn ang="0">
                <a:pos x="2226541" y="1775063"/>
              </a:cxn>
              <a:cxn ang="0">
                <a:pos x="1854757" y="1778491"/>
              </a:cxn>
              <a:cxn ang="0">
                <a:pos x="1840510" y="1768358"/>
              </a:cxn>
              <a:cxn ang="0">
                <a:pos x="1856052" y="1732397"/>
              </a:cxn>
              <a:cxn ang="0">
                <a:pos x="1869426" y="1768358"/>
              </a:cxn>
              <a:cxn ang="0">
                <a:pos x="1869137" y="1768969"/>
              </a:cxn>
              <a:cxn ang="0">
                <a:pos x="1854757" y="1778491"/>
              </a:cxn>
              <a:cxn ang="0">
                <a:pos x="4518867" y="1814076"/>
              </a:cxn>
              <a:cxn ang="0">
                <a:pos x="4525012" y="1811635"/>
              </a:cxn>
              <a:cxn ang="0">
                <a:pos x="4518867" y="1808935"/>
              </a:cxn>
              <a:cxn ang="0">
                <a:pos x="4518867" y="1807372"/>
              </a:cxn>
              <a:cxn ang="0">
                <a:pos x="4516699" y="1803712"/>
              </a:cxn>
              <a:cxn ang="0">
                <a:pos x="4516699" y="1807981"/>
              </a:cxn>
              <a:cxn ang="0">
                <a:pos x="4518867" y="1808935"/>
              </a:cxn>
              <a:cxn ang="0">
                <a:pos x="1974293" y="1814305"/>
              </a:cxn>
              <a:cxn ang="0">
                <a:pos x="1982560" y="1812244"/>
              </a:cxn>
              <a:cxn ang="0">
                <a:pos x="1994850" y="1790301"/>
              </a:cxn>
              <a:cxn ang="0">
                <a:pos x="1982922" y="1782987"/>
              </a:cxn>
              <a:cxn ang="0">
                <a:pos x="1983646" y="1784209"/>
              </a:cxn>
              <a:cxn ang="0">
                <a:pos x="1970634" y="1803101"/>
              </a:cxn>
              <a:cxn ang="0">
                <a:pos x="1974293" y="1814305"/>
              </a:cxn>
              <a:cxn ang="0">
                <a:pos x="1728099" y="1853086"/>
              </a:cxn>
              <a:cxn ang="0">
                <a:pos x="1725932" y="1853086"/>
              </a:cxn>
              <a:cxn ang="0">
                <a:pos x="1718702" y="1842111"/>
              </a:cxn>
              <a:cxn ang="0">
                <a:pos x="1726293" y="1821999"/>
              </a:cxn>
              <a:cxn ang="0">
                <a:pos x="1739666" y="1834797"/>
              </a:cxn>
              <a:cxn ang="0">
                <a:pos x="1736413" y="1848214"/>
              </a:cxn>
              <a:cxn ang="0">
                <a:pos x="1728099" y="1853086"/>
              </a:cxn>
              <a:cxn ang="0">
                <a:pos x="3784759" y="1873200"/>
              </a:cxn>
              <a:cxn ang="0">
                <a:pos x="3784759" y="1862843"/>
              </a:cxn>
              <a:cxn ang="0">
                <a:pos x="3787289" y="1857962"/>
              </a:cxn>
              <a:cxn ang="0">
                <a:pos x="3782591" y="1861623"/>
              </a:cxn>
              <a:cxn ang="0">
                <a:pos x="3773555" y="1865886"/>
              </a:cxn>
              <a:cxn ang="0">
                <a:pos x="3777168" y="1865886"/>
              </a:cxn>
              <a:cxn ang="0">
                <a:pos x="3779336" y="1865886"/>
              </a:cxn>
              <a:cxn ang="0">
                <a:pos x="3779699" y="1865886"/>
              </a:cxn>
              <a:cxn ang="0">
                <a:pos x="3781144" y="1865886"/>
              </a:cxn>
              <a:cxn ang="0">
                <a:pos x="3784759" y="1873200"/>
              </a:cxn>
              <a:cxn ang="0">
                <a:pos x="1367010" y="1910992"/>
              </a:cxn>
              <a:cxn ang="0">
                <a:pos x="1348937" y="1910992"/>
              </a:cxn>
              <a:cxn ang="0">
                <a:pos x="1362673" y="1893319"/>
              </a:cxn>
              <a:cxn ang="0">
                <a:pos x="1365384" y="1891489"/>
              </a:cxn>
              <a:cxn ang="0">
                <a:pos x="1377130" y="1903678"/>
              </a:cxn>
              <a:cxn ang="0">
                <a:pos x="1367010" y="1910992"/>
              </a:cxn>
              <a:cxn ang="0">
                <a:pos x="3483668" y="1914042"/>
              </a:cxn>
              <a:cxn ang="0">
                <a:pos x="3479693" y="1893930"/>
              </a:cxn>
              <a:cxn ang="0">
                <a:pos x="3484030" y="1890269"/>
              </a:cxn>
              <a:cxn ang="0">
                <a:pos x="3484030" y="1890880"/>
              </a:cxn>
              <a:cxn ang="0">
                <a:pos x="3497403" y="1890880"/>
              </a:cxn>
              <a:cxn ang="0">
                <a:pos x="1427733" y="1933545"/>
              </a:cxn>
              <a:cxn ang="0">
                <a:pos x="1415805" y="1892710"/>
              </a:cxn>
              <a:cxn ang="0">
                <a:pos x="1424480" y="1886609"/>
              </a:cxn>
              <a:cxn ang="0">
                <a:pos x="1438214" y="1886609"/>
              </a:cxn>
              <a:cxn ang="0">
                <a:pos x="1438214" y="1902458"/>
              </a:cxn>
              <a:cxn ang="0">
                <a:pos x="1427733" y="1933545"/>
              </a:cxn>
              <a:cxn ang="0">
                <a:pos x="17297894" y="1934155"/>
              </a:cxn>
              <a:cxn ang="0">
                <a:pos x="17304611" y="1926406"/>
              </a:cxn>
              <a:cxn ang="0">
                <a:pos x="17304401" y="1928061"/>
              </a:cxn>
              <a:cxn ang="0">
                <a:pos x="17304764" y="1926230"/>
              </a:cxn>
              <a:cxn ang="0">
                <a:pos x="17304611" y="1926406"/>
              </a:cxn>
              <a:cxn ang="0">
                <a:pos x="17306573" y="1910992"/>
              </a:cxn>
              <a:cxn ang="0">
                <a:pos x="17281631" y="1910992"/>
              </a:cxn>
              <a:cxn ang="0">
                <a:pos x="17281992" y="1917086"/>
              </a:cxn>
              <a:cxn ang="0">
                <a:pos x="17297894" y="1934155"/>
              </a:cxn>
              <a:cxn ang="0">
                <a:pos x="1551711" y="1947562"/>
              </a:cxn>
              <a:cxn ang="0">
                <a:pos x="1683641" y="1873809"/>
              </a:cxn>
              <a:cxn ang="0">
                <a:pos x="1800390" y="1831754"/>
              </a:cxn>
              <a:cxn ang="0">
                <a:pos x="1802558" y="1828093"/>
              </a:cxn>
              <a:cxn ang="0">
                <a:pos x="1798944" y="1828093"/>
              </a:cxn>
              <a:cxn ang="0">
                <a:pos x="1774004" y="1791522"/>
              </a:cxn>
              <a:cxn ang="0">
                <a:pos x="1774004" y="1782987"/>
              </a:cxn>
              <a:cxn ang="0">
                <a:pos x="1771474" y="1782987"/>
              </a:cxn>
              <a:cxn ang="0">
                <a:pos x="1681111" y="1848816"/>
              </a:cxn>
              <a:cxn ang="0">
                <a:pos x="1681111" y="1843331"/>
              </a:cxn>
              <a:cxn ang="0">
                <a:pos x="1681003" y="1840891"/>
              </a:cxn>
              <a:cxn ang="0">
                <a:pos x="1638822" y="1782378"/>
              </a:cxn>
              <a:cxn ang="0">
                <a:pos x="1598699" y="1779335"/>
              </a:cxn>
              <a:cxn ang="0">
                <a:pos x="1586773" y="1779335"/>
              </a:cxn>
              <a:cxn ang="0">
                <a:pos x="1534723" y="1779335"/>
              </a:cxn>
              <a:cxn ang="0">
                <a:pos x="1537613" y="1784818"/>
              </a:cxn>
              <a:cxn ang="0">
                <a:pos x="1565446" y="1818950"/>
              </a:cxn>
              <a:cxn ang="0">
                <a:pos x="1618580" y="1818950"/>
              </a:cxn>
              <a:cxn ang="0">
                <a:pos x="1628339" y="1814685"/>
              </a:cxn>
              <a:cxn ang="0">
                <a:pos x="1645328" y="1820779"/>
              </a:cxn>
              <a:cxn ang="0">
                <a:pos x="1640628" y="1848214"/>
              </a:cxn>
              <a:cxn ang="0">
                <a:pos x="1481951" y="1848214"/>
              </a:cxn>
              <a:cxn ang="0">
                <a:pos x="1479782" y="1848214"/>
              </a:cxn>
              <a:cxn ang="0">
                <a:pos x="1443637" y="1829314"/>
              </a:cxn>
              <a:cxn ang="0">
                <a:pos x="1460264" y="1804930"/>
              </a:cxn>
              <a:cxn ang="0">
                <a:pos x="1467132" y="1798836"/>
              </a:cxn>
              <a:cxn ang="0">
                <a:pos x="1485205" y="1782378"/>
              </a:cxn>
              <a:cxn ang="0">
                <a:pos x="1524964" y="1738491"/>
              </a:cxn>
              <a:cxn ang="0">
                <a:pos x="1553156" y="1738491"/>
              </a:cxn>
              <a:cxn ang="0">
                <a:pos x="1604121" y="1738491"/>
              </a:cxn>
              <a:cxn ang="0">
                <a:pos x="1706773" y="1719593"/>
              </a:cxn>
              <a:cxn ang="0">
                <a:pos x="1724756" y="1711135"/>
              </a:cxn>
              <a:cxn ang="0">
                <a:pos x="1726453" y="1708648"/>
              </a:cxn>
              <a:cxn ang="0">
                <a:pos x="1722317" y="1709235"/>
              </a:cxn>
              <a:cxn ang="0">
                <a:pos x="1732437" y="1679978"/>
              </a:cxn>
              <a:cxn ang="0">
                <a:pos x="1738749" y="1690619"/>
              </a:cxn>
              <a:cxn ang="0">
                <a:pos x="1738942" y="1690335"/>
              </a:cxn>
              <a:cxn ang="0">
                <a:pos x="1739632" y="1692108"/>
              </a:cxn>
              <a:cxn ang="0">
                <a:pos x="1740027" y="1692776"/>
              </a:cxn>
              <a:cxn ang="0">
                <a:pos x="1739955" y="1692942"/>
              </a:cxn>
              <a:cxn ang="0">
                <a:pos x="1748312" y="1714450"/>
              </a:cxn>
              <a:cxn ang="0">
                <a:pos x="1792077" y="1736051"/>
              </a:cxn>
              <a:cxn ang="0">
                <a:pos x="1817379" y="1757385"/>
              </a:cxn>
              <a:cxn ang="0">
                <a:pos x="1823161" y="1748246"/>
              </a:cxn>
              <a:cxn ang="0">
                <a:pos x="1823161" y="1754340"/>
              </a:cxn>
              <a:cxn ang="0">
                <a:pos x="1818100" y="1757994"/>
              </a:cxn>
              <a:cxn ang="0">
                <a:pos x="1818100" y="1802498"/>
              </a:cxn>
              <a:cxn ang="0">
                <a:pos x="1843040" y="1795175"/>
              </a:cxn>
              <a:cxn ang="0">
                <a:pos x="1977861" y="1690335"/>
              </a:cxn>
              <a:cxn ang="0">
                <a:pos x="1977861" y="1700090"/>
              </a:cxn>
              <a:cxn ang="0">
                <a:pos x="2006417" y="1722033"/>
              </a:cxn>
              <a:cxn ang="0">
                <a:pos x="2030996" y="1713499"/>
              </a:cxn>
              <a:cxn ang="0">
                <a:pos x="2039671" y="1710456"/>
              </a:cxn>
              <a:cxn ang="0">
                <a:pos x="2044008" y="1691555"/>
              </a:cxn>
              <a:cxn ang="0">
                <a:pos x="2044008" y="1649500"/>
              </a:cxn>
              <a:cxn ang="0">
                <a:pos x="2067141" y="1658637"/>
              </a:cxn>
              <a:cxn ang="0">
                <a:pos x="2071478" y="1666563"/>
              </a:cxn>
              <a:cxn ang="0">
                <a:pos x="2143768" y="1597072"/>
              </a:cxn>
              <a:cxn ang="0">
                <a:pos x="2150274" y="1578792"/>
              </a:cxn>
              <a:cxn ang="0">
                <a:pos x="2124251" y="1578792"/>
              </a:cxn>
              <a:cxn ang="0">
                <a:pos x="2044008" y="1578792"/>
              </a:cxn>
              <a:cxn ang="0">
                <a:pos x="2016899" y="1602564"/>
              </a:cxn>
              <a:cxn ang="0">
                <a:pos x="2004611" y="1583666"/>
              </a:cxn>
              <a:cxn ang="0">
                <a:pos x="1990513" y="1579401"/>
              </a:cxn>
              <a:cxn ang="0">
                <a:pos x="1977502" y="1579401"/>
              </a:cxn>
              <a:cxn ang="0">
                <a:pos x="2006056" y="1556237"/>
              </a:cxn>
              <a:cxn ang="0">
                <a:pos x="2009670" y="1525150"/>
              </a:cxn>
              <a:cxn ang="0">
                <a:pos x="2031720" y="1487358"/>
              </a:cxn>
              <a:cxn ang="0">
                <a:pos x="2033888" y="1487358"/>
              </a:cxn>
              <a:cxn ang="0">
                <a:pos x="2053767" y="1487358"/>
              </a:cxn>
              <a:cxn ang="0">
                <a:pos x="2057743" y="1487358"/>
              </a:cxn>
              <a:cxn ang="0">
                <a:pos x="2044369" y="1553797"/>
              </a:cxn>
              <a:cxn ang="0">
                <a:pos x="2053767" y="1553797"/>
              </a:cxn>
              <a:cxn ang="0">
                <a:pos x="2081960" y="1547703"/>
              </a:cxn>
              <a:cxn ang="0">
                <a:pos x="2124251" y="1533076"/>
              </a:cxn>
              <a:cxn ang="0">
                <a:pos x="2114130" y="1513566"/>
              </a:cxn>
              <a:cxn ang="0">
                <a:pos x="2089190" y="1504427"/>
              </a:cxn>
              <a:cxn ang="0">
                <a:pos x="2072564" y="1489189"/>
              </a:cxn>
              <a:cxn ang="0">
                <a:pos x="2070395" y="1484918"/>
              </a:cxn>
              <a:cxn ang="0">
                <a:pos x="2104010" y="1484918"/>
              </a:cxn>
              <a:cxn ang="0">
                <a:pos x="2111599" y="1484918"/>
              </a:cxn>
              <a:cxn ang="0">
                <a:pos x="2203768" y="1509912"/>
              </a:cxn>
              <a:cxn ang="0">
                <a:pos x="2230877" y="1486749"/>
              </a:cxn>
              <a:cxn ang="0">
                <a:pos x="2239914" y="1486749"/>
              </a:cxn>
              <a:cxn ang="0">
                <a:pos x="2242085" y="1486749"/>
              </a:cxn>
              <a:cxn ang="0">
                <a:pos x="2254011" y="1453831"/>
              </a:cxn>
              <a:cxn ang="0">
                <a:pos x="2257265" y="1444687"/>
              </a:cxn>
              <a:cxn ang="0">
                <a:pos x="2238830" y="1444687"/>
              </a:cxn>
              <a:cxn ang="0">
                <a:pos x="2182444" y="1451397"/>
              </a:cxn>
              <a:cxn ang="0">
                <a:pos x="2176660" y="1447737"/>
              </a:cxn>
              <a:cxn ang="0">
                <a:pos x="2176660" y="1436159"/>
              </a:cxn>
              <a:cxn ang="0">
                <a:pos x="2176660" y="1424573"/>
              </a:cxn>
              <a:cxn ang="0">
                <a:pos x="2243167" y="1424573"/>
              </a:cxn>
              <a:cxn ang="0">
                <a:pos x="2269553" y="1446516"/>
              </a:cxn>
              <a:cxn ang="0">
                <a:pos x="2282205" y="1465417"/>
              </a:cxn>
              <a:cxn ang="0">
                <a:pos x="2301361" y="1423964"/>
              </a:cxn>
              <a:cxn ang="0">
                <a:pos x="2308952" y="1423964"/>
              </a:cxn>
              <a:cxn ang="0">
                <a:pos x="2358109" y="1405072"/>
              </a:cxn>
              <a:cxn ang="0">
                <a:pos x="2321964" y="1361179"/>
              </a:cxn>
              <a:cxn ang="0">
                <a:pos x="2405460" y="1339236"/>
              </a:cxn>
              <a:cxn ang="0">
                <a:pos x="2455340" y="1339236"/>
              </a:cxn>
              <a:cxn ang="0">
                <a:pos x="2455340" y="1317904"/>
              </a:cxn>
              <a:cxn ang="0">
                <a:pos x="2449920" y="1300224"/>
              </a:cxn>
              <a:cxn ang="0">
                <a:pos x="2442328" y="1274628"/>
              </a:cxn>
              <a:cxn ang="0">
                <a:pos x="2573535" y="1226472"/>
              </a:cxn>
              <a:cxn ang="0">
                <a:pos x="2573535" y="1207579"/>
              </a:cxn>
              <a:cxn ang="0">
                <a:pos x="2587632" y="1228302"/>
              </a:cxn>
              <a:cxn ang="0">
                <a:pos x="2623778" y="1280112"/>
              </a:cxn>
              <a:cxn ang="0">
                <a:pos x="2643295" y="1272797"/>
              </a:cxn>
              <a:cxn ang="0">
                <a:pos x="2651608" y="1272797"/>
              </a:cxn>
              <a:cxn ang="0">
                <a:pos x="2680885" y="1297181"/>
              </a:cxn>
              <a:cxn ang="0">
                <a:pos x="2685946" y="1297181"/>
              </a:cxn>
              <a:cxn ang="0">
                <a:pos x="2760405" y="1278282"/>
              </a:cxn>
              <a:cxn ang="0">
                <a:pos x="2801250" y="1278282"/>
              </a:cxn>
              <a:cxn ang="0">
                <a:pos x="2840649" y="1254508"/>
              </a:cxn>
              <a:cxn ang="0">
                <a:pos x="2868840" y="1277060"/>
              </a:cxn>
              <a:cxn ang="0">
                <a:pos x="2877876" y="1277060"/>
              </a:cxn>
              <a:cxn ang="0">
                <a:pos x="2895588" y="1277060"/>
              </a:cxn>
              <a:cxn ang="0">
                <a:pos x="2898118" y="1277060"/>
              </a:cxn>
              <a:cxn ang="0">
                <a:pos x="2920889" y="1277060"/>
              </a:cxn>
              <a:cxn ang="0">
                <a:pos x="2933540" y="1247193"/>
              </a:cxn>
              <a:cxn ang="0">
                <a:pos x="2933540" y="1231955"/>
              </a:cxn>
              <a:cxn ang="0">
                <a:pos x="2915828" y="1218547"/>
              </a:cxn>
              <a:cxn ang="0">
                <a:pos x="2912577" y="1218547"/>
              </a:cxn>
              <a:cxn ang="0">
                <a:pos x="2907155" y="1214893"/>
              </a:cxn>
              <a:cxn ang="0">
                <a:pos x="2907155" y="1191730"/>
              </a:cxn>
              <a:cxn ang="0">
                <a:pos x="2986312" y="1191730"/>
              </a:cxn>
              <a:cxn ang="0">
                <a:pos x="2986312" y="1214893"/>
              </a:cxn>
              <a:cxn ang="0">
                <a:pos x="3121856" y="1210012"/>
              </a:cxn>
              <a:cxn ang="0">
                <a:pos x="3158002" y="1210012"/>
              </a:cxn>
              <a:cxn ang="0">
                <a:pos x="3185473" y="1210012"/>
              </a:cxn>
              <a:cxn ang="0">
                <a:pos x="3261376" y="1210012"/>
              </a:cxn>
              <a:cxn ang="0">
                <a:pos x="3264993" y="1210012"/>
              </a:cxn>
              <a:cxn ang="0">
                <a:pos x="3264993" y="1164906"/>
              </a:cxn>
              <a:cxn ang="0">
                <a:pos x="3268605" y="1158813"/>
              </a:cxn>
              <a:cxn ang="0">
                <a:pos x="3273666" y="1149668"/>
              </a:cxn>
              <a:cxn ang="0">
                <a:pos x="3277280" y="1143573"/>
              </a:cxn>
              <a:cxn ang="0">
                <a:pos x="3253426" y="1121630"/>
              </a:cxn>
              <a:cxn ang="0">
                <a:pos x="3250895" y="1121630"/>
              </a:cxn>
              <a:cxn ang="0">
                <a:pos x="3250895" y="1076525"/>
              </a:cxn>
              <a:cxn ang="0">
                <a:pos x="3263544" y="1076525"/>
              </a:cxn>
              <a:cxn ang="0">
                <a:pos x="3271498" y="1082620"/>
              </a:cxn>
              <a:cxn ang="0">
                <a:pos x="3290654" y="1063719"/>
              </a:cxn>
              <a:cxn ang="0">
                <a:pos x="3290654" y="1055193"/>
              </a:cxn>
              <a:cxn ang="0">
                <a:pos x="3317763" y="1055193"/>
              </a:cxn>
              <a:cxn ang="0">
                <a:pos x="3357523" y="1098469"/>
              </a:cxn>
              <a:cxn ang="0">
                <a:pos x="3370173" y="1098469"/>
              </a:cxn>
              <a:cxn ang="0">
                <a:pos x="3450777" y="1075915"/>
              </a:cxn>
              <a:cxn ang="0">
                <a:pos x="3464152" y="1075915"/>
              </a:cxn>
              <a:cxn ang="0">
                <a:pos x="3471742" y="1027758"/>
              </a:cxn>
              <a:cxn ang="0">
                <a:pos x="3423308" y="1027758"/>
              </a:cxn>
              <a:cxn ang="0">
                <a:pos x="3351017" y="990577"/>
              </a:cxn>
              <a:cxn ang="0">
                <a:pos x="3344872" y="984483"/>
              </a:cxn>
              <a:cxn ang="0">
                <a:pos x="3356800" y="984483"/>
              </a:cxn>
              <a:cxn ang="0">
                <a:pos x="3385716" y="984483"/>
              </a:cxn>
              <a:cxn ang="0">
                <a:pos x="3392583" y="984483"/>
              </a:cxn>
              <a:cxn ang="0">
                <a:pos x="3396199" y="984483"/>
              </a:cxn>
              <a:cxn ang="0">
                <a:pos x="3411017" y="988746"/>
              </a:cxn>
              <a:cxn ang="0">
                <a:pos x="3464512" y="969245"/>
              </a:cxn>
              <a:cxn ang="0">
                <a:pos x="3500657" y="1005815"/>
              </a:cxn>
              <a:cxn ang="0">
                <a:pos x="3503188" y="1011300"/>
              </a:cxn>
              <a:cxn ang="0">
                <a:pos x="3543311" y="1055803"/>
              </a:cxn>
              <a:cxn ang="0">
                <a:pos x="3669818" y="1055803"/>
              </a:cxn>
              <a:cxn ang="0">
                <a:pos x="3692229" y="1027758"/>
              </a:cxn>
              <a:cxn ang="0">
                <a:pos x="3663672" y="1011909"/>
              </a:cxn>
              <a:cxn ang="0">
                <a:pos x="3586320" y="970465"/>
              </a:cxn>
              <a:cxn ang="0">
                <a:pos x="3586320" y="938767"/>
              </a:cxn>
              <a:cxn ang="0">
                <a:pos x="3603311" y="949735"/>
              </a:cxn>
              <a:cxn ang="0">
                <a:pos x="3661865" y="989966"/>
              </a:cxn>
              <a:cxn ang="0">
                <a:pos x="3742109" y="967414"/>
              </a:cxn>
              <a:cxn ang="0">
                <a:pos x="3661142" y="939987"/>
              </a:cxn>
              <a:cxn ang="0">
                <a:pos x="3697286" y="911943"/>
              </a:cxn>
              <a:cxn ang="0">
                <a:pos x="3701986" y="900975"/>
              </a:cxn>
              <a:cxn ang="0">
                <a:pos x="3714276" y="900975"/>
              </a:cxn>
              <a:cxn ang="0">
                <a:pos x="3721144" y="892440"/>
              </a:cxn>
              <a:cxn ang="0">
                <a:pos x="3725481" y="886346"/>
              </a:cxn>
              <a:cxn ang="0">
                <a:pos x="3729095" y="882076"/>
              </a:cxn>
              <a:cxn ang="0">
                <a:pos x="3729095" y="879034"/>
              </a:cxn>
              <a:cxn ang="0">
                <a:pos x="3818736" y="855259"/>
              </a:cxn>
              <a:cxn ang="0">
                <a:pos x="3902953" y="855259"/>
              </a:cxn>
              <a:cxn ang="0">
                <a:pos x="3902953" y="863794"/>
              </a:cxn>
              <a:cxn ang="0">
                <a:pos x="3902953" y="868668"/>
              </a:cxn>
              <a:cxn ang="0">
                <a:pos x="3902953" y="874151"/>
              </a:cxn>
              <a:cxn ang="0">
                <a:pos x="3915605" y="874151"/>
              </a:cxn>
              <a:cxn ang="0">
                <a:pos x="3909820" y="865014"/>
              </a:cxn>
              <a:cxn ang="0">
                <a:pos x="3907651" y="861964"/>
              </a:cxn>
              <a:cxn ang="0">
                <a:pos x="3902953" y="854650"/>
              </a:cxn>
              <a:cxn ang="0">
                <a:pos x="3930062" y="834536"/>
              </a:cxn>
              <a:cxn ang="0">
                <a:pos x="3955364" y="834536"/>
              </a:cxn>
              <a:cxn ang="0">
                <a:pos x="3969823" y="834536"/>
              </a:cxn>
              <a:cxn ang="0">
                <a:pos x="3981390" y="830266"/>
              </a:cxn>
              <a:cxn ang="0">
                <a:pos x="3996570" y="811984"/>
              </a:cxn>
              <a:cxn ang="0">
                <a:pos x="4009219" y="811984"/>
              </a:cxn>
              <a:cxn ang="0">
                <a:pos x="4076452" y="833927"/>
              </a:cxn>
              <a:cxn ang="0">
                <a:pos x="4196451" y="833927"/>
              </a:cxn>
              <a:cxn ang="0">
                <a:pos x="4143319" y="858302"/>
              </a:cxn>
              <a:cxn ang="0">
                <a:pos x="4118379" y="877202"/>
              </a:cxn>
              <a:cxn ang="0">
                <a:pos x="4118379" y="895492"/>
              </a:cxn>
              <a:cxn ang="0">
                <a:pos x="4147295" y="909510"/>
              </a:cxn>
              <a:cxn ang="0">
                <a:pos x="4132476" y="966194"/>
              </a:cxn>
              <a:cxn ang="0">
                <a:pos x="4135366" y="966194"/>
              </a:cxn>
              <a:cxn ang="0">
                <a:pos x="4158499" y="966194"/>
              </a:cxn>
              <a:cxn ang="0">
                <a:pos x="4171151" y="966194"/>
              </a:cxn>
              <a:cxn ang="0">
                <a:pos x="4184525" y="966194"/>
              </a:cxn>
              <a:cxn ang="0">
                <a:pos x="4210548" y="966194"/>
              </a:cxn>
              <a:cxn ang="0">
                <a:pos x="4218861" y="940598"/>
              </a:cxn>
              <a:cxn ang="0">
                <a:pos x="4224646" y="922918"/>
              </a:cxn>
              <a:cxn ang="0">
                <a:pos x="4178019" y="905240"/>
              </a:cxn>
              <a:cxn ang="0">
                <a:pos x="4210911" y="836970"/>
              </a:cxn>
              <a:cxn ang="0">
                <a:pos x="4210911" y="812586"/>
              </a:cxn>
              <a:cxn ang="0">
                <a:pos x="4222839" y="812586"/>
              </a:cxn>
              <a:cxn ang="0">
                <a:pos x="4222839" y="816247"/>
              </a:cxn>
              <a:cxn ang="0">
                <a:pos x="4234765" y="811984"/>
              </a:cxn>
              <a:cxn ang="0">
                <a:pos x="4247779" y="811984"/>
              </a:cxn>
              <a:cxn ang="0">
                <a:pos x="4251031" y="817467"/>
              </a:cxn>
              <a:cxn ang="0">
                <a:pos x="4301273" y="830876"/>
              </a:cxn>
              <a:cxn ang="0">
                <a:pos x="4306334" y="830876"/>
              </a:cxn>
              <a:cxn ang="0">
                <a:pos x="4397059" y="833927"/>
              </a:cxn>
              <a:cxn ang="0">
                <a:pos x="4437903" y="833927"/>
              </a:cxn>
              <a:cxn ang="0">
                <a:pos x="4489229" y="833927"/>
              </a:cxn>
              <a:cxn ang="0">
                <a:pos x="4546338" y="833927"/>
              </a:cxn>
              <a:cxn ang="0">
                <a:pos x="4557543" y="789423"/>
              </a:cxn>
              <a:cxn ang="0">
                <a:pos x="4543446" y="789423"/>
              </a:cxn>
              <a:cxn ang="0">
                <a:pos x="4539830" y="789423"/>
              </a:cxn>
              <a:cxn ang="0">
                <a:pos x="4536940" y="789423"/>
              </a:cxn>
              <a:cxn ang="0">
                <a:pos x="4531879" y="789423"/>
              </a:cxn>
              <a:cxn ang="0">
                <a:pos x="4570917" y="749199"/>
              </a:cxn>
              <a:cxn ang="0">
                <a:pos x="4569108" y="746148"/>
              </a:cxn>
              <a:cxn ang="0">
                <a:pos x="4566939" y="736393"/>
              </a:cxn>
              <a:cxn ang="0">
                <a:pos x="4569108" y="708966"/>
              </a:cxn>
              <a:cxn ang="0">
                <a:pos x="4597664" y="682151"/>
              </a:cxn>
              <a:cxn ang="0">
                <a:pos x="4609952" y="676048"/>
              </a:cxn>
              <a:cxn ang="0">
                <a:pos x="4618988" y="676048"/>
              </a:cxn>
              <a:cxn ang="0">
                <a:pos x="4703931" y="676048"/>
              </a:cxn>
              <a:cxn ang="0">
                <a:pos x="4703931" y="680320"/>
              </a:cxn>
              <a:cxn ang="0">
                <a:pos x="4706461" y="680320"/>
              </a:cxn>
              <a:cxn ang="0">
                <a:pos x="4728509" y="688854"/>
              </a:cxn>
              <a:cxn ang="0">
                <a:pos x="4743328" y="700432"/>
              </a:cxn>
              <a:cxn ang="0">
                <a:pos x="4756342" y="700432"/>
              </a:cxn>
              <a:cxn ang="0">
                <a:pos x="4796824" y="743707"/>
              </a:cxn>
              <a:cxn ang="0">
                <a:pos x="4914655" y="722986"/>
              </a:cxn>
              <a:cxn ang="0">
                <a:pos x="4916465" y="722986"/>
              </a:cxn>
              <a:cxn ang="0">
                <a:pos x="4909959" y="718112"/>
              </a:cxn>
              <a:cxn ang="0">
                <a:pos x="4878150" y="702263"/>
              </a:cxn>
              <a:cxn ang="0">
                <a:pos x="4850680" y="698602"/>
              </a:cxn>
              <a:cxn ang="0">
                <a:pos x="4830076" y="698602"/>
              </a:cxn>
              <a:cxn ang="0">
                <a:pos x="4808750" y="693728"/>
              </a:cxn>
              <a:cxn ang="0">
                <a:pos x="4797183" y="677268"/>
              </a:cxn>
              <a:cxn ang="0">
                <a:pos x="4809474" y="677268"/>
              </a:cxn>
              <a:cxn ang="0">
                <a:pos x="4850318" y="677268"/>
              </a:cxn>
              <a:cxn ang="0">
                <a:pos x="4907066" y="677268"/>
              </a:cxn>
              <a:cxn ang="0">
                <a:pos x="4917186" y="721766"/>
              </a:cxn>
              <a:cxn ang="0">
                <a:pos x="4969596" y="736393"/>
              </a:cxn>
              <a:cxn ang="0">
                <a:pos x="5012248" y="741275"/>
              </a:cxn>
              <a:cxn ang="0">
                <a:pos x="5036826" y="741275"/>
              </a:cxn>
              <a:cxn ang="0">
                <a:pos x="5050924" y="741275"/>
              </a:cxn>
              <a:cxn ang="0">
                <a:pos x="5057791" y="741275"/>
              </a:cxn>
              <a:cxn ang="0">
                <a:pos x="5074419" y="741275"/>
              </a:cxn>
              <a:cxn ang="0">
                <a:pos x="5078032" y="741275"/>
              </a:cxn>
              <a:cxn ang="0">
                <a:pos x="5102249" y="734570"/>
              </a:cxn>
              <a:cxn ang="0">
                <a:pos x="5102249" y="724206"/>
              </a:cxn>
              <a:cxn ang="0">
                <a:pos x="5102249" y="715671"/>
              </a:cxn>
              <a:cxn ang="0">
                <a:pos x="5066104" y="715671"/>
              </a:cxn>
              <a:cxn ang="0">
                <a:pos x="5063214" y="715671"/>
              </a:cxn>
              <a:cxn ang="0">
                <a:pos x="5061045" y="674837"/>
              </a:cxn>
              <a:cxn ang="0">
                <a:pos x="5194420" y="674837"/>
              </a:cxn>
              <a:cxn ang="0">
                <a:pos x="5197311" y="632164"/>
              </a:cxn>
              <a:cxn ang="0">
                <a:pos x="5221889" y="601077"/>
              </a:cxn>
              <a:cxn ang="0">
                <a:pos x="5231288" y="643139"/>
              </a:cxn>
              <a:cxn ang="0">
                <a:pos x="5248639" y="674226"/>
              </a:cxn>
              <a:cxn ang="0">
                <a:pos x="5262012" y="674226"/>
              </a:cxn>
              <a:cxn ang="0">
                <a:pos x="5267795" y="685803"/>
              </a:cxn>
              <a:cxn ang="0">
                <a:pos x="5274662" y="699823"/>
              </a:cxn>
              <a:cxn ang="0">
                <a:pos x="5317675" y="745538"/>
              </a:cxn>
              <a:cxn ang="0">
                <a:pos x="5448159" y="745538"/>
              </a:cxn>
              <a:cxn ang="0">
                <a:pos x="5502737" y="766871"/>
              </a:cxn>
              <a:cxn ang="0">
                <a:pos x="5541052" y="746148"/>
              </a:cxn>
              <a:cxn ang="0">
                <a:pos x="5541052" y="705917"/>
              </a:cxn>
              <a:cxn ang="0">
                <a:pos x="5470930" y="705917"/>
              </a:cxn>
              <a:cxn ang="0">
                <a:pos x="5421773" y="698602"/>
              </a:cxn>
              <a:cxn ang="0">
                <a:pos x="5414905" y="698602"/>
              </a:cxn>
              <a:cxn ang="0">
                <a:pos x="5378760" y="710798"/>
              </a:cxn>
              <a:cxn ang="0">
                <a:pos x="5359605" y="710798"/>
              </a:cxn>
              <a:cxn ang="0">
                <a:pos x="5312976" y="704703"/>
              </a:cxn>
              <a:cxn ang="0">
                <a:pos x="5289121" y="698602"/>
              </a:cxn>
              <a:cxn ang="0">
                <a:pos x="5275748" y="694949"/>
              </a:cxn>
              <a:cxn ang="0">
                <a:pos x="5285143" y="686414"/>
              </a:cxn>
              <a:cxn ang="0">
                <a:pos x="5408761" y="673616"/>
              </a:cxn>
              <a:cxn ang="0">
                <a:pos x="5412013" y="678490"/>
              </a:cxn>
              <a:cxn ang="0">
                <a:pos x="5416712" y="685194"/>
              </a:cxn>
              <a:cxn ang="0">
                <a:pos x="5422858" y="693728"/>
              </a:cxn>
              <a:cxn ang="0">
                <a:pos x="5432254" y="680931"/>
              </a:cxn>
              <a:cxn ang="0">
                <a:pos x="5508522" y="671785"/>
              </a:cxn>
              <a:cxn ang="0">
                <a:pos x="5515028" y="671785"/>
              </a:cxn>
              <a:cxn ang="0">
                <a:pos x="5442737" y="627290"/>
              </a:cxn>
              <a:cxn ang="0">
                <a:pos x="5437315" y="627290"/>
              </a:cxn>
              <a:cxn ang="0">
                <a:pos x="5437315" y="607780"/>
              </a:cxn>
              <a:cxn ang="0">
                <a:pos x="5437315" y="584617"/>
              </a:cxn>
              <a:cxn ang="0">
                <a:pos x="5503461" y="584617"/>
              </a:cxn>
              <a:cxn ang="0">
                <a:pos x="5510329" y="584617"/>
              </a:cxn>
              <a:cxn ang="0">
                <a:pos x="5597077" y="607169"/>
              </a:cxn>
              <a:cxn ang="0">
                <a:pos x="5623464" y="585228"/>
              </a:cxn>
              <a:cxn ang="0">
                <a:pos x="5642981" y="585228"/>
              </a:cxn>
              <a:cxn ang="0">
                <a:pos x="5736958" y="545604"/>
              </a:cxn>
              <a:cxn ang="0">
                <a:pos x="5837804" y="520618"/>
              </a:cxn>
              <a:cxn ang="0">
                <a:pos x="5942624" y="520618"/>
              </a:cxn>
              <a:cxn ang="0">
                <a:pos x="5870334" y="547435"/>
              </a:cxn>
              <a:cxn ang="0">
                <a:pos x="5851539" y="562064"/>
              </a:cxn>
              <a:cxn ang="0">
                <a:pos x="5800212" y="582183"/>
              </a:cxn>
              <a:cxn ang="0">
                <a:pos x="5797322" y="588277"/>
              </a:cxn>
              <a:cxn ang="0">
                <a:pos x="5801659" y="588277"/>
              </a:cxn>
              <a:cxn ang="0">
                <a:pos x="6037686" y="588277"/>
              </a:cxn>
              <a:cxn ang="0">
                <a:pos x="6013469" y="618755"/>
              </a:cxn>
              <a:cxn ang="0">
                <a:pos x="5910456" y="626069"/>
              </a:cxn>
              <a:cxn ang="0">
                <a:pos x="5888768" y="621195"/>
              </a:cxn>
              <a:cxn ang="0">
                <a:pos x="5855515" y="621195"/>
              </a:cxn>
              <a:cxn ang="0">
                <a:pos x="5778164" y="656547"/>
              </a:cxn>
              <a:cxn ang="0">
                <a:pos x="5765152" y="656547"/>
              </a:cxn>
              <a:cxn ang="0">
                <a:pos x="5758646" y="656547"/>
              </a:cxn>
              <a:cxn ang="0">
                <a:pos x="5763707" y="660810"/>
              </a:cxn>
              <a:cxn ang="0">
                <a:pos x="5908288" y="673005"/>
              </a:cxn>
              <a:cxn ang="0">
                <a:pos x="6031180" y="657156"/>
              </a:cxn>
              <a:cxn ang="0">
                <a:pos x="6039133" y="657156"/>
              </a:cxn>
              <a:cxn ang="0">
                <a:pos x="6147566" y="657156"/>
              </a:cxn>
              <a:cxn ang="0">
                <a:pos x="6100942" y="617535"/>
              </a:cxn>
              <a:cxn ang="0">
                <a:pos x="6096605" y="608391"/>
              </a:cxn>
              <a:cxn ang="0">
                <a:pos x="6093348" y="588888"/>
              </a:cxn>
              <a:cxn ang="0">
                <a:pos x="6185520" y="608391"/>
              </a:cxn>
              <a:cxn ang="0">
                <a:pos x="6225279" y="587668"/>
              </a:cxn>
              <a:cxn ang="0">
                <a:pos x="6225279" y="591931"/>
              </a:cxn>
              <a:cxn ang="0">
                <a:pos x="6184435" y="632773"/>
              </a:cxn>
              <a:cxn ang="0">
                <a:pos x="6199979" y="657767"/>
              </a:cxn>
              <a:cxn ang="0">
                <a:pos x="6211544" y="701043"/>
              </a:cxn>
              <a:cxn ang="0">
                <a:pos x="6224917" y="741275"/>
              </a:cxn>
              <a:cxn ang="0">
                <a:pos x="6264677" y="741275"/>
              </a:cxn>
              <a:cxn ang="0">
                <a:pos x="6264677" y="697991"/>
              </a:cxn>
              <a:cxn ang="0">
                <a:pos x="6251302" y="697991"/>
              </a:cxn>
              <a:cxn ang="0">
                <a:pos x="6257087" y="655936"/>
              </a:cxn>
              <a:cxn ang="0">
                <a:pos x="6304801" y="674837"/>
              </a:cxn>
              <a:cxn ang="0">
                <a:pos x="6345646" y="654107"/>
              </a:cxn>
              <a:cxn ang="0">
                <a:pos x="6358295" y="675439"/>
              </a:cxn>
              <a:cxn ang="0">
                <a:pos x="6383957" y="675439"/>
              </a:cxn>
              <a:cxn ang="0">
                <a:pos x="6397330" y="675439"/>
              </a:cxn>
              <a:cxn ang="0">
                <a:pos x="6397330" y="653496"/>
              </a:cxn>
              <a:cxn ang="0">
                <a:pos x="6397330" y="609611"/>
              </a:cxn>
              <a:cxn ang="0">
                <a:pos x="6382510" y="600466"/>
              </a:cxn>
              <a:cxn ang="0">
                <a:pos x="6397692" y="582794"/>
              </a:cxn>
              <a:cxn ang="0">
                <a:pos x="6397692" y="540732"/>
              </a:cxn>
              <a:cxn ang="0">
                <a:pos x="6410342" y="518789"/>
              </a:cxn>
              <a:cxn ang="0">
                <a:pos x="6419379" y="534027"/>
              </a:cxn>
              <a:cxn ang="0">
                <a:pos x="6410342" y="608391"/>
              </a:cxn>
              <a:cxn ang="0">
                <a:pos x="6410342" y="652276"/>
              </a:cxn>
              <a:cxn ang="0">
                <a:pos x="6423354" y="672396"/>
              </a:cxn>
              <a:cxn ang="0">
                <a:pos x="6449739" y="672396"/>
              </a:cxn>
              <a:cxn ang="0">
                <a:pos x="6449739" y="554750"/>
              </a:cxn>
              <a:cxn ang="0">
                <a:pos x="6489503" y="522449"/>
              </a:cxn>
              <a:cxn ang="0">
                <a:pos x="6491669" y="587668"/>
              </a:cxn>
              <a:cxn ang="0">
                <a:pos x="6582755" y="584007"/>
              </a:cxn>
              <a:cxn ang="0">
                <a:pos x="6622876" y="584007"/>
              </a:cxn>
              <a:cxn ang="0">
                <a:pos x="6662273" y="584007"/>
              </a:cxn>
              <a:cxn ang="0">
                <a:pos x="6689382" y="584007"/>
              </a:cxn>
              <a:cxn ang="0">
                <a:pos x="6701674" y="563284"/>
              </a:cxn>
              <a:cxn ang="0">
                <a:pos x="6703841" y="582794"/>
              </a:cxn>
              <a:cxn ang="0">
                <a:pos x="6711435" y="582794"/>
              </a:cxn>
              <a:cxn ang="0">
                <a:pos x="6729506" y="582794"/>
              </a:cxn>
              <a:cxn ang="0">
                <a:pos x="6810834" y="640087"/>
              </a:cxn>
              <a:cxn ang="0">
                <a:pos x="6903362" y="668736"/>
              </a:cxn>
              <a:cxn ang="0">
                <a:pos x="7009269" y="693117"/>
              </a:cxn>
              <a:cxn ang="0">
                <a:pos x="6980352" y="702263"/>
              </a:cxn>
              <a:cxn ang="0">
                <a:pos x="6961194" y="696780"/>
              </a:cxn>
              <a:cxn ang="0">
                <a:pos x="6955771" y="696780"/>
              </a:cxn>
              <a:cxn ang="0">
                <a:pos x="6945654" y="696780"/>
              </a:cxn>
              <a:cxn ang="0">
                <a:pos x="6931195" y="696780"/>
              </a:cxn>
              <a:cxn ang="0">
                <a:pos x="6850231" y="696780"/>
              </a:cxn>
              <a:cxn ang="0">
                <a:pos x="6703479" y="696780"/>
              </a:cxn>
              <a:cxn ang="0">
                <a:pos x="6703479" y="673616"/>
              </a:cxn>
              <a:cxn ang="0">
                <a:pos x="6752279" y="665691"/>
              </a:cxn>
              <a:cxn ang="0">
                <a:pos x="6781915" y="629121"/>
              </a:cxn>
              <a:cxn ang="0">
                <a:pos x="6778664" y="629121"/>
              </a:cxn>
              <a:cxn ang="0">
                <a:pos x="6742518" y="615094"/>
              </a:cxn>
              <a:cxn ang="0">
                <a:pos x="6730949" y="610220"/>
              </a:cxn>
              <a:cxn ang="0">
                <a:pos x="6728422" y="610220"/>
              </a:cxn>
              <a:cxn ang="0">
                <a:pos x="6723722" y="610220"/>
              </a:cxn>
              <a:cxn ang="0">
                <a:pos x="6714686" y="610220"/>
              </a:cxn>
              <a:cxn ang="0">
                <a:pos x="6544801" y="630943"/>
              </a:cxn>
              <a:cxn ang="0">
                <a:pos x="6541911" y="630943"/>
              </a:cxn>
              <a:cxn ang="0">
                <a:pos x="6541911" y="651062"/>
              </a:cxn>
              <a:cxn ang="0">
                <a:pos x="6604803" y="651062"/>
              </a:cxn>
              <a:cxn ang="0">
                <a:pos x="6635164" y="666302"/>
              </a:cxn>
              <a:cxn ang="0">
                <a:pos x="6622152" y="697991"/>
              </a:cxn>
              <a:cxn ang="0">
                <a:pos x="6608779" y="697991"/>
              </a:cxn>
              <a:cxn ang="0">
                <a:pos x="6582031" y="697991"/>
              </a:cxn>
              <a:cxn ang="0">
                <a:pos x="6443235" y="702872"/>
              </a:cxn>
              <a:cxn ang="0">
                <a:pos x="6436366" y="702872"/>
              </a:cxn>
              <a:cxn ang="0">
                <a:pos x="6448658" y="743707"/>
              </a:cxn>
              <a:cxn ang="0">
                <a:pos x="6450825" y="743707"/>
              </a:cxn>
              <a:cxn ang="0">
                <a:pos x="6528900" y="738835"/>
              </a:cxn>
              <a:cxn ang="0">
                <a:pos x="6555285" y="744927"/>
              </a:cxn>
              <a:cxn ang="0">
                <a:pos x="6583841" y="744927"/>
              </a:cxn>
              <a:cxn ang="0">
                <a:pos x="6596491" y="744927"/>
              </a:cxn>
              <a:cxn ang="0">
                <a:pos x="6648900" y="748590"/>
              </a:cxn>
              <a:cxn ang="0">
                <a:pos x="6648900" y="768702"/>
              </a:cxn>
              <a:cxn ang="0">
                <a:pos x="6623962" y="768702"/>
              </a:cxn>
              <a:cxn ang="0">
                <a:pos x="6610587" y="768702"/>
              </a:cxn>
              <a:cxn ang="0">
                <a:pos x="6370945" y="765048"/>
              </a:cxn>
              <a:cxn ang="0">
                <a:pos x="6368056" y="765048"/>
              </a:cxn>
              <a:cxn ang="0">
                <a:pos x="6307329" y="773582"/>
              </a:cxn>
              <a:cxn ang="0">
                <a:pos x="6288895" y="786380"/>
              </a:cxn>
              <a:cxn ang="0">
                <a:pos x="6334800" y="810764"/>
              </a:cxn>
              <a:cxn ang="0">
                <a:pos x="6374559" y="821121"/>
              </a:cxn>
              <a:cxn ang="0">
                <a:pos x="6374559" y="833316"/>
              </a:cxn>
              <a:cxn ang="0">
                <a:pos x="6220218" y="833316"/>
              </a:cxn>
              <a:cxn ang="0">
                <a:pos x="6154797" y="852819"/>
              </a:cxn>
              <a:cxn ang="0">
                <a:pos x="6139977" y="832707"/>
              </a:cxn>
              <a:cxn ang="0">
                <a:pos x="6127327" y="832707"/>
              </a:cxn>
              <a:cxn ang="0">
                <a:pos x="6122990" y="841851"/>
              </a:cxn>
              <a:cxn ang="0">
                <a:pos x="6112145" y="833927"/>
              </a:cxn>
              <a:cxn ang="0">
                <a:pos x="6102023" y="833927"/>
              </a:cxn>
              <a:cxn ang="0">
                <a:pos x="6085397" y="894881"/>
              </a:cxn>
              <a:cxn ang="0">
                <a:pos x="6074557" y="894881"/>
              </a:cxn>
              <a:cxn ang="0">
                <a:pos x="6062265" y="900975"/>
              </a:cxn>
              <a:cxn ang="0">
                <a:pos x="6041664" y="918044"/>
              </a:cxn>
              <a:cxn ang="0">
                <a:pos x="6035879" y="918044"/>
              </a:cxn>
              <a:cxn ang="0">
                <a:pos x="6020699" y="875371"/>
              </a:cxn>
              <a:cxn ang="0">
                <a:pos x="6009493" y="895492"/>
              </a:cxn>
              <a:cxn ang="0">
                <a:pos x="5985637" y="858913"/>
              </a:cxn>
              <a:cxn ang="0">
                <a:pos x="5982023" y="853430"/>
              </a:cxn>
              <a:cxn ang="0">
                <a:pos x="5916600" y="898535"/>
              </a:cxn>
              <a:cxn ang="0">
                <a:pos x="5887323" y="918655"/>
              </a:cxn>
              <a:cxn ang="0">
                <a:pos x="5847202" y="918655"/>
              </a:cxn>
              <a:cxn ang="0">
                <a:pos x="5779249" y="904020"/>
              </a:cxn>
              <a:cxn ang="0">
                <a:pos x="5773465" y="904020"/>
              </a:cxn>
              <a:cxn ang="0">
                <a:pos x="5668645" y="917435"/>
              </a:cxn>
              <a:cxn ang="0">
                <a:pos x="5474905" y="917435"/>
              </a:cxn>
              <a:cxn ang="0">
                <a:pos x="5454304" y="933893"/>
              </a:cxn>
              <a:cxn ang="0">
                <a:pos x="5476352" y="942421"/>
              </a:cxn>
              <a:cxn ang="0">
                <a:pos x="5500931" y="942421"/>
              </a:cxn>
              <a:cxn ang="0">
                <a:pos x="5533822" y="942421"/>
              </a:cxn>
              <a:cxn ang="0">
                <a:pos x="5566354" y="942421"/>
              </a:cxn>
              <a:cxn ang="0">
                <a:pos x="5617679" y="942421"/>
              </a:cxn>
              <a:cxn ang="0">
                <a:pos x="5676958" y="942421"/>
              </a:cxn>
              <a:cxn ang="0">
                <a:pos x="5682380" y="960099"/>
              </a:cxn>
              <a:cxn ang="0">
                <a:pos x="5670452" y="967414"/>
              </a:cxn>
              <a:cxn ang="0">
                <a:pos x="5654548" y="967414"/>
              </a:cxn>
              <a:cxn ang="0">
                <a:pos x="5593101" y="989966"/>
              </a:cxn>
              <a:cxn ang="0">
                <a:pos x="5551895" y="966805"/>
              </a:cxn>
              <a:cxn ang="0">
                <a:pos x="5539607" y="966805"/>
              </a:cxn>
              <a:cxn ang="0">
                <a:pos x="5405507" y="987526"/>
              </a:cxn>
              <a:cxn ang="0">
                <a:pos x="5393220" y="987526"/>
              </a:cxn>
              <a:cxn ang="0">
                <a:pos x="5299241" y="1008867"/>
              </a:cxn>
              <a:cxn ang="0">
                <a:pos x="5259120" y="1033242"/>
              </a:cxn>
              <a:cxn ang="0">
                <a:pos x="5259120" y="1021664"/>
              </a:cxn>
              <a:cxn ang="0">
                <a:pos x="5234541" y="987526"/>
              </a:cxn>
              <a:cxn ang="0">
                <a:pos x="5217913" y="987526"/>
              </a:cxn>
              <a:cxn ang="0">
                <a:pos x="5191528" y="1008867"/>
              </a:cxn>
              <a:cxn ang="0">
                <a:pos x="5191528" y="1001552"/>
              </a:cxn>
              <a:cxn ang="0">
                <a:pos x="5188998" y="1009476"/>
              </a:cxn>
              <a:cxn ang="0">
                <a:pos x="5133697" y="1009476"/>
              </a:cxn>
              <a:cxn ang="0">
                <a:pos x="5122852" y="1056405"/>
              </a:cxn>
              <a:cxn ang="0">
                <a:pos x="5096105" y="1077746"/>
              </a:cxn>
              <a:cxn ang="0">
                <a:pos x="5083454" y="1082009"/>
              </a:cxn>
              <a:cxn ang="0">
                <a:pos x="4989116" y="1076525"/>
              </a:cxn>
              <a:cxn ang="0">
                <a:pos x="4907790" y="1076525"/>
              </a:cxn>
              <a:cxn ang="0">
                <a:pos x="4896582" y="1080179"/>
              </a:cxn>
              <a:cxn ang="0">
                <a:pos x="4894776" y="1080179"/>
              </a:cxn>
              <a:cxn ang="0">
                <a:pos x="4883209" y="1144794"/>
              </a:cxn>
              <a:cxn ang="0">
                <a:pos x="4877065" y="1144794"/>
              </a:cxn>
              <a:cxn ang="0">
                <a:pos x="4818148" y="1124675"/>
              </a:cxn>
              <a:cxn ang="0">
                <a:pos x="4815618" y="1124675"/>
              </a:cxn>
              <a:cxn ang="0">
                <a:pos x="4802606" y="1146625"/>
              </a:cxn>
              <a:cxn ang="0">
                <a:pos x="4681883" y="1153939"/>
              </a:cxn>
              <a:cxn ang="0">
                <a:pos x="4669230" y="1150888"/>
              </a:cxn>
              <a:cxn ang="0">
                <a:pos x="4588989" y="1168568"/>
              </a:cxn>
              <a:cxn ang="0">
                <a:pos x="4579592" y="1168568"/>
              </a:cxn>
              <a:cxn ang="0">
                <a:pos x="4562240" y="1189289"/>
              </a:cxn>
              <a:cxn ang="0">
                <a:pos x="4549229" y="1210012"/>
              </a:cxn>
              <a:cxn ang="0">
                <a:pos x="4508022" y="1232565"/>
              </a:cxn>
              <a:cxn ang="0">
                <a:pos x="4427419" y="1210012"/>
              </a:cxn>
              <a:cxn ang="0">
                <a:pos x="4416215" y="1213673"/>
              </a:cxn>
              <a:cxn ang="0">
                <a:pos x="4375008" y="1234396"/>
              </a:cxn>
              <a:cxn ang="0">
                <a:pos x="4336695" y="1234396"/>
              </a:cxn>
              <a:cxn ang="0">
                <a:pos x="4296212" y="1234396"/>
              </a:cxn>
              <a:cxn ang="0">
                <a:pos x="4269465" y="1234396"/>
              </a:cxn>
              <a:cxn ang="0">
                <a:pos x="4264042" y="1234396"/>
              </a:cxn>
              <a:cxn ang="0">
                <a:pos x="4245249" y="1241710"/>
              </a:cxn>
              <a:cxn ang="0">
                <a:pos x="4229345" y="1253905"/>
              </a:cxn>
              <a:cxn ang="0">
                <a:pos x="4219585" y="1238667"/>
              </a:cxn>
              <a:cxn ang="0">
                <a:pos x="4215609" y="1232565"/>
              </a:cxn>
              <a:cxn ang="0">
                <a:pos x="4122716" y="1256339"/>
              </a:cxn>
              <a:cxn ang="0">
                <a:pos x="4111511" y="1243540"/>
              </a:cxn>
              <a:cxn ang="0">
                <a:pos x="4107898" y="1239270"/>
              </a:cxn>
              <a:cxn ang="0">
                <a:pos x="4111149" y="1244151"/>
              </a:cxn>
              <a:cxn ang="0">
                <a:pos x="4107174" y="1250854"/>
              </a:cxn>
              <a:cxn ang="0">
                <a:pos x="4120547" y="1255728"/>
              </a:cxn>
              <a:cxn ang="0">
                <a:pos x="4123440" y="1259389"/>
              </a:cxn>
              <a:cxn ang="0">
                <a:pos x="4087294" y="1280723"/>
              </a:cxn>
              <a:cxn ang="0">
                <a:pos x="4085488" y="1280723"/>
              </a:cxn>
              <a:cxn ang="0">
                <a:pos x="4085488" y="1275238"/>
              </a:cxn>
              <a:cxn ang="0">
                <a:pos x="4070305" y="1249025"/>
              </a:cxn>
              <a:cxn ang="0">
                <a:pos x="4058017" y="1257559"/>
              </a:cxn>
              <a:cxn ang="0">
                <a:pos x="4084402" y="1280723"/>
              </a:cxn>
              <a:cxn ang="0">
                <a:pos x="4033076" y="1331922"/>
              </a:cxn>
              <a:cxn ang="0">
                <a:pos x="3748974" y="1355694"/>
              </a:cxn>
              <a:cxn ang="0">
                <a:pos x="3747168" y="1373984"/>
              </a:cxn>
              <a:cxn ang="0">
                <a:pos x="3721865" y="1419701"/>
              </a:cxn>
              <a:cxn ang="0">
                <a:pos x="3707408" y="1419701"/>
              </a:cxn>
              <a:cxn ang="0">
                <a:pos x="3704516" y="1419701"/>
              </a:cxn>
              <a:cxn ang="0">
                <a:pos x="3668371" y="1400191"/>
              </a:cxn>
              <a:cxn ang="0">
                <a:pos x="3640900" y="1400191"/>
              </a:cxn>
              <a:cxn ang="0">
                <a:pos x="3615960" y="1400191"/>
              </a:cxn>
              <a:cxn ang="0">
                <a:pos x="3593550" y="1430668"/>
              </a:cxn>
              <a:cxn ang="0">
                <a:pos x="3536442" y="1484309"/>
              </a:cxn>
              <a:cxn ang="0">
                <a:pos x="3518369" y="1452611"/>
              </a:cxn>
              <a:cxn ang="0">
                <a:pos x="3521622" y="1419701"/>
              </a:cxn>
              <a:cxn ang="0">
                <a:pos x="3509334" y="1416039"/>
              </a:cxn>
              <a:cxn ang="0">
                <a:pos x="3469211" y="1416039"/>
              </a:cxn>
              <a:cxn ang="0">
                <a:pos x="3457285" y="1416039"/>
              </a:cxn>
              <a:cxn ang="0">
                <a:pos x="3298607" y="1505038"/>
              </a:cxn>
              <a:cxn ang="0">
                <a:pos x="3296439" y="1505038"/>
              </a:cxn>
              <a:cxn ang="0">
                <a:pos x="3229209" y="1480655"/>
              </a:cxn>
              <a:cxn ang="0">
                <a:pos x="3189810" y="1501987"/>
              </a:cxn>
              <a:cxn ang="0">
                <a:pos x="3144628" y="1501987"/>
              </a:cxn>
              <a:cxn ang="0">
                <a:pos x="3135954" y="1501987"/>
              </a:cxn>
              <a:cxn ang="0">
                <a:pos x="3120773" y="1540999"/>
              </a:cxn>
              <a:cxn ang="0">
                <a:pos x="3058603" y="1569646"/>
              </a:cxn>
              <a:cxn ang="0">
                <a:pos x="3055710" y="1569646"/>
              </a:cxn>
              <a:cxn ang="0">
                <a:pos x="3030049" y="1569646"/>
              </a:cxn>
              <a:cxn ang="0">
                <a:pos x="3023902" y="1559891"/>
              </a:cxn>
              <a:cxn ang="0">
                <a:pos x="3021012" y="1555017"/>
              </a:cxn>
              <a:cxn ang="0">
                <a:pos x="3014866" y="1545262"/>
              </a:cxn>
              <a:cxn ang="0">
                <a:pos x="2962457" y="1545262"/>
              </a:cxn>
              <a:cxn ang="0">
                <a:pos x="2947637" y="1558680"/>
              </a:cxn>
              <a:cxn ang="0">
                <a:pos x="2941493" y="1564163"/>
              </a:cxn>
              <a:cxn ang="0">
                <a:pos x="2936070" y="1569037"/>
              </a:cxn>
              <a:cxn ang="0">
                <a:pos x="2902455" y="1547094"/>
              </a:cxn>
              <a:cxn ang="0">
                <a:pos x="2895949" y="1547094"/>
              </a:cxn>
              <a:cxn ang="0">
                <a:pos x="2843900" y="1617193"/>
              </a:cxn>
              <a:cxn ang="0">
                <a:pos x="2709441" y="1658637"/>
              </a:cxn>
              <a:cxn ang="0">
                <a:pos x="2603174" y="1658637"/>
              </a:cxn>
              <a:cxn ang="0">
                <a:pos x="2603174" y="1672664"/>
              </a:cxn>
              <a:cxn ang="0">
                <a:pos x="2603174" y="1677538"/>
              </a:cxn>
              <a:cxn ang="0">
                <a:pos x="2639320" y="1686072"/>
              </a:cxn>
              <a:cxn ang="0">
                <a:pos x="2641850" y="1686072"/>
              </a:cxn>
              <a:cxn ang="0">
                <a:pos x="2650163" y="1698870"/>
              </a:cxn>
              <a:cxn ang="0">
                <a:pos x="2617270" y="1698870"/>
              </a:cxn>
              <a:cxn ang="0">
                <a:pos x="2596668" y="1716550"/>
              </a:cxn>
              <a:cxn ang="0">
                <a:pos x="2591246" y="1716550"/>
              </a:cxn>
              <a:cxn ang="0">
                <a:pos x="2585824" y="1716550"/>
              </a:cxn>
              <a:cxn ang="0">
                <a:pos x="2547148" y="1697040"/>
              </a:cxn>
              <a:cxn ang="0">
                <a:pos x="2531605" y="1697040"/>
              </a:cxn>
              <a:cxn ang="0">
                <a:pos x="2477750" y="1719593"/>
              </a:cxn>
              <a:cxn ang="0">
                <a:pos x="2471605" y="1719593"/>
              </a:cxn>
              <a:cxn ang="0">
                <a:pos x="2465099" y="1719593"/>
              </a:cxn>
              <a:cxn ang="0">
                <a:pos x="2436906" y="1701310"/>
              </a:cxn>
              <a:cxn ang="0">
                <a:pos x="2400760" y="1701310"/>
              </a:cxn>
              <a:cxn ang="0">
                <a:pos x="2364615" y="1762266"/>
              </a:cxn>
              <a:cxn ang="0">
                <a:pos x="2370400" y="1787861"/>
              </a:cxn>
              <a:cxn ang="0">
                <a:pos x="2306060" y="1787861"/>
              </a:cxn>
              <a:cxn ang="0">
                <a:pos x="2306060" y="1770189"/>
              </a:cxn>
              <a:cxn ang="0">
                <a:pos x="2322687" y="1745196"/>
              </a:cxn>
              <a:cxn ang="0">
                <a:pos x="2344374" y="1745196"/>
              </a:cxn>
              <a:cxn ang="0">
                <a:pos x="2277506" y="1698260"/>
              </a:cxn>
              <a:cxn ang="0">
                <a:pos x="2277506" y="1705575"/>
              </a:cxn>
              <a:cxn ang="0">
                <a:pos x="2277506" y="1711065"/>
              </a:cxn>
              <a:cxn ang="0">
                <a:pos x="2277506" y="1722033"/>
              </a:cxn>
              <a:cxn ang="0">
                <a:pos x="2290518" y="1782987"/>
              </a:cxn>
              <a:cxn ang="0">
                <a:pos x="2290518" y="1786038"/>
              </a:cxn>
              <a:cxn ang="0">
                <a:pos x="2263409" y="1786038"/>
              </a:cxn>
              <a:cxn ang="0">
                <a:pos x="2251481" y="1790301"/>
              </a:cxn>
              <a:cxn ang="0">
                <a:pos x="2251481" y="1810415"/>
              </a:cxn>
              <a:cxn ang="0">
                <a:pos x="2225096" y="1810415"/>
              </a:cxn>
              <a:cxn ang="0">
                <a:pos x="2225096" y="1818950"/>
              </a:cxn>
              <a:cxn ang="0">
                <a:pos x="2225096" y="1823830"/>
              </a:cxn>
              <a:cxn ang="0">
                <a:pos x="2225096" y="1831754"/>
              </a:cxn>
              <a:cxn ang="0">
                <a:pos x="2237745" y="1851866"/>
              </a:cxn>
              <a:cxn ang="0">
                <a:pos x="2020874" y="1851866"/>
              </a:cxn>
              <a:cxn ang="0">
                <a:pos x="2027382" y="1912822"/>
              </a:cxn>
              <a:cxn ang="0">
                <a:pos x="2002080" y="1922576"/>
              </a:cxn>
              <a:cxn ang="0">
                <a:pos x="1999550" y="1888438"/>
              </a:cxn>
              <a:cxn ang="0">
                <a:pos x="1963404" y="1879294"/>
              </a:cxn>
              <a:cxn ang="0">
                <a:pos x="1960874" y="1879294"/>
              </a:cxn>
              <a:cxn ang="0">
                <a:pos x="1958343" y="1879294"/>
              </a:cxn>
              <a:cxn ang="0">
                <a:pos x="1904126" y="1908559"/>
              </a:cxn>
              <a:cxn ang="0">
                <a:pos x="1963043" y="1882344"/>
              </a:cxn>
              <a:cxn ang="0">
                <a:pos x="1968465" y="1903676"/>
              </a:cxn>
              <a:cxn ang="0">
                <a:pos x="1973165" y="1921965"/>
              </a:cxn>
              <a:cxn ang="0">
                <a:pos x="1951837" y="1921965"/>
              </a:cxn>
              <a:cxn ang="0">
                <a:pos x="1866174" y="1945129"/>
              </a:cxn>
              <a:cxn ang="0">
                <a:pos x="1858221" y="1945129"/>
              </a:cxn>
              <a:cxn ang="0">
                <a:pos x="1858221" y="1937814"/>
              </a:cxn>
              <a:cxn ang="0">
                <a:pos x="1818462" y="1942079"/>
              </a:cxn>
              <a:cxn ang="0">
                <a:pos x="1578096" y="1942079"/>
              </a:cxn>
              <a:cxn ang="0">
                <a:pos x="1575567" y="1942079"/>
              </a:cxn>
              <a:cxn ang="0">
                <a:pos x="17242956" y="1964022"/>
              </a:cxn>
              <a:cxn ang="0">
                <a:pos x="17246932" y="1955488"/>
              </a:cxn>
              <a:cxn ang="0">
                <a:pos x="17242956" y="1955488"/>
              </a:cxn>
              <a:cxn ang="0">
                <a:pos x="1508336" y="1979871"/>
              </a:cxn>
              <a:cxn ang="0">
                <a:pos x="1467492" y="1979871"/>
              </a:cxn>
              <a:cxn ang="0">
                <a:pos x="1508336" y="1958537"/>
              </a:cxn>
              <a:cxn ang="0">
                <a:pos x="1593278" y="1988404"/>
              </a:cxn>
              <a:cxn ang="0">
                <a:pos x="1577374" y="1988404"/>
              </a:cxn>
              <a:cxn ang="0">
                <a:pos x="1563277" y="1979260"/>
              </a:cxn>
              <a:cxn ang="0">
                <a:pos x="1613157" y="1960978"/>
              </a:cxn>
              <a:cxn ang="0">
                <a:pos x="1593278" y="1988404"/>
              </a:cxn>
              <a:cxn ang="0">
                <a:pos x="1054715" y="1996330"/>
              </a:cxn>
              <a:cxn ang="0">
                <a:pos x="1051101" y="1984752"/>
              </a:cxn>
              <a:cxn ang="0">
                <a:pos x="1056521" y="1984752"/>
              </a:cxn>
              <a:cxn ang="0">
                <a:pos x="1059413" y="1992066"/>
              </a:cxn>
              <a:cxn ang="0">
                <a:pos x="1054715" y="1996330"/>
              </a:cxn>
              <a:cxn ang="0">
                <a:pos x="1516650" y="1997320"/>
              </a:cxn>
              <a:cxn ang="0">
                <a:pos x="1509060" y="1987184"/>
              </a:cxn>
              <a:cxn ang="0">
                <a:pos x="1509060" y="1982921"/>
              </a:cxn>
              <a:cxn ang="0">
                <a:pos x="1521350" y="1987795"/>
              </a:cxn>
              <a:cxn ang="0">
                <a:pos x="1526409" y="1987795"/>
              </a:cxn>
              <a:cxn ang="0">
                <a:pos x="1516650" y="1997320"/>
              </a:cxn>
              <a:cxn ang="0">
                <a:pos x="4131028" y="2001813"/>
              </a:cxn>
              <a:cxn ang="0">
                <a:pos x="4124160" y="1988406"/>
              </a:cxn>
              <a:cxn ang="0">
                <a:pos x="4128497" y="2001813"/>
              </a:cxn>
              <a:cxn ang="0">
                <a:pos x="1683280" y="2005473"/>
              </a:cxn>
              <a:cxn ang="0">
                <a:pos x="1662315" y="2001813"/>
              </a:cxn>
              <a:cxn ang="0">
                <a:pos x="1641712" y="1980481"/>
              </a:cxn>
              <a:cxn ang="0">
                <a:pos x="1750148" y="1962198"/>
              </a:cxn>
              <a:cxn ang="0">
                <a:pos x="1816294" y="1980481"/>
              </a:cxn>
              <a:cxn ang="0">
                <a:pos x="1800390" y="1993278"/>
              </a:cxn>
              <a:cxn ang="0">
                <a:pos x="1719426" y="2001813"/>
              </a:cxn>
              <a:cxn ang="0">
                <a:pos x="1683280" y="2005473"/>
              </a:cxn>
              <a:cxn ang="0">
                <a:pos x="934713" y="2022543"/>
              </a:cxn>
              <a:cxn ang="0">
                <a:pos x="934713" y="2017662"/>
              </a:cxn>
              <a:cxn ang="0">
                <a:pos x="934713" y="1996330"/>
              </a:cxn>
              <a:cxn ang="0">
                <a:pos x="934713" y="1978649"/>
              </a:cxn>
              <a:cxn ang="0">
                <a:pos x="1000860" y="1978649"/>
              </a:cxn>
              <a:cxn ang="0">
                <a:pos x="1013871" y="1993278"/>
              </a:cxn>
              <a:cxn ang="0">
                <a:pos x="934713" y="2022543"/>
              </a:cxn>
              <a:cxn ang="0">
                <a:pos x="3238604" y="2053631"/>
              </a:cxn>
              <a:cxn ang="0">
                <a:pos x="3253063" y="2053020"/>
              </a:cxn>
              <a:cxn ang="0">
                <a:pos x="3238604" y="2018273"/>
              </a:cxn>
              <a:cxn ang="0">
                <a:pos x="3238604" y="2053631"/>
              </a:cxn>
              <a:cxn ang="0">
                <a:pos x="1260606" y="2077248"/>
              </a:cxn>
              <a:cxn ang="0">
                <a:pos x="1245563" y="2054845"/>
              </a:cxn>
              <a:cxn ang="0">
                <a:pos x="1242308" y="2048139"/>
              </a:cxn>
              <a:cxn ang="0">
                <a:pos x="1255320" y="2028637"/>
              </a:cxn>
              <a:cxn ang="0">
                <a:pos x="1279539" y="2046919"/>
              </a:cxn>
              <a:cxn ang="0">
                <a:pos x="1275923" y="2073134"/>
              </a:cxn>
              <a:cxn ang="0">
                <a:pos x="1260606" y="2077248"/>
              </a:cxn>
              <a:cxn ang="0">
                <a:pos x="1040258" y="2088981"/>
              </a:cxn>
              <a:cxn ang="0">
                <a:pos x="1029051" y="2088981"/>
              </a:cxn>
              <a:cxn ang="0">
                <a:pos x="1014594" y="2065209"/>
              </a:cxn>
              <a:cxn ang="0">
                <a:pos x="1014594" y="2056674"/>
              </a:cxn>
              <a:cxn ang="0">
                <a:pos x="1013871" y="2046919"/>
              </a:cxn>
              <a:cxn ang="0">
                <a:pos x="1053632" y="2069472"/>
              </a:cxn>
              <a:cxn ang="0">
                <a:pos x="1048571" y="2078006"/>
              </a:cxn>
              <a:cxn ang="0">
                <a:pos x="1043148" y="2085321"/>
              </a:cxn>
              <a:cxn ang="0">
                <a:pos x="1040258" y="2088981"/>
              </a:cxn>
              <a:cxn ang="0">
                <a:pos x="1523519" y="2093248"/>
              </a:cxn>
              <a:cxn ang="0">
                <a:pos x="1495686" y="2093244"/>
              </a:cxn>
              <a:cxn ang="0">
                <a:pos x="1501830" y="2065818"/>
              </a:cxn>
              <a:cxn ang="0">
                <a:pos x="1529301" y="2057894"/>
              </a:cxn>
              <a:cxn ang="0">
                <a:pos x="1548097" y="2073132"/>
              </a:cxn>
              <a:cxn ang="0">
                <a:pos x="1523519" y="2093248"/>
              </a:cxn>
              <a:cxn ang="0">
                <a:pos x="17349583" y="2120679"/>
              </a:cxn>
              <a:cxn ang="0">
                <a:pos x="17360790" y="2111535"/>
              </a:cxn>
              <a:cxn ang="0">
                <a:pos x="17348499" y="2118850"/>
              </a:cxn>
              <a:cxn ang="0">
                <a:pos x="1281345" y="2138351"/>
              </a:cxn>
              <a:cxn ang="0">
                <a:pos x="1268694" y="2138351"/>
              </a:cxn>
              <a:cxn ang="0">
                <a:pos x="1271225" y="2134088"/>
              </a:cxn>
              <a:cxn ang="0">
                <a:pos x="1321828" y="2068869"/>
              </a:cxn>
              <a:cxn ang="0">
                <a:pos x="1321828" y="2046317"/>
              </a:cxn>
              <a:cxn ang="0">
                <a:pos x="1360142" y="2046317"/>
              </a:cxn>
              <a:cxn ang="0">
                <a:pos x="1376408" y="2087761"/>
              </a:cxn>
              <a:cxn ang="0">
                <a:pos x="1374601" y="2095686"/>
              </a:cxn>
              <a:cxn ang="0">
                <a:pos x="1281345" y="2138351"/>
              </a:cxn>
              <a:cxn ang="0">
                <a:pos x="3064746" y="2276109"/>
              </a:cxn>
              <a:cxn ang="0">
                <a:pos x="3068724" y="2270015"/>
              </a:cxn>
              <a:cxn ang="0">
                <a:pos x="3078406" y="2256105"/>
              </a:cxn>
              <a:cxn ang="0">
                <a:pos x="3079567" y="2257828"/>
              </a:cxn>
              <a:cxn ang="0">
                <a:pos x="3078482" y="2255997"/>
              </a:cxn>
              <a:cxn ang="0">
                <a:pos x="3078406" y="2256105"/>
              </a:cxn>
              <a:cxn ang="0">
                <a:pos x="3068074" y="2240769"/>
              </a:cxn>
              <a:cxn ang="0">
                <a:pos x="3027157" y="2235885"/>
              </a:cxn>
              <a:cxn ang="0">
                <a:pos x="3044867" y="2262091"/>
              </a:cxn>
              <a:cxn ang="0">
                <a:pos x="3054265" y="2276109"/>
              </a:cxn>
              <a:cxn ang="0">
                <a:pos x="3064746" y="2276109"/>
              </a:cxn>
              <a:cxn ang="0">
                <a:pos x="3322099" y="2276720"/>
              </a:cxn>
              <a:cxn ang="0">
                <a:pos x="3322099" y="2268795"/>
              </a:cxn>
              <a:cxn ang="0">
                <a:pos x="3317403" y="2276720"/>
              </a:cxn>
              <a:cxn ang="0">
                <a:pos x="17228860" y="2294399"/>
              </a:cxn>
              <a:cxn ang="0">
                <a:pos x="17225966" y="2273066"/>
              </a:cxn>
              <a:cxn ang="0">
                <a:pos x="17219824" y="2280381"/>
              </a:cxn>
              <a:cxn ang="0">
                <a:pos x="17219824" y="2289525"/>
              </a:cxn>
              <a:cxn ang="0">
                <a:pos x="17362958" y="2310248"/>
              </a:cxn>
              <a:cxn ang="0">
                <a:pos x="17368018" y="2305374"/>
              </a:cxn>
              <a:cxn ang="0">
                <a:pos x="17362958" y="2299273"/>
              </a:cxn>
              <a:cxn ang="0">
                <a:pos x="17362958" y="2310248"/>
              </a:cxn>
              <a:cxn ang="0">
                <a:pos x="881219" y="2316951"/>
              </a:cxn>
              <a:cxn ang="0">
                <a:pos x="890978" y="2290736"/>
              </a:cxn>
              <a:cxn ang="0">
                <a:pos x="901460" y="2276718"/>
              </a:cxn>
              <a:cxn ang="0">
                <a:pos x="908328" y="2270624"/>
              </a:cxn>
              <a:cxn ang="0">
                <a:pos x="937967" y="2284033"/>
              </a:cxn>
              <a:cxn ang="0">
                <a:pos x="881219" y="2316951"/>
              </a:cxn>
              <a:cxn ang="0">
                <a:pos x="17267533" y="2340725"/>
              </a:cxn>
              <a:cxn ang="0">
                <a:pos x="17267894" y="2338894"/>
              </a:cxn>
              <a:cxn ang="0">
                <a:pos x="17267894" y="2293789"/>
              </a:cxn>
              <a:cxn ang="0">
                <a:pos x="17267533" y="2340725"/>
              </a:cxn>
              <a:cxn ang="0">
                <a:pos x="2810466" y="2345296"/>
              </a:cxn>
              <a:cxn ang="0">
                <a:pos x="2839563" y="2344988"/>
              </a:cxn>
              <a:cxn ang="0">
                <a:pos x="2844262" y="2344988"/>
              </a:cxn>
              <a:cxn ang="0">
                <a:pos x="2849322" y="2339505"/>
              </a:cxn>
              <a:cxn ang="0">
                <a:pos x="2819321" y="2320002"/>
              </a:cxn>
              <a:cxn ang="0">
                <a:pos x="2812092" y="2320002"/>
              </a:cxn>
              <a:cxn ang="0">
                <a:pos x="2798356" y="2320002"/>
              </a:cxn>
              <a:cxn ang="0">
                <a:pos x="2785707" y="2320002"/>
              </a:cxn>
              <a:cxn ang="0">
                <a:pos x="2810466" y="2345296"/>
              </a:cxn>
              <a:cxn ang="0">
                <a:pos x="17151149" y="2359006"/>
              </a:cxn>
              <a:cxn ang="0">
                <a:pos x="17147895" y="2355963"/>
              </a:cxn>
              <a:cxn ang="0">
                <a:pos x="17147895" y="2359006"/>
              </a:cxn>
              <a:cxn ang="0">
                <a:pos x="17213677" y="2360837"/>
              </a:cxn>
              <a:cxn ang="0">
                <a:pos x="17211511" y="2340725"/>
              </a:cxn>
              <a:cxn ang="0">
                <a:pos x="17206813" y="2340725"/>
              </a:cxn>
              <a:cxn ang="0">
                <a:pos x="17199582" y="2338285"/>
              </a:cxn>
              <a:cxn ang="0">
                <a:pos x="17213677" y="2360837"/>
              </a:cxn>
              <a:cxn ang="0">
                <a:pos x="17066569" y="2426674"/>
              </a:cxn>
              <a:cxn ang="0">
                <a:pos x="17053196" y="2426674"/>
              </a:cxn>
              <a:cxn ang="0">
                <a:pos x="6026842" y="2468118"/>
              </a:cxn>
              <a:cxn ang="0">
                <a:pos x="6029011" y="2458363"/>
              </a:cxn>
              <a:cxn ang="0">
                <a:pos x="6019254" y="2458363"/>
              </a:cxn>
              <a:cxn ang="0">
                <a:pos x="6026842" y="2468118"/>
              </a:cxn>
              <a:cxn ang="0">
                <a:pos x="17211511" y="2489450"/>
              </a:cxn>
              <a:cxn ang="0">
                <a:pos x="17211511" y="2483358"/>
              </a:cxn>
              <a:cxn ang="0">
                <a:pos x="17213677" y="2474212"/>
              </a:cxn>
              <a:cxn ang="0">
                <a:pos x="17224523" y="2433988"/>
              </a:cxn>
              <a:cxn ang="0">
                <a:pos x="17225966" y="2426674"/>
              </a:cxn>
              <a:cxn ang="0">
                <a:pos x="17185483" y="2426674"/>
              </a:cxn>
              <a:cxn ang="0">
                <a:pos x="17174644" y="2426674"/>
              </a:cxn>
              <a:cxn ang="0">
                <a:pos x="17161268" y="2426674"/>
              </a:cxn>
              <a:cxn ang="0">
                <a:pos x="17173919" y="2447395"/>
              </a:cxn>
              <a:cxn ang="0">
                <a:pos x="17186570" y="2447395"/>
              </a:cxn>
              <a:cxn ang="0">
                <a:pos x="17211511" y="2489450"/>
              </a:cxn>
              <a:cxn ang="0">
                <a:pos x="2423170" y="2508350"/>
              </a:cxn>
              <a:cxn ang="0">
                <a:pos x="2518593" y="2458363"/>
              </a:cxn>
              <a:cxn ang="0">
                <a:pos x="2544978" y="2437640"/>
              </a:cxn>
              <a:cxn ang="0">
                <a:pos x="2621968" y="2402899"/>
              </a:cxn>
              <a:cxn ang="0">
                <a:pos x="2626306" y="2390095"/>
              </a:cxn>
              <a:cxn ang="0">
                <a:pos x="2599197" y="2387661"/>
              </a:cxn>
              <a:cxn ang="0">
                <a:pos x="2589438" y="2387661"/>
              </a:cxn>
              <a:cxn ang="0">
                <a:pos x="2537390" y="2393144"/>
              </a:cxn>
              <a:cxn ang="0">
                <a:pos x="2533415" y="2393144"/>
              </a:cxn>
              <a:cxn ang="0">
                <a:pos x="2528354" y="2401070"/>
              </a:cxn>
              <a:cxn ang="0">
                <a:pos x="2472329" y="2405944"/>
              </a:cxn>
              <a:cxn ang="0">
                <a:pos x="2404014" y="2392535"/>
              </a:cxn>
              <a:cxn ang="0">
                <a:pos x="2400039" y="2392535"/>
              </a:cxn>
              <a:cxn ang="0">
                <a:pos x="2360277" y="2414478"/>
              </a:cxn>
              <a:cxn ang="0">
                <a:pos x="2407627" y="2484578"/>
              </a:cxn>
              <a:cxn ang="0">
                <a:pos x="2411965" y="2504690"/>
              </a:cxn>
              <a:cxn ang="0">
                <a:pos x="2414857" y="2504690"/>
              </a:cxn>
              <a:cxn ang="0">
                <a:pos x="2423170" y="2508350"/>
              </a:cxn>
              <a:cxn ang="0">
                <a:pos x="17353554" y="2527242"/>
              </a:cxn>
              <a:cxn ang="0">
                <a:pos x="17349579" y="2508960"/>
              </a:cxn>
              <a:cxn ang="0">
                <a:pos x="17354640" y="2504079"/>
              </a:cxn>
              <a:cxn ang="0">
                <a:pos x="17358615" y="2521148"/>
              </a:cxn>
              <a:cxn ang="0">
                <a:pos x="17353554" y="2527242"/>
              </a:cxn>
              <a:cxn ang="0">
                <a:pos x="2587632" y="2575398"/>
              </a:cxn>
              <a:cxn ang="0">
                <a:pos x="2587270" y="2571746"/>
              </a:cxn>
              <a:cxn ang="0">
                <a:pos x="2585463" y="2571746"/>
              </a:cxn>
              <a:cxn ang="0">
                <a:pos x="2587632" y="2575398"/>
              </a:cxn>
              <a:cxn ang="0">
                <a:pos x="1695117" y="2605493"/>
              </a:cxn>
              <a:cxn ang="0">
                <a:pos x="1682918" y="2588807"/>
              </a:cxn>
              <a:cxn ang="0">
                <a:pos x="1707858" y="2588807"/>
              </a:cxn>
              <a:cxn ang="0">
                <a:pos x="1695117" y="2605493"/>
              </a:cxn>
              <a:cxn ang="0">
                <a:pos x="4957668" y="2643668"/>
              </a:cxn>
              <a:cxn ang="0">
                <a:pos x="4967066" y="2636963"/>
              </a:cxn>
              <a:cxn ang="0">
                <a:pos x="4957668" y="2643668"/>
              </a:cxn>
              <a:cxn ang="0">
                <a:pos x="17172837" y="2674754"/>
              </a:cxn>
              <a:cxn ang="0">
                <a:pos x="17164162" y="2666219"/>
              </a:cxn>
              <a:cxn ang="0">
                <a:pos x="17172837" y="2660736"/>
              </a:cxn>
              <a:cxn ang="0">
                <a:pos x="1719426" y="2675975"/>
              </a:cxn>
              <a:cxn ang="0">
                <a:pos x="1699184" y="2675365"/>
              </a:cxn>
              <a:cxn ang="0">
                <a:pos x="1683280" y="2655253"/>
              </a:cxn>
              <a:cxn ang="0">
                <a:pos x="1735691" y="2655253"/>
              </a:cxn>
              <a:cxn ang="0">
                <a:pos x="1719426" y="2675975"/>
              </a:cxn>
              <a:cxn ang="0">
                <a:pos x="1655085" y="2700357"/>
              </a:cxn>
              <a:cxn ang="0">
                <a:pos x="1644604" y="2681459"/>
              </a:cxn>
              <a:cxn ang="0">
                <a:pos x="1642436" y="2677805"/>
              </a:cxn>
              <a:cxn ang="0">
                <a:pos x="1630506" y="2629038"/>
              </a:cxn>
              <a:cxn ang="0">
                <a:pos x="1656171" y="2588196"/>
              </a:cxn>
              <a:cxn ang="0">
                <a:pos x="1668459" y="2588196"/>
              </a:cxn>
              <a:cxn ang="0">
                <a:pos x="1664121" y="2609537"/>
              </a:cxn>
              <a:cxn ang="0">
                <a:pos x="1655085" y="2655862"/>
              </a:cxn>
              <a:cxn ang="0">
                <a:pos x="1494241" y="2700359"/>
              </a:cxn>
              <a:cxn ang="0">
                <a:pos x="1490988" y="2700359"/>
              </a:cxn>
              <a:cxn ang="0">
                <a:pos x="1481951" y="2676585"/>
              </a:cxn>
              <a:cxn ang="0">
                <a:pos x="1523157" y="2686340"/>
              </a:cxn>
              <a:cxn ang="0">
                <a:pos x="1494241" y="2700359"/>
              </a:cxn>
              <a:cxn ang="0">
                <a:pos x="2014006" y="2704622"/>
              </a:cxn>
              <a:cxn ang="0">
                <a:pos x="2054850" y="2699139"/>
              </a:cxn>
              <a:cxn ang="0">
                <a:pos x="2057381" y="2694867"/>
              </a:cxn>
              <a:cxn ang="0">
                <a:pos x="2065696" y="2685730"/>
              </a:cxn>
              <a:cxn ang="0">
                <a:pos x="2025214" y="2680849"/>
              </a:cxn>
              <a:cxn ang="0">
                <a:pos x="2021598" y="2688773"/>
              </a:cxn>
              <a:cxn ang="0">
                <a:pos x="4663810" y="2705842"/>
              </a:cxn>
              <a:cxn ang="0">
                <a:pos x="4672123" y="2700359"/>
              </a:cxn>
              <a:cxn ang="0">
                <a:pos x="4663810" y="2705842"/>
              </a:cxn>
              <a:cxn ang="0">
                <a:pos x="17274038" y="2717420"/>
              </a:cxn>
              <a:cxn ang="0">
                <a:pos x="17270424" y="2710105"/>
              </a:cxn>
              <a:cxn ang="0">
                <a:pos x="17274761" y="2704622"/>
              </a:cxn>
              <a:cxn ang="0">
                <a:pos x="17278375" y="2710716"/>
              </a:cxn>
              <a:cxn ang="0">
                <a:pos x="4650434" y="2717421"/>
              </a:cxn>
              <a:cxn ang="0">
                <a:pos x="4655973" y="2713768"/>
              </a:cxn>
              <a:cxn ang="0">
                <a:pos x="4660376" y="2713768"/>
              </a:cxn>
              <a:cxn ang="0">
                <a:pos x="4662001" y="2715597"/>
              </a:cxn>
              <a:cxn ang="0">
                <a:pos x="4662001" y="2713768"/>
              </a:cxn>
              <a:cxn ang="0">
                <a:pos x="4660376" y="2713768"/>
              </a:cxn>
              <a:cxn ang="0">
                <a:pos x="4658749" y="2711936"/>
              </a:cxn>
              <a:cxn ang="0">
                <a:pos x="4655973" y="2713768"/>
              </a:cxn>
              <a:cxn ang="0">
                <a:pos x="4655134" y="2713768"/>
              </a:cxn>
              <a:cxn ang="0">
                <a:pos x="4650434" y="2717421"/>
              </a:cxn>
              <a:cxn ang="0">
                <a:pos x="5932504" y="2718031"/>
              </a:cxn>
              <a:cxn ang="0">
                <a:pos x="5943709" y="2705233"/>
              </a:cxn>
              <a:cxn ang="0">
                <a:pos x="5934311" y="2711936"/>
              </a:cxn>
              <a:cxn ang="0">
                <a:pos x="17234278" y="2743633"/>
              </a:cxn>
              <a:cxn ang="0">
                <a:pos x="17230662" y="2735709"/>
              </a:cxn>
              <a:cxn ang="0">
                <a:pos x="17234636" y="2728395"/>
              </a:cxn>
              <a:cxn ang="0">
                <a:pos x="17238616" y="2735709"/>
              </a:cxn>
              <a:cxn ang="0">
                <a:pos x="1947500" y="2749729"/>
              </a:cxn>
              <a:cxn ang="0">
                <a:pos x="1959067" y="2745466"/>
              </a:cxn>
              <a:cxn ang="0">
                <a:pos x="1948584" y="2678416"/>
              </a:cxn>
              <a:cxn ang="0">
                <a:pos x="2011837" y="2655253"/>
              </a:cxn>
              <a:cxn ang="0">
                <a:pos x="2026659" y="2635743"/>
              </a:cxn>
              <a:cxn ang="0">
                <a:pos x="2080514" y="2591858"/>
              </a:cxn>
              <a:cxn ang="0">
                <a:pos x="2118828" y="2591858"/>
              </a:cxn>
              <a:cxn ang="0">
                <a:pos x="2174132" y="2591858"/>
              </a:cxn>
              <a:cxn ang="0">
                <a:pos x="2213529" y="2591858"/>
              </a:cxn>
              <a:cxn ang="0">
                <a:pos x="2227626" y="2591858"/>
              </a:cxn>
              <a:cxn ang="0">
                <a:pos x="2253648" y="2591858"/>
              </a:cxn>
              <a:cxn ang="0">
                <a:pos x="2271721" y="2576009"/>
              </a:cxn>
              <a:cxn ang="0">
                <a:pos x="2268831" y="2554677"/>
              </a:cxn>
              <a:cxn ang="0">
                <a:pos x="2258348" y="2536997"/>
              </a:cxn>
              <a:cxn ang="0">
                <a:pos x="2255096" y="2531514"/>
              </a:cxn>
              <a:cxn ang="0">
                <a:pos x="2215335" y="2488841"/>
              </a:cxn>
              <a:cxn ang="0">
                <a:pos x="2215335" y="2510791"/>
              </a:cxn>
              <a:cxn ang="0">
                <a:pos x="2204492" y="2529073"/>
              </a:cxn>
              <a:cxn ang="0">
                <a:pos x="2201240" y="2529073"/>
              </a:cxn>
              <a:cxn ang="0">
                <a:pos x="2185336" y="2546752"/>
              </a:cxn>
              <a:cxn ang="0">
                <a:pos x="2000274" y="2571746"/>
              </a:cxn>
              <a:cxn ang="0">
                <a:pos x="2000274" y="2596121"/>
              </a:cxn>
              <a:cxn ang="0">
                <a:pos x="1935210" y="2616851"/>
              </a:cxn>
              <a:cxn ang="0">
                <a:pos x="1854607" y="2616851"/>
              </a:cxn>
              <a:cxn ang="0">
                <a:pos x="1832559" y="2616851"/>
              </a:cxn>
              <a:cxn ang="0">
                <a:pos x="1828583" y="2616851"/>
              </a:cxn>
              <a:cxn ang="0">
                <a:pos x="1864729" y="2645498"/>
              </a:cxn>
              <a:cxn ang="0">
                <a:pos x="1894728" y="2706453"/>
              </a:cxn>
              <a:cxn ang="0">
                <a:pos x="1894728" y="2714988"/>
              </a:cxn>
              <a:cxn ang="0">
                <a:pos x="1894728" y="2725345"/>
              </a:cxn>
              <a:cxn ang="0">
                <a:pos x="1902681" y="2732659"/>
              </a:cxn>
              <a:cxn ang="0">
                <a:pos x="1947500" y="2749729"/>
              </a:cxn>
              <a:cxn ang="0">
                <a:pos x="1442326" y="2760091"/>
              </a:cxn>
              <a:cxn ang="0">
                <a:pos x="1430988" y="2758872"/>
              </a:cxn>
              <a:cxn ang="0">
                <a:pos x="1412915" y="2752169"/>
              </a:cxn>
              <a:cxn ang="0">
                <a:pos x="1400625" y="2747897"/>
              </a:cxn>
              <a:cxn ang="0">
                <a:pos x="1394481" y="2747897"/>
              </a:cxn>
              <a:cxn ang="0">
                <a:pos x="1388334" y="2747897"/>
              </a:cxn>
              <a:cxn ang="0">
                <a:pos x="1388334" y="2725345"/>
              </a:cxn>
              <a:cxn ang="0">
                <a:pos x="1453757" y="2725345"/>
              </a:cxn>
              <a:cxn ang="0">
                <a:pos x="1449060" y="2754000"/>
              </a:cxn>
              <a:cxn ang="0">
                <a:pos x="1442326" y="2760091"/>
              </a:cxn>
              <a:cxn ang="0">
                <a:pos x="1501109" y="2768016"/>
              </a:cxn>
              <a:cxn ang="0">
                <a:pos x="1496049" y="2768016"/>
              </a:cxn>
              <a:cxn ang="0">
                <a:pos x="1475807" y="2757041"/>
              </a:cxn>
              <a:cxn ang="0">
                <a:pos x="1468578" y="2743633"/>
              </a:cxn>
              <a:cxn ang="0">
                <a:pos x="1492794" y="2743633"/>
              </a:cxn>
              <a:cxn ang="0">
                <a:pos x="1494601" y="2743633"/>
              </a:cxn>
              <a:cxn ang="0">
                <a:pos x="1535083" y="2747293"/>
              </a:cxn>
              <a:cxn ang="0">
                <a:pos x="1513759" y="2760093"/>
              </a:cxn>
              <a:cxn ang="0">
                <a:pos x="17094037" y="2812512"/>
              </a:cxn>
              <a:cxn ang="0">
                <a:pos x="17082107" y="2792400"/>
              </a:cxn>
              <a:cxn ang="0">
                <a:pos x="17084639" y="2792400"/>
              </a:cxn>
              <a:cxn ang="0">
                <a:pos x="17085000" y="2792400"/>
              </a:cxn>
              <a:cxn ang="0">
                <a:pos x="17094037" y="2792400"/>
              </a:cxn>
              <a:cxn ang="0">
                <a:pos x="17094037" y="2812512"/>
              </a:cxn>
              <a:cxn ang="0">
                <a:pos x="17052837" y="2813125"/>
              </a:cxn>
              <a:cxn ang="0">
                <a:pos x="17027171" y="2760704"/>
              </a:cxn>
              <a:cxn ang="0">
                <a:pos x="17052837" y="2813125"/>
              </a:cxn>
              <a:cxn ang="0">
                <a:pos x="13919062" y="2848475"/>
              </a:cxn>
              <a:cxn ang="0">
                <a:pos x="13921233" y="2839331"/>
              </a:cxn>
              <a:cxn ang="0">
                <a:pos x="13919062" y="2848475"/>
              </a:cxn>
              <a:cxn ang="0">
                <a:pos x="16886564" y="2875910"/>
              </a:cxn>
              <a:cxn ang="0">
                <a:pos x="16887288" y="2875299"/>
              </a:cxn>
              <a:cxn ang="0">
                <a:pos x="16890543" y="2869204"/>
              </a:cxn>
              <a:cxn ang="0">
                <a:pos x="16887288" y="2862492"/>
              </a:cxn>
              <a:cxn ang="0">
                <a:pos x="16883312" y="2868595"/>
              </a:cxn>
              <a:cxn ang="0">
                <a:pos x="16886564" y="2875910"/>
              </a:cxn>
              <a:cxn ang="0">
                <a:pos x="16998616" y="2900896"/>
              </a:cxn>
              <a:cxn ang="0">
                <a:pos x="16998616" y="2889316"/>
              </a:cxn>
              <a:cxn ang="0">
                <a:pos x="16983434" y="2863713"/>
              </a:cxn>
              <a:cxn ang="0">
                <a:pos x="16984158" y="2865544"/>
              </a:cxn>
              <a:cxn ang="0">
                <a:pos x="16971870" y="2900896"/>
              </a:cxn>
              <a:cxn ang="0">
                <a:pos x="16978373" y="2900896"/>
              </a:cxn>
              <a:cxn ang="0">
                <a:pos x="16982710" y="2900896"/>
              </a:cxn>
              <a:cxn ang="0">
                <a:pos x="17134518" y="2906995"/>
              </a:cxn>
              <a:cxn ang="0">
                <a:pos x="17131624" y="2900894"/>
              </a:cxn>
              <a:cxn ang="0">
                <a:pos x="17116808" y="2880782"/>
              </a:cxn>
              <a:cxn ang="0">
                <a:pos x="17106324" y="2867373"/>
              </a:cxn>
              <a:cxn ang="0">
                <a:pos x="17121863" y="2855789"/>
              </a:cxn>
              <a:cxn ang="0">
                <a:pos x="17174639" y="2856398"/>
              </a:cxn>
              <a:cxn ang="0">
                <a:pos x="17147530" y="2896631"/>
              </a:cxn>
              <a:cxn ang="0">
                <a:pos x="17147530" y="2900894"/>
              </a:cxn>
              <a:cxn ang="0">
                <a:pos x="10562251" y="2923448"/>
              </a:cxn>
              <a:cxn ang="0">
                <a:pos x="10573458" y="2919794"/>
              </a:cxn>
              <a:cxn ang="0">
                <a:pos x="10562251" y="2919185"/>
              </a:cxn>
              <a:cxn ang="0">
                <a:pos x="16959577" y="2926498"/>
              </a:cxn>
              <a:cxn ang="0">
                <a:pos x="16933193" y="2877732"/>
              </a:cxn>
              <a:cxn ang="0">
                <a:pos x="16919819" y="2897242"/>
              </a:cxn>
              <a:cxn ang="0">
                <a:pos x="16927050" y="2910650"/>
              </a:cxn>
              <a:cxn ang="0">
                <a:pos x="16934278" y="2924668"/>
              </a:cxn>
              <a:cxn ang="0">
                <a:pos x="16948737" y="2924668"/>
              </a:cxn>
              <a:cxn ang="0">
                <a:pos x="16952711" y="2924668"/>
              </a:cxn>
              <a:cxn ang="0">
                <a:pos x="16955963" y="2924668"/>
              </a:cxn>
              <a:cxn ang="0">
                <a:pos x="16958855" y="2924668"/>
              </a:cxn>
              <a:cxn ang="0">
                <a:pos x="1429178" y="2928329"/>
              </a:cxn>
              <a:cxn ang="0">
                <a:pos x="1420141" y="2924668"/>
              </a:cxn>
              <a:cxn ang="0">
                <a:pos x="1416166" y="2924668"/>
              </a:cxn>
              <a:cxn ang="0">
                <a:pos x="1416166" y="2915523"/>
              </a:cxn>
              <a:cxn ang="0">
                <a:pos x="1416166" y="2881393"/>
              </a:cxn>
              <a:cxn ang="0">
                <a:pos x="1481951" y="2881393"/>
              </a:cxn>
              <a:cxn ang="0">
                <a:pos x="1487012" y="2881393"/>
              </a:cxn>
              <a:cxn ang="0">
                <a:pos x="1523157" y="2860670"/>
              </a:cxn>
              <a:cxn ang="0">
                <a:pos x="1523157" y="2867984"/>
              </a:cxn>
              <a:cxn ang="0">
                <a:pos x="1510145" y="2903945"/>
              </a:cxn>
              <a:cxn ang="0">
                <a:pos x="1454118" y="2926498"/>
              </a:cxn>
              <a:cxn ang="0">
                <a:pos x="1454480" y="2921625"/>
              </a:cxn>
              <a:cxn ang="0">
                <a:pos x="1429178" y="2921625"/>
              </a:cxn>
              <a:cxn ang="0">
                <a:pos x="16666442" y="2928329"/>
              </a:cxn>
              <a:cxn ang="0">
                <a:pos x="16666442" y="2911871"/>
              </a:cxn>
              <a:cxn ang="0">
                <a:pos x="16666804" y="2908208"/>
              </a:cxn>
              <a:cxn ang="0">
                <a:pos x="16642947" y="2908208"/>
              </a:cxn>
              <a:cxn ang="0">
                <a:pos x="16640057" y="2928329"/>
              </a:cxn>
              <a:cxn ang="0">
                <a:pos x="10506591" y="2936863"/>
              </a:cxn>
              <a:cxn ang="0">
                <a:pos x="10518154" y="2933203"/>
              </a:cxn>
              <a:cxn ang="0">
                <a:pos x="10515627" y="2928329"/>
              </a:cxn>
              <a:cxn ang="0">
                <a:pos x="10500080" y="2923448"/>
              </a:cxn>
              <a:cxn ang="0">
                <a:pos x="10506591" y="2936863"/>
              </a:cxn>
              <a:cxn ang="0">
                <a:pos x="17209848" y="2942898"/>
              </a:cxn>
              <a:cxn ang="0">
                <a:pos x="17205509" y="2938631"/>
              </a:cxn>
              <a:cxn ang="0">
                <a:pos x="17210208" y="2935583"/>
              </a:cxn>
              <a:cxn ang="0">
                <a:pos x="10642132" y="2950881"/>
              </a:cxn>
              <a:cxn ang="0">
                <a:pos x="10641410" y="2942958"/>
              </a:cxn>
              <a:cxn ang="0">
                <a:pos x="10630204" y="2946611"/>
              </a:cxn>
              <a:cxn ang="0">
                <a:pos x="2826551" y="2960027"/>
              </a:cxn>
              <a:cxn ang="0">
                <a:pos x="2831250" y="2953926"/>
              </a:cxn>
              <a:cxn ang="0">
                <a:pos x="2826551" y="2954535"/>
              </a:cxn>
              <a:cxn ang="0">
                <a:pos x="4357298" y="2967341"/>
              </a:cxn>
              <a:cxn ang="0">
                <a:pos x="4356576" y="2945398"/>
              </a:cxn>
              <a:cxn ang="0">
                <a:pos x="4349709" y="2950881"/>
              </a:cxn>
              <a:cxn ang="0">
                <a:pos x="4357298" y="2967341"/>
              </a:cxn>
              <a:cxn ang="0">
                <a:pos x="3596442" y="2983190"/>
              </a:cxn>
              <a:cxn ang="0">
                <a:pos x="3600780" y="2973435"/>
              </a:cxn>
              <a:cxn ang="0">
                <a:pos x="3593912" y="2979529"/>
              </a:cxn>
              <a:cxn ang="0">
                <a:pos x="3774638" y="2989894"/>
              </a:cxn>
              <a:cxn ang="0">
                <a:pos x="3781505" y="2983792"/>
              </a:cxn>
              <a:cxn ang="0">
                <a:pos x="3777891" y="2964290"/>
              </a:cxn>
              <a:cxn ang="0">
                <a:pos x="3764157" y="2978308"/>
              </a:cxn>
              <a:cxn ang="0">
                <a:pos x="3774638" y="2989894"/>
              </a:cxn>
              <a:cxn ang="0">
                <a:pos x="1353681" y="2992936"/>
              </a:cxn>
              <a:cxn ang="0">
                <a:pos x="1332309" y="2985011"/>
              </a:cxn>
              <a:cxn ang="0">
                <a:pos x="1370985" y="2969773"/>
              </a:cxn>
              <a:cxn ang="0">
                <a:pos x="1353681" y="2992936"/>
              </a:cxn>
              <a:cxn ang="0">
                <a:pos x="4640314" y="2996597"/>
              </a:cxn>
              <a:cxn ang="0">
                <a:pos x="4648628" y="2991114"/>
              </a:cxn>
              <a:cxn ang="0">
                <a:pos x="4643206" y="2989284"/>
              </a:cxn>
              <a:cxn ang="0">
                <a:pos x="16919095" y="2997208"/>
              </a:cxn>
              <a:cxn ang="0">
                <a:pos x="16919819" y="2996597"/>
              </a:cxn>
              <a:cxn ang="0">
                <a:pos x="16931745" y="2990504"/>
              </a:cxn>
              <a:cxn ang="0">
                <a:pos x="16895600" y="2972215"/>
              </a:cxn>
              <a:cxn ang="0">
                <a:pos x="16895600" y="2975876"/>
              </a:cxn>
              <a:cxn ang="0">
                <a:pos x="16907169" y="2997208"/>
              </a:cxn>
              <a:cxn ang="0">
                <a:pos x="16915844" y="2997208"/>
              </a:cxn>
              <a:cxn ang="0">
                <a:pos x="17081023" y="2999220"/>
              </a:cxn>
              <a:cxn ang="0">
                <a:pos x="17080967" y="2999121"/>
              </a:cxn>
              <a:cxn ang="0">
                <a:pos x="17081023" y="2999030"/>
              </a:cxn>
              <a:cxn ang="0">
                <a:pos x="17085003" y="3006352"/>
              </a:cxn>
              <a:cxn ang="0">
                <a:pos x="17081023" y="3006352"/>
              </a:cxn>
              <a:cxn ang="0">
                <a:pos x="17081023" y="2999220"/>
              </a:cxn>
              <a:cxn ang="0">
                <a:pos x="8306519" y="3051458"/>
              </a:cxn>
              <a:cxn ang="0">
                <a:pos x="8315914" y="3044746"/>
              </a:cxn>
              <a:cxn ang="0">
                <a:pos x="8311214" y="3047798"/>
              </a:cxn>
              <a:cxn ang="0">
                <a:pos x="8306519" y="3051458"/>
              </a:cxn>
              <a:cxn ang="0">
                <a:pos x="16670779" y="3058162"/>
              </a:cxn>
              <a:cxn ang="0">
                <a:pos x="16678730" y="3042924"/>
              </a:cxn>
              <a:cxn ang="0">
                <a:pos x="16670418" y="3055112"/>
              </a:cxn>
              <a:cxn ang="0">
                <a:pos x="16814274" y="3059384"/>
              </a:cxn>
              <a:cxn ang="0">
                <a:pos x="16814274" y="3051458"/>
              </a:cxn>
              <a:cxn ang="0">
                <a:pos x="16814998" y="3049018"/>
              </a:cxn>
              <a:cxn ang="0">
                <a:pos x="16814998" y="3040483"/>
              </a:cxn>
              <a:cxn ang="0">
                <a:pos x="16806323" y="3049018"/>
              </a:cxn>
              <a:cxn ang="0">
                <a:pos x="1734966" y="3060595"/>
              </a:cxn>
              <a:cxn ang="0">
                <a:pos x="1734966" y="3054501"/>
              </a:cxn>
              <a:cxn ang="0">
                <a:pos x="1725568" y="3047187"/>
              </a:cxn>
              <a:cxn ang="0">
                <a:pos x="1734966" y="3060595"/>
              </a:cxn>
              <a:cxn ang="0">
                <a:pos x="9217293" y="3070961"/>
              </a:cxn>
              <a:cxn ang="0">
                <a:pos x="9214764" y="3066696"/>
              </a:cxn>
              <a:cxn ang="0">
                <a:pos x="9213680" y="3070961"/>
              </a:cxn>
              <a:cxn ang="0">
                <a:pos x="10498993" y="3070961"/>
              </a:cxn>
              <a:cxn ang="0">
                <a:pos x="10510204" y="3067307"/>
              </a:cxn>
              <a:cxn ang="0">
                <a:pos x="10501532" y="3064867"/>
              </a:cxn>
              <a:cxn ang="0">
                <a:pos x="10498993" y="3064867"/>
              </a:cxn>
              <a:cxn ang="0">
                <a:pos x="10498993" y="3070961"/>
              </a:cxn>
              <a:cxn ang="0">
                <a:pos x="11474920" y="3070961"/>
              </a:cxn>
              <a:cxn ang="0">
                <a:pos x="11477451" y="3066696"/>
              </a:cxn>
              <a:cxn ang="0">
                <a:pos x="11474920" y="3065476"/>
              </a:cxn>
              <a:cxn ang="0">
                <a:pos x="11474920" y="3070961"/>
              </a:cxn>
              <a:cxn ang="0">
                <a:pos x="1106041" y="3082545"/>
              </a:cxn>
              <a:cxn ang="0">
                <a:pos x="1095198" y="3082545"/>
              </a:cxn>
              <a:cxn ang="0">
                <a:pos x="1106041" y="3082545"/>
              </a:cxn>
              <a:cxn ang="0">
                <a:pos x="1035468" y="3094044"/>
              </a:cxn>
              <a:cxn ang="0">
                <a:pos x="1029775" y="3085588"/>
              </a:cxn>
              <a:cxn ang="0">
                <a:pos x="1040618" y="3085588"/>
              </a:cxn>
              <a:cxn ang="0">
                <a:pos x="1035468" y="3094044"/>
              </a:cxn>
              <a:cxn ang="0">
                <a:pos x="1066643" y="3103877"/>
              </a:cxn>
              <a:cxn ang="0">
                <a:pos x="1061944" y="3097174"/>
              </a:cxn>
              <a:cxn ang="0">
                <a:pos x="1066643" y="3098997"/>
              </a:cxn>
              <a:cxn ang="0">
                <a:pos x="1066643" y="3103877"/>
              </a:cxn>
              <a:cxn ang="0">
                <a:pos x="16999013" y="3104488"/>
              </a:cxn>
              <a:cxn ang="0">
                <a:pos x="16981661" y="3075224"/>
              </a:cxn>
              <a:cxn ang="0">
                <a:pos x="17001179" y="3083759"/>
              </a:cxn>
              <a:cxn ang="0">
                <a:pos x="16999013" y="3104488"/>
              </a:cxn>
              <a:cxn ang="0">
                <a:pos x="16870803" y="3106085"/>
              </a:cxn>
              <a:cxn ang="0">
                <a:pos x="16857339" y="3105702"/>
              </a:cxn>
              <a:cxn ang="0">
                <a:pos x="16854810" y="3105702"/>
              </a:cxn>
              <a:cxn ang="0">
                <a:pos x="16854810" y="3102048"/>
              </a:cxn>
              <a:cxn ang="0">
                <a:pos x="16873963" y="3072790"/>
              </a:cxn>
              <a:cxn ang="0">
                <a:pos x="16879387" y="3088639"/>
              </a:cxn>
              <a:cxn ang="0">
                <a:pos x="16870803" y="3106085"/>
              </a:cxn>
              <a:cxn ang="0">
                <a:pos x="16854956" y="3107475"/>
              </a:cxn>
              <a:cxn ang="0">
                <a:pos x="16854593" y="3106866"/>
              </a:cxn>
              <a:cxn ang="0">
                <a:pos x="16854956" y="3106866"/>
              </a:cxn>
              <a:cxn ang="0">
                <a:pos x="15958724" y="3109972"/>
              </a:cxn>
              <a:cxn ang="0">
                <a:pos x="15947518" y="3084370"/>
              </a:cxn>
              <a:cxn ang="0">
                <a:pos x="15947155" y="3084370"/>
              </a:cxn>
              <a:cxn ang="0">
                <a:pos x="15958724" y="3109972"/>
              </a:cxn>
              <a:cxn ang="0">
                <a:pos x="16766976" y="3117286"/>
              </a:cxn>
              <a:cxn ang="0">
                <a:pos x="16768061" y="3107531"/>
              </a:cxn>
              <a:cxn ang="0">
                <a:pos x="16772036" y="3107531"/>
              </a:cxn>
              <a:cxn ang="0">
                <a:pos x="16766976" y="3117286"/>
              </a:cxn>
              <a:cxn ang="0">
                <a:pos x="8500258" y="3119117"/>
              </a:cxn>
              <a:cxn ang="0">
                <a:pos x="8509655" y="3112414"/>
              </a:cxn>
              <a:cxn ang="0">
                <a:pos x="8504594" y="3113023"/>
              </a:cxn>
              <a:cxn ang="0">
                <a:pos x="8497001" y="3113023"/>
              </a:cxn>
              <a:cxn ang="0">
                <a:pos x="16917323" y="3124600"/>
              </a:cxn>
              <a:cxn ang="0">
                <a:pos x="16906478" y="3124600"/>
              </a:cxn>
              <a:cxn ang="0">
                <a:pos x="16906478" y="3123989"/>
              </a:cxn>
              <a:cxn ang="0">
                <a:pos x="16897803" y="3116066"/>
              </a:cxn>
              <a:cxn ang="0">
                <a:pos x="16912263" y="3071570"/>
              </a:cxn>
              <a:cxn ang="0">
                <a:pos x="16929612" y="3087419"/>
              </a:cxn>
              <a:cxn ang="0">
                <a:pos x="16933587" y="3104488"/>
              </a:cxn>
              <a:cxn ang="0">
                <a:pos x="6529125" y="3131232"/>
              </a:cxn>
              <a:cxn ang="0">
                <a:pos x="6542273" y="3120337"/>
              </a:cxn>
              <a:cxn ang="0">
                <a:pos x="6551670" y="3114846"/>
              </a:cxn>
              <a:cxn ang="0">
                <a:pos x="6547334" y="3109972"/>
              </a:cxn>
              <a:cxn ang="0">
                <a:pos x="6533598" y="3075224"/>
              </a:cxn>
              <a:cxn ang="0">
                <a:pos x="6520586" y="3042924"/>
              </a:cxn>
              <a:cxn ang="0">
                <a:pos x="6511551" y="3047187"/>
              </a:cxn>
              <a:cxn ang="0">
                <a:pos x="6509018" y="3071570"/>
              </a:cxn>
              <a:cxn ang="0">
                <a:pos x="6506127" y="3107531"/>
              </a:cxn>
              <a:cxn ang="0">
                <a:pos x="6513355" y="3120337"/>
              </a:cxn>
              <a:cxn ang="0">
                <a:pos x="6515163" y="3123380"/>
              </a:cxn>
              <a:cxn ang="0">
                <a:pos x="6529125" y="3131232"/>
              </a:cxn>
              <a:cxn ang="0">
                <a:pos x="17048170" y="3136789"/>
              </a:cxn>
              <a:cxn ang="0">
                <a:pos x="17048893" y="3131915"/>
              </a:cxn>
              <a:cxn ang="0">
                <a:pos x="17053593" y="3127652"/>
              </a:cxn>
              <a:cxn ang="0">
                <a:pos x="3939460" y="3144103"/>
              </a:cxn>
              <a:cxn ang="0">
                <a:pos x="3939821" y="3138009"/>
              </a:cxn>
              <a:cxn ang="0">
                <a:pos x="3934399" y="3144103"/>
              </a:cxn>
              <a:cxn ang="0">
                <a:pos x="1027245" y="3152638"/>
              </a:cxn>
              <a:cxn ang="0">
                <a:pos x="1002666" y="3131915"/>
              </a:cxn>
              <a:cxn ang="0">
                <a:pos x="1027245" y="3152638"/>
              </a:cxn>
              <a:cxn ang="0">
                <a:pos x="7159268" y="3153249"/>
              </a:cxn>
              <a:cxn ang="0">
                <a:pos x="7168666" y="3147155"/>
              </a:cxn>
              <a:cxn ang="0">
                <a:pos x="7169029" y="3120940"/>
              </a:cxn>
              <a:cxn ang="0">
                <a:pos x="7145533" y="3135575"/>
              </a:cxn>
              <a:cxn ang="0">
                <a:pos x="7075961" y="3153249"/>
              </a:cxn>
              <a:cxn ang="0">
                <a:pos x="7120233" y="3136789"/>
              </a:cxn>
              <a:cxn ang="0">
                <a:pos x="7123485" y="3136789"/>
              </a:cxn>
              <a:cxn ang="0">
                <a:pos x="7128184" y="3136789"/>
              </a:cxn>
              <a:cxn ang="0">
                <a:pos x="7133245" y="3129474"/>
              </a:cxn>
              <a:cxn ang="0">
                <a:pos x="7097100" y="3113625"/>
              </a:cxn>
              <a:cxn ang="0">
                <a:pos x="7070714" y="3130695"/>
              </a:cxn>
              <a:cxn ang="0">
                <a:pos x="7054812" y="3130695"/>
              </a:cxn>
              <a:cxn ang="0">
                <a:pos x="7061679" y="3142281"/>
              </a:cxn>
              <a:cxn ang="0">
                <a:pos x="7075961" y="3153249"/>
              </a:cxn>
              <a:cxn ang="0">
                <a:pos x="6757065" y="3158124"/>
              </a:cxn>
              <a:cxn ang="0">
                <a:pos x="6783000" y="3154469"/>
              </a:cxn>
              <a:cxn ang="0">
                <a:pos x="6785890" y="3154469"/>
              </a:cxn>
              <a:cxn ang="0">
                <a:pos x="6795289" y="3148375"/>
              </a:cxn>
              <a:cxn ang="0">
                <a:pos x="6785890" y="3130695"/>
              </a:cxn>
              <a:cxn ang="0">
                <a:pos x="6781553" y="3127652"/>
              </a:cxn>
              <a:cxn ang="0">
                <a:pos x="6777216" y="3127652"/>
              </a:cxn>
              <a:cxn ang="0">
                <a:pos x="6747217" y="3116066"/>
              </a:cxn>
              <a:cxn ang="0">
                <a:pos x="6738900" y="3116066"/>
              </a:cxn>
              <a:cxn ang="0">
                <a:pos x="6734924" y="3133135"/>
              </a:cxn>
              <a:cxn ang="0">
                <a:pos x="6734924" y="3138009"/>
              </a:cxn>
              <a:cxn ang="0">
                <a:pos x="6757065" y="3158124"/>
              </a:cxn>
              <a:cxn ang="0">
                <a:pos x="16958529" y="3171536"/>
              </a:cxn>
              <a:cxn ang="0">
                <a:pos x="16953107" y="3171536"/>
              </a:cxn>
              <a:cxn ang="0">
                <a:pos x="16947684" y="3171536"/>
              </a:cxn>
              <a:cxn ang="0">
                <a:pos x="16945513" y="3155076"/>
              </a:cxn>
              <a:cxn ang="0">
                <a:pos x="16945513" y="3149593"/>
              </a:cxn>
              <a:cxn ang="0">
                <a:pos x="16961419" y="3150204"/>
              </a:cxn>
              <a:cxn ang="0">
                <a:pos x="16961419" y="3156297"/>
              </a:cxn>
              <a:cxn ang="0">
                <a:pos x="16958529" y="3171536"/>
              </a:cxn>
              <a:cxn ang="0">
                <a:pos x="16303906" y="3199574"/>
              </a:cxn>
              <a:cxn ang="0">
                <a:pos x="16306439" y="3195311"/>
              </a:cxn>
              <a:cxn ang="0">
                <a:pos x="16303906" y="3192870"/>
              </a:cxn>
              <a:cxn ang="0">
                <a:pos x="16303906" y="3199574"/>
              </a:cxn>
              <a:cxn ang="0">
                <a:pos x="6035878" y="3200185"/>
              </a:cxn>
              <a:cxn ang="0">
                <a:pos x="6033348" y="3192259"/>
              </a:cxn>
              <a:cxn ang="0">
                <a:pos x="6031541" y="3185556"/>
              </a:cxn>
              <a:cxn ang="0">
                <a:pos x="6031541" y="3191650"/>
              </a:cxn>
              <a:cxn ang="0">
                <a:pos x="6029372" y="3199574"/>
              </a:cxn>
              <a:cxn ang="0">
                <a:pos x="6027566" y="3200185"/>
              </a:cxn>
              <a:cxn ang="0">
                <a:pos x="7774821" y="3200185"/>
              </a:cxn>
              <a:cxn ang="0">
                <a:pos x="7773017" y="3196950"/>
              </a:cxn>
              <a:cxn ang="0">
                <a:pos x="7773017" y="3189819"/>
              </a:cxn>
              <a:cxn ang="0">
                <a:pos x="7769037" y="3189819"/>
              </a:cxn>
              <a:cxn ang="0">
                <a:pos x="7773017" y="3196950"/>
              </a:cxn>
              <a:cxn ang="0">
                <a:pos x="7773017" y="3198354"/>
              </a:cxn>
              <a:cxn ang="0">
                <a:pos x="6398777" y="3201405"/>
              </a:cxn>
              <a:cxn ang="0">
                <a:pos x="6407452" y="3195920"/>
              </a:cxn>
              <a:cxn ang="0">
                <a:pos x="6415041" y="3178242"/>
              </a:cxn>
              <a:cxn ang="0">
                <a:pos x="6398777" y="3201405"/>
              </a:cxn>
              <a:cxn ang="0">
                <a:pos x="7295537" y="3202625"/>
              </a:cxn>
              <a:cxn ang="0">
                <a:pos x="7281439" y="3202625"/>
              </a:cxn>
              <a:cxn ang="0">
                <a:pos x="8603632" y="3202625"/>
              </a:cxn>
              <a:cxn ang="0">
                <a:pos x="8610859" y="3192870"/>
              </a:cxn>
              <a:cxn ang="0">
                <a:pos x="8601461" y="3199574"/>
              </a:cxn>
              <a:cxn ang="0">
                <a:pos x="8603632" y="3199574"/>
              </a:cxn>
              <a:cxn ang="0">
                <a:pos x="11168409" y="3203234"/>
              </a:cxn>
              <a:cxn ang="0">
                <a:pos x="11170580" y="3199574"/>
              </a:cxn>
              <a:cxn ang="0">
                <a:pos x="11168409" y="3199574"/>
              </a:cxn>
              <a:cxn ang="0">
                <a:pos x="6588539" y="3215423"/>
              </a:cxn>
              <a:cxn ang="0">
                <a:pos x="6597938" y="3209940"/>
              </a:cxn>
              <a:cxn ang="0">
                <a:pos x="6597575" y="3179462"/>
              </a:cxn>
              <a:cxn ang="0">
                <a:pos x="6574080" y="3179462"/>
              </a:cxn>
              <a:cxn ang="0">
                <a:pos x="6588539" y="3215423"/>
              </a:cxn>
              <a:cxn ang="0">
                <a:pos x="8330734" y="3216034"/>
              </a:cxn>
              <a:cxn ang="0">
                <a:pos x="8349893" y="3211160"/>
              </a:cxn>
              <a:cxn ang="0">
                <a:pos x="8359290" y="3204455"/>
              </a:cxn>
              <a:cxn ang="0">
                <a:pos x="8353144" y="3183725"/>
              </a:cxn>
              <a:cxn ang="0">
                <a:pos x="8348807" y="3177021"/>
              </a:cxn>
              <a:cxn ang="0">
                <a:pos x="8323506" y="3202625"/>
              </a:cxn>
              <a:cxn ang="0">
                <a:pos x="8330734" y="3216034"/>
              </a:cxn>
              <a:cxn ang="0">
                <a:pos x="16652706" y="3217254"/>
              </a:cxn>
              <a:cxn ang="0">
                <a:pos x="16652706" y="3211769"/>
              </a:cxn>
              <a:cxn ang="0">
                <a:pos x="16641866" y="3183116"/>
              </a:cxn>
              <a:cxn ang="0">
                <a:pos x="16641504" y="3183116"/>
              </a:cxn>
              <a:cxn ang="0">
                <a:pos x="16631021" y="3208108"/>
              </a:cxn>
              <a:cxn ang="0">
                <a:pos x="16631021" y="3213593"/>
              </a:cxn>
              <a:cxn ang="0">
                <a:pos x="7681569" y="3219694"/>
              </a:cxn>
              <a:cxn ang="0">
                <a:pos x="7681569" y="3201405"/>
              </a:cxn>
              <a:cxn ang="0">
                <a:pos x="7669366" y="3201405"/>
              </a:cxn>
              <a:cxn ang="0">
                <a:pos x="7665301" y="3195311"/>
              </a:cxn>
              <a:cxn ang="0">
                <a:pos x="7655906" y="3201405"/>
              </a:cxn>
              <a:cxn ang="0">
                <a:pos x="7669366" y="3201405"/>
              </a:cxn>
              <a:cxn ang="0">
                <a:pos x="8203864" y="3219694"/>
              </a:cxn>
              <a:cxn ang="0">
                <a:pos x="8203864" y="3208719"/>
              </a:cxn>
              <a:cxn ang="0">
                <a:pos x="8213262" y="3202014"/>
              </a:cxn>
              <a:cxn ang="0">
                <a:pos x="8207120" y="3199574"/>
              </a:cxn>
              <a:cxn ang="0">
                <a:pos x="8203864" y="3219694"/>
              </a:cxn>
              <a:cxn ang="0">
                <a:pos x="7978319" y="3222126"/>
              </a:cxn>
              <a:cxn ang="0">
                <a:pos x="7985188" y="3212371"/>
              </a:cxn>
              <a:cxn ang="0">
                <a:pos x="7994587" y="3206279"/>
              </a:cxn>
              <a:cxn ang="0">
                <a:pos x="7986270" y="3204455"/>
              </a:cxn>
              <a:cxn ang="0">
                <a:pos x="7978319" y="3204455"/>
              </a:cxn>
              <a:cxn ang="0">
                <a:pos x="7978319" y="3222126"/>
              </a:cxn>
              <a:cxn ang="0">
                <a:pos x="6454438" y="3224568"/>
              </a:cxn>
              <a:cxn ang="0">
                <a:pos x="6454438" y="3217863"/>
              </a:cxn>
              <a:cxn ang="0">
                <a:pos x="6454438" y="3202014"/>
              </a:cxn>
              <a:cxn ang="0">
                <a:pos x="6446487" y="3202014"/>
              </a:cxn>
              <a:cxn ang="0">
                <a:pos x="6441788" y="3202014"/>
              </a:cxn>
              <a:cxn ang="0">
                <a:pos x="6441788" y="3223348"/>
              </a:cxn>
              <a:cxn ang="0">
                <a:pos x="6450824" y="3223348"/>
              </a:cxn>
              <a:cxn ang="0">
                <a:pos x="6867940" y="3224568"/>
              </a:cxn>
              <a:cxn ang="0">
                <a:pos x="6855291" y="3207499"/>
              </a:cxn>
              <a:cxn ang="0">
                <a:pos x="6850230" y="3218474"/>
              </a:cxn>
              <a:cxn ang="0">
                <a:pos x="16364633" y="3227462"/>
              </a:cxn>
              <a:cxn ang="0">
                <a:pos x="16396440" y="3217863"/>
              </a:cxn>
              <a:cxn ang="0">
                <a:pos x="16396440" y="3208719"/>
              </a:cxn>
              <a:cxn ang="0">
                <a:pos x="16396440" y="3197744"/>
              </a:cxn>
              <a:cxn ang="0">
                <a:pos x="16389213" y="3192870"/>
              </a:cxn>
              <a:cxn ang="0">
                <a:pos x="16357767" y="3170927"/>
              </a:cxn>
              <a:cxn ang="0">
                <a:pos x="16331015" y="3215423"/>
              </a:cxn>
              <a:cxn ang="0">
                <a:pos x="16331015" y="3219694"/>
              </a:cxn>
              <a:cxn ang="0">
                <a:pos x="16332825" y="3219694"/>
              </a:cxn>
              <a:cxn ang="0">
                <a:pos x="16364633" y="3227462"/>
              </a:cxn>
              <a:cxn ang="0">
                <a:pos x="16853001" y="3239195"/>
              </a:cxn>
              <a:cxn ang="0">
                <a:pos x="16841794" y="3239195"/>
              </a:cxn>
              <a:cxn ang="0">
                <a:pos x="16847578" y="3211769"/>
              </a:cxn>
              <a:cxn ang="0">
                <a:pos x="16853001" y="3239195"/>
              </a:cxn>
              <a:cxn ang="0">
                <a:pos x="16906117" y="3239195"/>
              </a:cxn>
              <a:cxn ang="0">
                <a:pos x="16896719" y="3239195"/>
              </a:cxn>
              <a:cxn ang="0">
                <a:pos x="16881179" y="3235535"/>
              </a:cxn>
              <a:cxn ang="0">
                <a:pos x="16881179" y="3216643"/>
              </a:cxn>
              <a:cxn ang="0">
                <a:pos x="16907926" y="3216643"/>
              </a:cxn>
              <a:cxn ang="0">
                <a:pos x="16934673" y="3223957"/>
              </a:cxn>
              <a:cxn ang="0">
                <a:pos x="16933949" y="3219083"/>
              </a:cxn>
              <a:cxn ang="0">
                <a:pos x="16942624" y="3225789"/>
              </a:cxn>
              <a:cxn ang="0">
                <a:pos x="16933588" y="3232492"/>
              </a:cxn>
              <a:cxn ang="0">
                <a:pos x="6278773" y="3242849"/>
              </a:cxn>
              <a:cxn ang="0">
                <a:pos x="6300464" y="3224568"/>
              </a:cxn>
              <a:cxn ang="0">
                <a:pos x="6312390" y="3216643"/>
              </a:cxn>
              <a:cxn ang="0">
                <a:pos x="6321788" y="3211160"/>
              </a:cxn>
              <a:cxn ang="0">
                <a:pos x="6317812" y="3209940"/>
              </a:cxn>
              <a:cxn ang="0">
                <a:pos x="6285643" y="3205059"/>
              </a:cxn>
              <a:cxn ang="0">
                <a:pos x="6279858" y="3205059"/>
              </a:cxn>
              <a:cxn ang="0">
                <a:pos x="6275521" y="3205059"/>
              </a:cxn>
              <a:cxn ang="0">
                <a:pos x="6268656" y="3205059"/>
              </a:cxn>
              <a:cxn ang="0">
                <a:pos x="6278773" y="3242849"/>
              </a:cxn>
              <a:cxn ang="0">
                <a:pos x="16601022" y="3244069"/>
              </a:cxn>
              <a:cxn ang="0">
                <a:pos x="16605720" y="3204455"/>
              </a:cxn>
              <a:cxn ang="0">
                <a:pos x="16613310" y="3197744"/>
              </a:cxn>
              <a:cxn ang="0">
                <a:pos x="16613310" y="3172758"/>
              </a:cxn>
              <a:cxn ang="0">
                <a:pos x="16604997" y="3172758"/>
              </a:cxn>
              <a:cxn ang="0">
                <a:pos x="16590900" y="3172758"/>
              </a:cxn>
              <a:cxn ang="0">
                <a:pos x="16586925" y="3172758"/>
              </a:cxn>
              <a:cxn ang="0">
                <a:pos x="16586563" y="3170316"/>
              </a:cxn>
              <a:cxn ang="0">
                <a:pos x="16586202" y="3173979"/>
              </a:cxn>
              <a:cxn ang="0">
                <a:pos x="16567043" y="3192259"/>
              </a:cxn>
              <a:cxn ang="0">
                <a:pos x="16530898" y="3227009"/>
              </a:cxn>
              <a:cxn ang="0">
                <a:pos x="16530898" y="3230052"/>
              </a:cxn>
              <a:cxn ang="0">
                <a:pos x="16534150" y="3244069"/>
              </a:cxn>
              <a:cxn ang="0">
                <a:pos x="5932142" y="3247730"/>
              </a:cxn>
              <a:cxn ang="0">
                <a:pos x="5941540" y="3241027"/>
              </a:cxn>
              <a:cxn ang="0">
                <a:pos x="5945154" y="3205668"/>
              </a:cxn>
              <a:cxn ang="0">
                <a:pos x="5932142" y="3247730"/>
              </a:cxn>
              <a:cxn ang="0">
                <a:pos x="16732623" y="3262359"/>
              </a:cxn>
              <a:cxn ang="0">
                <a:pos x="16731898" y="3262359"/>
              </a:cxn>
              <a:cxn ang="0">
                <a:pos x="16719969" y="3241027"/>
              </a:cxn>
              <a:cxn ang="0">
                <a:pos x="16732623" y="3262359"/>
              </a:cxn>
              <a:cxn ang="0">
                <a:pos x="6092268" y="3266013"/>
              </a:cxn>
              <a:cxn ang="0">
                <a:pos x="6147928" y="3248341"/>
              </a:cxn>
              <a:cxn ang="0">
                <a:pos x="6153713" y="3237366"/>
              </a:cxn>
              <a:cxn ang="0">
                <a:pos x="6162386" y="3228831"/>
              </a:cxn>
              <a:cxn ang="0">
                <a:pos x="6124075" y="3206279"/>
              </a:cxn>
              <a:cxn ang="0">
                <a:pos x="6121542" y="3206279"/>
              </a:cxn>
              <a:cxn ang="0">
                <a:pos x="6107807" y="3228220"/>
              </a:cxn>
              <a:cxn ang="0">
                <a:pos x="6098047" y="3245901"/>
              </a:cxn>
              <a:cxn ang="0">
                <a:pos x="6092986" y="3245901"/>
              </a:cxn>
              <a:cxn ang="0">
                <a:pos x="6092986" y="3249561"/>
              </a:cxn>
              <a:cxn ang="0">
                <a:pos x="6080699" y="3245290"/>
              </a:cxn>
              <a:cxn ang="0">
                <a:pos x="6065518" y="3245290"/>
              </a:cxn>
              <a:cxn ang="0">
                <a:pos x="6092268" y="3266013"/>
              </a:cxn>
              <a:cxn ang="0">
                <a:pos x="6194556" y="3266013"/>
              </a:cxn>
              <a:cxn ang="0">
                <a:pos x="6203954" y="3260529"/>
              </a:cxn>
              <a:cxn ang="0">
                <a:pos x="6235762" y="3202014"/>
              </a:cxn>
              <a:cxn ang="0">
                <a:pos x="6229616" y="3202014"/>
              </a:cxn>
              <a:cxn ang="0">
                <a:pos x="6198893" y="3224568"/>
              </a:cxn>
              <a:cxn ang="0">
                <a:pos x="6186967" y="3247730"/>
              </a:cxn>
              <a:cxn ang="0">
                <a:pos x="6186967" y="3266013"/>
              </a:cxn>
              <a:cxn ang="0">
                <a:pos x="6194556" y="3266013"/>
              </a:cxn>
              <a:cxn ang="0">
                <a:pos x="11035397" y="3267844"/>
              </a:cxn>
              <a:cxn ang="0">
                <a:pos x="11044073" y="3261750"/>
              </a:cxn>
              <a:cxn ang="0">
                <a:pos x="11032864" y="3267844"/>
              </a:cxn>
              <a:cxn ang="0">
                <a:pos x="7742289" y="3268453"/>
              </a:cxn>
              <a:cxn ang="0">
                <a:pos x="7748799" y="3267844"/>
              </a:cxn>
              <a:cxn ang="0">
                <a:pos x="7748436" y="3262970"/>
              </a:cxn>
              <a:cxn ang="0">
                <a:pos x="7736148" y="3250774"/>
              </a:cxn>
              <a:cxn ang="0">
                <a:pos x="7736148" y="3268453"/>
              </a:cxn>
              <a:cxn ang="0">
                <a:pos x="8173866" y="3269064"/>
              </a:cxn>
              <a:cxn ang="0">
                <a:pos x="8175313" y="3267233"/>
              </a:cxn>
              <a:cxn ang="0">
                <a:pos x="8175313" y="3247730"/>
              </a:cxn>
              <a:cxn ang="0">
                <a:pos x="8164105" y="3247730"/>
              </a:cxn>
              <a:cxn ang="0">
                <a:pos x="8163744" y="3250774"/>
              </a:cxn>
              <a:cxn ang="0">
                <a:pos x="8173866" y="3269064"/>
              </a:cxn>
              <a:cxn ang="0">
                <a:pos x="6960113" y="3270893"/>
              </a:cxn>
              <a:cxn ang="0">
                <a:pos x="6957580" y="3265410"/>
              </a:cxn>
              <a:cxn ang="0">
                <a:pos x="6935894" y="3251995"/>
              </a:cxn>
              <a:cxn ang="0">
                <a:pos x="6935894" y="3256876"/>
              </a:cxn>
              <a:cxn ang="0">
                <a:pos x="6935894" y="3269673"/>
              </a:cxn>
              <a:cxn ang="0">
                <a:pos x="6949268" y="3269673"/>
              </a:cxn>
              <a:cxn ang="0">
                <a:pos x="6955413" y="3269673"/>
              </a:cxn>
              <a:cxn ang="0">
                <a:pos x="14802085" y="3280648"/>
              </a:cxn>
              <a:cxn ang="0">
                <a:pos x="14802085" y="3274547"/>
              </a:cxn>
              <a:cxn ang="0">
                <a:pos x="14798834" y="3280648"/>
              </a:cxn>
              <a:cxn ang="0">
                <a:pos x="2925588" y="3287353"/>
              </a:cxn>
              <a:cxn ang="0">
                <a:pos x="2925588" y="3280648"/>
              </a:cxn>
              <a:cxn ang="0">
                <a:pos x="2922334" y="3286133"/>
              </a:cxn>
              <a:cxn ang="0">
                <a:pos x="8117835" y="3287694"/>
              </a:cxn>
              <a:cxn ang="0">
                <a:pos x="8133745" y="3227009"/>
              </a:cxn>
              <a:cxn ang="0">
                <a:pos x="8143143" y="3220297"/>
              </a:cxn>
              <a:cxn ang="0">
                <a:pos x="8109526" y="3198354"/>
              </a:cxn>
              <a:cxn ang="0">
                <a:pos x="8098323" y="3198354"/>
              </a:cxn>
              <a:cxn ang="0">
                <a:pos x="8086393" y="3208108"/>
              </a:cxn>
              <a:cxn ang="0">
                <a:pos x="8086393" y="3220906"/>
              </a:cxn>
              <a:cxn ang="0">
                <a:pos x="8094343" y="3270893"/>
              </a:cxn>
              <a:cxn ang="0">
                <a:pos x="8097599" y="3270893"/>
              </a:cxn>
              <a:cxn ang="0">
                <a:pos x="8117835" y="3287694"/>
              </a:cxn>
              <a:cxn ang="0">
                <a:pos x="8845711" y="3287963"/>
              </a:cxn>
              <a:cxn ang="0">
                <a:pos x="8857632" y="3236146"/>
              </a:cxn>
              <a:cxn ang="0">
                <a:pos x="8857632" y="3223348"/>
              </a:cxn>
              <a:cxn ang="0">
                <a:pos x="8853654" y="3228220"/>
              </a:cxn>
              <a:cxn ang="0">
                <a:pos x="8828363" y="3257485"/>
              </a:cxn>
              <a:cxn ang="0">
                <a:pos x="8819685" y="3267233"/>
              </a:cxn>
              <a:cxn ang="0">
                <a:pos x="8818963" y="3287963"/>
              </a:cxn>
              <a:cxn ang="0">
                <a:pos x="8822214" y="3287963"/>
              </a:cxn>
              <a:cxn ang="0">
                <a:pos x="10674298" y="3289785"/>
              </a:cxn>
              <a:cxn ang="0">
                <a:pos x="10674298" y="3283082"/>
              </a:cxn>
              <a:cxn ang="0">
                <a:pos x="10672130" y="3289785"/>
              </a:cxn>
              <a:cxn ang="0">
                <a:pos x="16348731" y="3293447"/>
              </a:cxn>
              <a:cxn ang="0">
                <a:pos x="16348369" y="3292226"/>
              </a:cxn>
              <a:cxn ang="0">
                <a:pos x="16348731" y="3292972"/>
              </a:cxn>
              <a:cxn ang="0">
                <a:pos x="5052371" y="3295277"/>
              </a:cxn>
              <a:cxn ang="0">
                <a:pos x="5060321" y="3288565"/>
              </a:cxn>
              <a:cxn ang="0">
                <a:pos x="5052371" y="3295277"/>
              </a:cxn>
              <a:cxn ang="0">
                <a:pos x="2650162" y="3297100"/>
              </a:cxn>
              <a:cxn ang="0">
                <a:pos x="2654862" y="3292226"/>
              </a:cxn>
              <a:cxn ang="0">
                <a:pos x="2646908" y="3297100"/>
              </a:cxn>
              <a:cxn ang="0">
                <a:pos x="8427987" y="3300887"/>
              </a:cxn>
              <a:cxn ang="0">
                <a:pos x="8428686" y="3299540"/>
              </a:cxn>
              <a:cxn ang="0">
                <a:pos x="8428809" y="3299540"/>
              </a:cxn>
              <a:cxn ang="0">
                <a:pos x="8428686" y="3300760"/>
              </a:cxn>
              <a:cxn ang="0">
                <a:pos x="16576080" y="3301371"/>
              </a:cxn>
              <a:cxn ang="0">
                <a:pos x="16612587" y="3262359"/>
              </a:cxn>
              <a:cxn ang="0">
                <a:pos x="16593067" y="3262359"/>
              </a:cxn>
              <a:cxn ang="0">
                <a:pos x="16537768" y="3262359"/>
              </a:cxn>
              <a:cxn ang="0">
                <a:pos x="16532346" y="3262359"/>
              </a:cxn>
              <a:cxn ang="0">
                <a:pos x="16520420" y="3266013"/>
              </a:cxn>
              <a:cxn ang="0">
                <a:pos x="16550779" y="3301371"/>
              </a:cxn>
              <a:cxn ang="0">
                <a:pos x="16321261" y="3308685"/>
              </a:cxn>
              <a:cxn ang="0">
                <a:pos x="16345515" y="3290921"/>
              </a:cxn>
              <a:cxn ang="0">
                <a:pos x="16348731" y="3296490"/>
              </a:cxn>
              <a:cxn ang="0">
                <a:pos x="16353425" y="3303202"/>
              </a:cxn>
              <a:cxn ang="0">
                <a:pos x="16351033" y="3297714"/>
              </a:cxn>
              <a:cxn ang="0">
                <a:pos x="16348731" y="3292972"/>
              </a:cxn>
              <a:cxn ang="0">
                <a:pos x="16348731" y="3288565"/>
              </a:cxn>
              <a:cxn ang="0">
                <a:pos x="16345515" y="3290921"/>
              </a:cxn>
              <a:cxn ang="0">
                <a:pos x="16335354" y="3273327"/>
              </a:cxn>
              <a:cxn ang="0">
                <a:pos x="16332102" y="3273327"/>
              </a:cxn>
              <a:cxn ang="0">
                <a:pos x="16325597" y="3273327"/>
              </a:cxn>
              <a:cxn ang="0">
                <a:pos x="16323426" y="3273327"/>
              </a:cxn>
              <a:cxn ang="0">
                <a:pos x="16292705" y="3308685"/>
              </a:cxn>
              <a:cxn ang="0">
                <a:pos x="16295956" y="3308685"/>
              </a:cxn>
              <a:cxn ang="0">
                <a:pos x="16321261" y="3308685"/>
              </a:cxn>
              <a:cxn ang="0">
                <a:pos x="5972986" y="3315389"/>
              </a:cxn>
              <a:cxn ang="0">
                <a:pos x="5982384" y="3308685"/>
              </a:cxn>
              <a:cxn ang="0">
                <a:pos x="5986722" y="3277598"/>
              </a:cxn>
              <a:cxn ang="0">
                <a:pos x="5962505" y="3280648"/>
              </a:cxn>
              <a:cxn ang="0">
                <a:pos x="5946963" y="3315389"/>
              </a:cxn>
              <a:cxn ang="0">
                <a:pos x="5966119" y="3315389"/>
              </a:cxn>
              <a:cxn ang="0">
                <a:pos x="6153713" y="3315389"/>
              </a:cxn>
              <a:cxn ang="0">
                <a:pos x="6160221" y="3314169"/>
              </a:cxn>
              <a:cxn ang="0">
                <a:pos x="6142148" y="3298320"/>
              </a:cxn>
              <a:cxn ang="0">
                <a:pos x="6146846" y="3315389"/>
              </a:cxn>
              <a:cxn ang="0">
                <a:pos x="913750" y="3316000"/>
              </a:cxn>
              <a:cxn ang="0">
                <a:pos x="911579" y="3311126"/>
              </a:cxn>
              <a:cxn ang="0">
                <a:pos x="911579" y="3314169"/>
              </a:cxn>
              <a:cxn ang="0">
                <a:pos x="16106195" y="3319043"/>
              </a:cxn>
              <a:cxn ang="0">
                <a:pos x="16106195" y="3309295"/>
              </a:cxn>
              <a:cxn ang="0">
                <a:pos x="16102943" y="3309295"/>
              </a:cxn>
              <a:cxn ang="0">
                <a:pos x="16102581" y="3309295"/>
              </a:cxn>
              <a:cxn ang="0">
                <a:pos x="16106195" y="3319043"/>
              </a:cxn>
              <a:cxn ang="0">
                <a:pos x="8416036" y="3323924"/>
              </a:cxn>
              <a:cxn ang="0">
                <a:pos x="8411699" y="3323924"/>
              </a:cxn>
              <a:cxn ang="0">
                <a:pos x="8402301" y="3323924"/>
              </a:cxn>
              <a:cxn ang="0">
                <a:pos x="8412783" y="3303656"/>
              </a:cxn>
              <a:cxn ang="0">
                <a:pos x="8427987" y="3300887"/>
              </a:cxn>
              <a:cxn ang="0">
                <a:pos x="6546248" y="3330629"/>
              </a:cxn>
              <a:cxn ang="0">
                <a:pos x="6546248" y="3317220"/>
              </a:cxn>
              <a:cxn ang="0">
                <a:pos x="6550830" y="3314542"/>
              </a:cxn>
              <a:cxn ang="0">
                <a:pos x="6553837" y="3315389"/>
              </a:cxn>
              <a:cxn ang="0">
                <a:pos x="6555646" y="3311728"/>
              </a:cxn>
              <a:cxn ang="0">
                <a:pos x="6550830" y="3314542"/>
              </a:cxn>
              <a:cxn ang="0">
                <a:pos x="6547334" y="3313559"/>
              </a:cxn>
              <a:cxn ang="0">
                <a:pos x="6533598" y="3289176"/>
              </a:cxn>
              <a:cxn ang="0">
                <a:pos x="6531065" y="3289176"/>
              </a:cxn>
              <a:cxn ang="0">
                <a:pos x="6523477" y="3293447"/>
              </a:cxn>
              <a:cxn ang="0">
                <a:pos x="6546248" y="3330629"/>
              </a:cxn>
              <a:cxn ang="0">
                <a:pos x="9353924" y="3331238"/>
              </a:cxn>
              <a:cxn ang="0">
                <a:pos x="9392957" y="3247730"/>
              </a:cxn>
              <a:cxn ang="0">
                <a:pos x="9393682" y="3241637"/>
              </a:cxn>
              <a:cxn ang="0">
                <a:pos x="9390427" y="3203234"/>
              </a:cxn>
              <a:cxn ang="0">
                <a:pos x="9374887" y="3196531"/>
              </a:cxn>
              <a:cxn ang="0">
                <a:pos x="9315247" y="3245901"/>
              </a:cxn>
              <a:cxn ang="0">
                <a:pos x="9320306" y="3258698"/>
              </a:cxn>
              <a:cxn ang="0">
                <a:pos x="9323561" y="3266623"/>
              </a:cxn>
              <a:cxn ang="0">
                <a:pos x="9357538" y="3279428"/>
              </a:cxn>
              <a:cxn ang="0">
                <a:pos x="9330793" y="3322703"/>
              </a:cxn>
              <a:cxn ang="0">
                <a:pos x="9327179" y="3331238"/>
              </a:cxn>
              <a:cxn ang="0">
                <a:pos x="7945425" y="3331849"/>
              </a:cxn>
              <a:cxn ang="0">
                <a:pos x="7945425" y="3322094"/>
              </a:cxn>
              <a:cxn ang="0">
                <a:pos x="7945425" y="3310517"/>
              </a:cxn>
              <a:cxn ang="0">
                <a:pos x="7951933" y="3283082"/>
              </a:cxn>
              <a:cxn ang="0">
                <a:pos x="7957355" y="3309906"/>
              </a:cxn>
              <a:cxn ang="0">
                <a:pos x="7949404" y="3325144"/>
              </a:cxn>
              <a:cxn ang="0">
                <a:pos x="7945425" y="3331849"/>
              </a:cxn>
              <a:cxn ang="0">
                <a:pos x="9244043" y="3331849"/>
              </a:cxn>
              <a:cxn ang="0">
                <a:pos x="9244043" y="3311126"/>
              </a:cxn>
              <a:cxn ang="0">
                <a:pos x="9241149" y="3307465"/>
              </a:cxn>
              <a:cxn ang="0">
                <a:pos x="9193436" y="3311728"/>
              </a:cxn>
              <a:cxn ang="0">
                <a:pos x="9193436" y="3329408"/>
              </a:cxn>
              <a:cxn ang="0">
                <a:pos x="9192349" y="3331849"/>
              </a:cxn>
              <a:cxn ang="0">
                <a:pos x="6106002" y="3334281"/>
              </a:cxn>
              <a:cxn ang="0">
                <a:pos x="6115396" y="3328797"/>
              </a:cxn>
              <a:cxn ang="0">
                <a:pos x="6117567" y="3301371"/>
              </a:cxn>
              <a:cxn ang="0">
                <a:pos x="6104194" y="3334281"/>
              </a:cxn>
              <a:cxn ang="0">
                <a:pos x="7840969" y="3340383"/>
              </a:cxn>
              <a:cxn ang="0">
                <a:pos x="7828315" y="3319654"/>
              </a:cxn>
              <a:cxn ang="0">
                <a:pos x="7832653" y="3292837"/>
              </a:cxn>
              <a:cxn ang="0">
                <a:pos x="7849282" y="3320874"/>
              </a:cxn>
              <a:cxn ang="0">
                <a:pos x="7840969" y="3340383"/>
              </a:cxn>
              <a:cxn ang="0">
                <a:pos x="8299648" y="3340383"/>
              </a:cxn>
              <a:cxn ang="0">
                <a:pos x="8297482" y="3322094"/>
              </a:cxn>
              <a:cxn ang="0">
                <a:pos x="8307238" y="3314169"/>
              </a:cxn>
              <a:cxn ang="0">
                <a:pos x="8309770" y="3330629"/>
              </a:cxn>
              <a:cxn ang="0">
                <a:pos x="8299648" y="3340383"/>
              </a:cxn>
              <a:cxn ang="0">
                <a:pos x="12169271" y="3347087"/>
              </a:cxn>
              <a:cxn ang="0">
                <a:pos x="12173969" y="3339772"/>
              </a:cxn>
              <a:cxn ang="0">
                <a:pos x="12169271" y="3339772"/>
              </a:cxn>
              <a:cxn ang="0">
                <a:pos x="12169271" y="3347087"/>
              </a:cxn>
              <a:cxn ang="0">
                <a:pos x="9684284" y="3353181"/>
              </a:cxn>
              <a:cxn ang="0">
                <a:pos x="9697297" y="3345867"/>
              </a:cxn>
              <a:cxn ang="0">
                <a:pos x="9681396" y="3317829"/>
              </a:cxn>
              <a:cxn ang="0">
                <a:pos x="9673443" y="3303202"/>
              </a:cxn>
              <a:cxn ang="0">
                <a:pos x="9651029" y="3303202"/>
              </a:cxn>
              <a:cxn ang="0">
                <a:pos x="9648862" y="3303202"/>
              </a:cxn>
              <a:cxn ang="0">
                <a:pos x="9645972" y="3353181"/>
              </a:cxn>
              <a:cxn ang="0">
                <a:pos x="9660794" y="3353181"/>
              </a:cxn>
              <a:cxn ang="0">
                <a:pos x="9553081" y="3355621"/>
              </a:cxn>
              <a:cxn ang="0">
                <a:pos x="9566451" y="3333678"/>
              </a:cxn>
              <a:cxn ang="0">
                <a:pos x="9605853" y="3354401"/>
              </a:cxn>
              <a:cxn ang="0">
                <a:pos x="9610914" y="3338552"/>
              </a:cxn>
              <a:cxn ang="0">
                <a:pos x="9619584" y="3336723"/>
              </a:cxn>
              <a:cxn ang="0">
                <a:pos x="9586326" y="3287353"/>
              </a:cxn>
              <a:cxn ang="0">
                <a:pos x="9568254" y="3273327"/>
              </a:cxn>
              <a:cxn ang="0">
                <a:pos x="9564645" y="3269673"/>
              </a:cxn>
              <a:cxn ang="0">
                <a:pos x="9553437" y="3263579"/>
              </a:cxn>
              <a:cxn ang="0">
                <a:pos x="9539345" y="3332458"/>
              </a:cxn>
              <a:cxn ang="0">
                <a:pos x="9513675" y="3355621"/>
              </a:cxn>
              <a:cxn ang="0">
                <a:pos x="9539704" y="3355621"/>
              </a:cxn>
              <a:cxn ang="0">
                <a:pos x="7610725" y="3356231"/>
              </a:cxn>
              <a:cxn ang="0">
                <a:pos x="7608192" y="3356231"/>
              </a:cxn>
              <a:cxn ang="0">
                <a:pos x="7564096" y="3315389"/>
              </a:cxn>
              <a:cxn ang="0">
                <a:pos x="7557949" y="3309295"/>
              </a:cxn>
              <a:cxn ang="0">
                <a:pos x="7573132" y="3275156"/>
              </a:cxn>
              <a:cxn ang="0">
                <a:pos x="7626626" y="3319041"/>
              </a:cxn>
              <a:cxn ang="0">
                <a:pos x="7610725" y="3356231"/>
              </a:cxn>
              <a:cxn ang="0">
                <a:pos x="7043101" y="3364065"/>
              </a:cxn>
              <a:cxn ang="0">
                <a:pos x="7024808" y="3353179"/>
              </a:cxn>
              <a:cxn ang="0">
                <a:pos x="7024808" y="3330627"/>
              </a:cxn>
              <a:cxn ang="0">
                <a:pos x="7024808" y="3308684"/>
              </a:cxn>
              <a:cxn ang="0">
                <a:pos x="7055531" y="3314167"/>
              </a:cxn>
              <a:cxn ang="0">
                <a:pos x="7063486" y="3309295"/>
              </a:cxn>
              <a:cxn ang="0">
                <a:pos x="7043101" y="3364065"/>
              </a:cxn>
              <a:cxn ang="0">
                <a:pos x="8004703" y="3364758"/>
              </a:cxn>
              <a:cxn ang="0">
                <a:pos x="8002538" y="3359884"/>
              </a:cxn>
              <a:cxn ang="0">
                <a:pos x="8002538" y="3356842"/>
              </a:cxn>
              <a:cxn ang="0">
                <a:pos x="8002175" y="3354401"/>
              </a:cxn>
              <a:cxn ang="0">
                <a:pos x="8004703" y="3358055"/>
              </a:cxn>
              <a:cxn ang="0">
                <a:pos x="14545819" y="3372080"/>
              </a:cxn>
              <a:cxn ang="0">
                <a:pos x="14546538" y="3371470"/>
              </a:cxn>
              <a:cxn ang="0">
                <a:pos x="14549433" y="3351350"/>
              </a:cxn>
              <a:cxn ang="0">
                <a:pos x="14545819" y="3372080"/>
              </a:cxn>
              <a:cxn ang="0">
                <a:pos x="6236485" y="3375733"/>
              </a:cxn>
              <a:cxn ang="0">
                <a:pos x="6229616" y="3369030"/>
              </a:cxn>
              <a:cxn ang="0">
                <a:pos x="6227449" y="3363547"/>
              </a:cxn>
              <a:cxn ang="0">
                <a:pos x="6227449" y="3353792"/>
              </a:cxn>
              <a:cxn ang="0">
                <a:pos x="6234314" y="3346478"/>
              </a:cxn>
              <a:cxn ang="0">
                <a:pos x="6234314" y="3359275"/>
              </a:cxn>
              <a:cxn ang="0">
                <a:pos x="6236485" y="3359275"/>
              </a:cxn>
              <a:cxn ang="0">
                <a:pos x="6820226" y="3381217"/>
              </a:cxn>
              <a:cxn ang="0">
                <a:pos x="6811913" y="3376344"/>
              </a:cxn>
              <a:cxn ang="0">
                <a:pos x="6821673" y="3332458"/>
              </a:cxn>
              <a:cxn ang="0">
                <a:pos x="6825649" y="3352570"/>
              </a:cxn>
              <a:cxn ang="0">
                <a:pos x="6820226" y="3381217"/>
              </a:cxn>
              <a:cxn ang="0">
                <a:pos x="8924297" y="3387877"/>
              </a:cxn>
              <a:cxn ang="0">
                <a:pos x="8923733" y="3382913"/>
              </a:cxn>
              <a:cxn ang="0">
                <a:pos x="8924510" y="3383048"/>
              </a:cxn>
              <a:cxn ang="0">
                <a:pos x="8930650" y="3384879"/>
              </a:cxn>
              <a:cxn ang="0">
                <a:pos x="7231200" y="3389751"/>
              </a:cxn>
              <a:cxn ang="0">
                <a:pos x="7226859" y="3382437"/>
              </a:cxn>
              <a:cxn ang="0">
                <a:pos x="7231920" y="3365368"/>
              </a:cxn>
              <a:cxn ang="0">
                <a:pos x="7236618" y="3372682"/>
              </a:cxn>
              <a:cxn ang="0">
                <a:pos x="6459283" y="3394634"/>
              </a:cxn>
              <a:cxn ang="0">
                <a:pos x="6456608" y="3394634"/>
              </a:cxn>
              <a:cxn ang="0">
                <a:pos x="6456608" y="3386190"/>
              </a:cxn>
              <a:cxn ang="0">
                <a:pos x="7146255" y="3395235"/>
              </a:cxn>
              <a:cxn ang="0">
                <a:pos x="7141557" y="3375123"/>
              </a:cxn>
              <a:cxn ang="0">
                <a:pos x="7141557" y="3369028"/>
              </a:cxn>
              <a:cxn ang="0">
                <a:pos x="7141557" y="3355620"/>
              </a:cxn>
              <a:cxn ang="0">
                <a:pos x="7150231" y="3341602"/>
              </a:cxn>
              <a:cxn ang="0">
                <a:pos x="7156739" y="3331847"/>
              </a:cxn>
              <a:cxn ang="0">
                <a:pos x="7146255" y="3395235"/>
              </a:cxn>
              <a:cxn ang="0">
                <a:pos x="5635029" y="3403769"/>
              </a:cxn>
              <a:cxn ang="0">
                <a:pos x="5622016" y="3403769"/>
              </a:cxn>
              <a:cxn ang="0">
                <a:pos x="5616594" y="3342815"/>
              </a:cxn>
              <a:cxn ang="0">
                <a:pos x="5633581" y="3342815"/>
              </a:cxn>
              <a:cxn ang="0">
                <a:pos x="5635029" y="3403769"/>
              </a:cxn>
              <a:cxn ang="0">
                <a:pos x="9405245" y="3417186"/>
              </a:cxn>
              <a:cxn ang="0">
                <a:pos x="9416089" y="3408042"/>
              </a:cxn>
              <a:cxn ang="0">
                <a:pos x="9418387" y="3401948"/>
              </a:cxn>
              <a:cxn ang="0">
                <a:pos x="9418617" y="3401948"/>
              </a:cxn>
              <a:cxn ang="0">
                <a:pos x="9418617" y="3401337"/>
              </a:cxn>
              <a:cxn ang="0">
                <a:pos x="9418387" y="3401948"/>
              </a:cxn>
              <a:cxn ang="0">
                <a:pos x="9413559" y="3401948"/>
              </a:cxn>
              <a:cxn ang="0">
                <a:pos x="9405245" y="3417186"/>
              </a:cxn>
              <a:cxn ang="0">
                <a:pos x="6619262" y="3422669"/>
              </a:cxn>
              <a:cxn ang="0">
                <a:pos x="6586368" y="3422669"/>
              </a:cxn>
              <a:cxn ang="0">
                <a:pos x="6586368" y="3406820"/>
              </a:cxn>
              <a:cxn ang="0">
                <a:pos x="6599380" y="3384877"/>
              </a:cxn>
              <a:cxn ang="0">
                <a:pos x="6621070" y="3413524"/>
              </a:cxn>
              <a:cxn ang="0">
                <a:pos x="6623237" y="3420838"/>
              </a:cxn>
              <a:cxn ang="0">
                <a:pos x="5770573" y="3423890"/>
              </a:cxn>
              <a:cxn ang="0">
                <a:pos x="5778524" y="3394023"/>
              </a:cxn>
              <a:cxn ang="0">
                <a:pos x="5778524" y="3400117"/>
              </a:cxn>
              <a:cxn ang="0">
                <a:pos x="5781055" y="3421449"/>
              </a:cxn>
              <a:cxn ang="0">
                <a:pos x="5779248" y="3421449"/>
              </a:cxn>
              <a:cxn ang="0">
                <a:pos x="5774911" y="3421449"/>
              </a:cxn>
              <a:cxn ang="0">
                <a:pos x="5771295" y="3421449"/>
              </a:cxn>
              <a:cxn ang="0">
                <a:pos x="9566451" y="3423890"/>
              </a:cxn>
              <a:cxn ang="0">
                <a:pos x="9469220" y="3373904"/>
              </a:cxn>
              <a:cxn ang="0">
                <a:pos x="9448983" y="3422669"/>
              </a:cxn>
              <a:cxn ang="0">
                <a:pos x="9516210" y="3422669"/>
              </a:cxn>
              <a:cxn ang="0">
                <a:pos x="8832336" y="3426323"/>
              </a:cxn>
              <a:cxn ang="0">
                <a:pos x="8827965" y="3424501"/>
              </a:cxn>
              <a:cxn ang="0">
                <a:pos x="8834608" y="3424501"/>
              </a:cxn>
              <a:cxn ang="0">
                <a:pos x="853024" y="3426934"/>
              </a:cxn>
              <a:cxn ang="0">
                <a:pos x="856278" y="3426323"/>
              </a:cxn>
              <a:cxn ang="0">
                <a:pos x="852664" y="3421449"/>
              </a:cxn>
              <a:cxn ang="0">
                <a:pos x="853024" y="3426934"/>
              </a:cxn>
              <a:cxn ang="0">
                <a:pos x="8929931" y="3437298"/>
              </a:cxn>
              <a:cxn ang="0">
                <a:pos x="8854380" y="3424501"/>
              </a:cxn>
              <a:cxn ang="0">
                <a:pos x="8834608" y="3424501"/>
              </a:cxn>
              <a:cxn ang="0">
                <a:pos x="8857682" y="3405980"/>
              </a:cxn>
              <a:cxn ang="0">
                <a:pos x="8885465" y="3413526"/>
              </a:cxn>
              <a:cxn ang="0">
                <a:pos x="8921613" y="3389142"/>
              </a:cxn>
              <a:cxn ang="0">
                <a:pos x="8924297" y="3387877"/>
              </a:cxn>
              <a:cxn ang="0">
                <a:pos x="5662860" y="3442172"/>
              </a:cxn>
              <a:cxn ang="0">
                <a:pos x="5678764" y="3409261"/>
              </a:cxn>
              <a:cxn ang="0">
                <a:pos x="5682739" y="3416575"/>
              </a:cxn>
              <a:cxn ang="0">
                <a:pos x="5662860" y="3442172"/>
              </a:cxn>
              <a:cxn ang="0">
                <a:pos x="9161625" y="3442781"/>
              </a:cxn>
              <a:cxn ang="0">
                <a:pos x="9144644" y="3435467"/>
              </a:cxn>
              <a:cxn ang="0">
                <a:pos x="9161625" y="3442781"/>
              </a:cxn>
              <a:cxn ang="0">
                <a:pos x="9172537" y="3462014"/>
              </a:cxn>
              <a:cxn ang="0">
                <a:pos x="9161710" y="3444613"/>
              </a:cxn>
              <a:cxn ang="0">
                <a:pos x="9178697" y="3451927"/>
              </a:cxn>
              <a:cxn ang="0">
                <a:pos x="9172537" y="3462014"/>
              </a:cxn>
              <a:cxn ang="0">
                <a:pos x="6691913" y="3463511"/>
              </a:cxn>
              <a:cxn ang="0">
                <a:pos x="6686490" y="3463511"/>
              </a:cxn>
              <a:cxn ang="0">
                <a:pos x="6681067" y="3463511"/>
              </a:cxn>
              <a:cxn ang="0">
                <a:pos x="6677816" y="3448876"/>
              </a:cxn>
              <a:cxn ang="0">
                <a:pos x="6677816" y="3444002"/>
              </a:cxn>
              <a:cxn ang="0">
                <a:pos x="6677816" y="3420229"/>
              </a:cxn>
              <a:cxn ang="0">
                <a:pos x="6686852" y="3432424"/>
              </a:cxn>
              <a:cxn ang="0">
                <a:pos x="6691913" y="3463511"/>
              </a:cxn>
              <a:cxn ang="0">
                <a:pos x="1334478" y="3463513"/>
              </a:cxn>
              <a:cxn ang="0">
                <a:pos x="1334478" y="3459852"/>
              </a:cxn>
              <a:cxn ang="0">
                <a:pos x="1332309" y="3463513"/>
              </a:cxn>
              <a:cxn ang="0">
                <a:pos x="6632635" y="3464725"/>
              </a:cxn>
              <a:cxn ang="0">
                <a:pos x="6622513" y="3464725"/>
              </a:cxn>
              <a:cxn ang="0">
                <a:pos x="6622513" y="3444613"/>
              </a:cxn>
              <a:cxn ang="0">
                <a:pos x="6622513" y="3422669"/>
              </a:cxn>
              <a:cxn ang="0">
                <a:pos x="6632635" y="3422669"/>
              </a:cxn>
              <a:cxn ang="0">
                <a:pos x="6632635" y="3444002"/>
              </a:cxn>
              <a:cxn ang="0">
                <a:pos x="5582256" y="3465336"/>
              </a:cxn>
              <a:cxn ang="0">
                <a:pos x="5575389" y="3459852"/>
              </a:cxn>
              <a:cxn ang="0">
                <a:pos x="5568159" y="3433035"/>
              </a:cxn>
              <a:cxn ang="0">
                <a:pos x="5568159" y="3420229"/>
              </a:cxn>
              <a:cxn ang="0">
                <a:pos x="5594185" y="3442172"/>
              </a:cxn>
              <a:cxn ang="0">
                <a:pos x="5590570" y="3449487"/>
              </a:cxn>
              <a:cxn ang="0">
                <a:pos x="5490448" y="3468385"/>
              </a:cxn>
              <a:cxn ang="0">
                <a:pos x="5463339" y="3468385"/>
              </a:cxn>
              <a:cxn ang="0">
                <a:pos x="5391049" y="3435469"/>
              </a:cxn>
              <a:cxn ang="0">
                <a:pos x="5501291" y="3374513"/>
              </a:cxn>
              <a:cxn ang="0">
                <a:pos x="5517195" y="3378785"/>
              </a:cxn>
              <a:cxn ang="0">
                <a:pos x="5521170" y="3397677"/>
              </a:cxn>
              <a:cxn ang="0">
                <a:pos x="5502736" y="3447053"/>
              </a:cxn>
              <a:cxn ang="0">
                <a:pos x="5490448" y="3468385"/>
              </a:cxn>
              <a:cxn ang="0">
                <a:pos x="9694767" y="3473259"/>
              </a:cxn>
              <a:cxn ang="0">
                <a:pos x="9696934" y="3468387"/>
              </a:cxn>
              <a:cxn ang="0">
                <a:pos x="9688259" y="3470216"/>
              </a:cxn>
              <a:cxn ang="0">
                <a:pos x="9694767" y="3473259"/>
              </a:cxn>
              <a:cxn ang="0">
                <a:pos x="6091317" y="3475393"/>
              </a:cxn>
              <a:cxn ang="0">
                <a:pos x="6080698" y="3471430"/>
              </a:cxn>
              <a:cxn ang="0">
                <a:pos x="6089735" y="3417186"/>
              </a:cxn>
              <a:cxn ang="0">
                <a:pos x="6103831" y="3466556"/>
              </a:cxn>
              <a:cxn ang="0">
                <a:pos x="6091317" y="3475393"/>
              </a:cxn>
              <a:cxn ang="0">
                <a:pos x="10848879" y="3478142"/>
              </a:cxn>
              <a:cxn ang="0">
                <a:pos x="10843818" y="3471430"/>
              </a:cxn>
              <a:cxn ang="0">
                <a:pos x="10845985" y="3476922"/>
              </a:cxn>
              <a:cxn ang="0">
                <a:pos x="9235731" y="3481185"/>
              </a:cxn>
              <a:cxn ang="0">
                <a:pos x="9238982" y="3475090"/>
              </a:cxn>
              <a:cxn ang="0">
                <a:pos x="9235731" y="3474861"/>
              </a:cxn>
              <a:cxn ang="0">
                <a:pos x="9235731" y="3474479"/>
              </a:cxn>
              <a:cxn ang="0">
                <a:pos x="9230310" y="3474479"/>
              </a:cxn>
              <a:cxn ang="0">
                <a:pos x="9235731" y="3474861"/>
              </a:cxn>
              <a:cxn ang="0">
                <a:pos x="6495282" y="3483014"/>
              </a:cxn>
              <a:cxn ang="0">
                <a:pos x="6483717" y="3483014"/>
              </a:cxn>
              <a:cxn ang="0">
                <a:pos x="6469620" y="3443392"/>
              </a:cxn>
              <a:cxn ang="0">
                <a:pos x="6459861" y="3437909"/>
              </a:cxn>
              <a:cxn ang="0">
                <a:pos x="6459861" y="3425112"/>
              </a:cxn>
              <a:cxn ang="0">
                <a:pos x="6459861" y="3396456"/>
              </a:cxn>
              <a:cxn ang="0">
                <a:pos x="6459283" y="3394634"/>
              </a:cxn>
              <a:cxn ang="0">
                <a:pos x="6469983" y="3394634"/>
              </a:cxn>
              <a:cxn ang="0">
                <a:pos x="6486246" y="3439739"/>
              </a:cxn>
              <a:cxn ang="0">
                <a:pos x="6495282" y="3472039"/>
              </a:cxn>
              <a:cxn ang="0">
                <a:pos x="6495282" y="3483014"/>
              </a:cxn>
              <a:cxn ang="0">
                <a:pos x="5833104" y="3486065"/>
              </a:cxn>
              <a:cxn ang="0">
                <a:pos x="5808525" y="3425110"/>
              </a:cxn>
              <a:cxn ang="0">
                <a:pos x="5804910" y="3420229"/>
              </a:cxn>
              <a:cxn ang="0">
                <a:pos x="5802741" y="3420229"/>
              </a:cxn>
              <a:cxn ang="0">
                <a:pos x="5799489" y="3416575"/>
              </a:cxn>
              <a:cxn ang="0">
                <a:pos x="5827320" y="3394023"/>
              </a:cxn>
              <a:cxn ang="0">
                <a:pos x="5850453" y="3415355"/>
              </a:cxn>
              <a:cxn ang="0">
                <a:pos x="5872863" y="3421449"/>
              </a:cxn>
              <a:cxn ang="0">
                <a:pos x="5833104" y="3464725"/>
              </a:cxn>
              <a:cxn ang="0">
                <a:pos x="5833104" y="3467776"/>
              </a:cxn>
              <a:cxn ang="0">
                <a:pos x="5833104" y="3471428"/>
              </a:cxn>
              <a:cxn ang="0">
                <a:pos x="5833104" y="3486065"/>
              </a:cxn>
              <a:cxn ang="0">
                <a:pos x="6363355" y="3489108"/>
              </a:cxn>
              <a:cxn ang="0">
                <a:pos x="6360822" y="3489108"/>
              </a:cxn>
              <a:cxn ang="0">
                <a:pos x="6356485" y="3469605"/>
              </a:cxn>
              <a:cxn ang="0">
                <a:pos x="6346002" y="3425712"/>
              </a:cxn>
              <a:cxn ang="0">
                <a:pos x="6353233" y="3414744"/>
              </a:cxn>
              <a:cxn ang="0">
                <a:pos x="6358656" y="3364757"/>
              </a:cxn>
              <a:cxn ang="0">
                <a:pos x="6358656" y="3358053"/>
              </a:cxn>
              <a:cxn ang="0">
                <a:pos x="6371667" y="3464114"/>
              </a:cxn>
              <a:cxn ang="0">
                <a:pos x="6376367" y="3451925"/>
              </a:cxn>
              <a:cxn ang="0">
                <a:pos x="6384318" y="3414135"/>
              </a:cxn>
              <a:cxn ang="0">
                <a:pos x="6404919" y="3419618"/>
              </a:cxn>
              <a:cxn ang="0">
                <a:pos x="6408898" y="3423279"/>
              </a:cxn>
              <a:cxn ang="0">
                <a:pos x="6363355" y="3489108"/>
              </a:cxn>
              <a:cxn ang="0">
                <a:pos x="2306783" y="3490097"/>
              </a:cxn>
              <a:cxn ang="0">
                <a:pos x="2318712" y="3488499"/>
              </a:cxn>
              <a:cxn ang="0">
                <a:pos x="2321240" y="3484234"/>
              </a:cxn>
              <a:cxn ang="0">
                <a:pos x="2318712" y="3472650"/>
              </a:cxn>
              <a:cxn ang="0">
                <a:pos x="2297024" y="3469607"/>
              </a:cxn>
              <a:cxn ang="0">
                <a:pos x="2297024" y="3479353"/>
              </a:cxn>
              <a:cxn ang="0">
                <a:pos x="2306783" y="3490097"/>
              </a:cxn>
              <a:cxn ang="0">
                <a:pos x="897484" y="3497034"/>
              </a:cxn>
              <a:cxn ang="0">
                <a:pos x="899653" y="3493380"/>
              </a:cxn>
              <a:cxn ang="0">
                <a:pos x="897484" y="3493380"/>
              </a:cxn>
              <a:cxn ang="0">
                <a:pos x="6254558" y="3501303"/>
              </a:cxn>
              <a:cxn ang="0">
                <a:pos x="6237566" y="3473868"/>
              </a:cxn>
              <a:cxn ang="0">
                <a:pos x="6247688" y="3455588"/>
              </a:cxn>
              <a:cxn ang="0">
                <a:pos x="6261423" y="3487277"/>
              </a:cxn>
              <a:cxn ang="0">
                <a:pos x="6254558" y="3501303"/>
              </a:cxn>
              <a:cxn ang="0">
                <a:pos x="5854069" y="3504957"/>
              </a:cxn>
              <a:cxn ang="0">
                <a:pos x="5848646" y="3488497"/>
              </a:cxn>
              <a:cxn ang="0">
                <a:pos x="5849008" y="3488497"/>
              </a:cxn>
              <a:cxn ang="0">
                <a:pos x="5858768" y="3495201"/>
              </a:cxn>
              <a:cxn ang="0">
                <a:pos x="5854069" y="3504957"/>
              </a:cxn>
              <a:cxn ang="0">
                <a:pos x="6116842" y="3509229"/>
              </a:cxn>
              <a:cxn ang="0">
                <a:pos x="6117205" y="3497643"/>
              </a:cxn>
              <a:cxn ang="0">
                <a:pos x="6126964" y="3490328"/>
              </a:cxn>
              <a:cxn ang="0">
                <a:pos x="6126964" y="3500694"/>
              </a:cxn>
              <a:cxn ang="0">
                <a:pos x="6116842" y="3509229"/>
              </a:cxn>
              <a:cxn ang="0">
                <a:pos x="8434469" y="3509378"/>
              </a:cxn>
              <a:cxn ang="0">
                <a:pos x="8404109" y="3498863"/>
              </a:cxn>
              <a:cxn ang="0">
                <a:pos x="8388203" y="3488499"/>
              </a:cxn>
              <a:cxn ang="0">
                <a:pos x="8416759" y="3483016"/>
              </a:cxn>
              <a:cxn ang="0">
                <a:pos x="8439892" y="3466556"/>
              </a:cxn>
              <a:cxn ang="0">
                <a:pos x="8478927" y="3497034"/>
              </a:cxn>
              <a:cxn ang="0">
                <a:pos x="8434469" y="3509378"/>
              </a:cxn>
              <a:cxn ang="0">
                <a:pos x="6170336" y="3511661"/>
              </a:cxn>
              <a:cxn ang="0">
                <a:pos x="6151541" y="3504346"/>
              </a:cxn>
              <a:cxn ang="0">
                <a:pos x="6144675" y="3470826"/>
              </a:cxn>
              <a:cxn ang="0">
                <a:pos x="6166361" y="3498252"/>
              </a:cxn>
              <a:cxn ang="0">
                <a:pos x="6170336" y="3511661"/>
              </a:cxn>
              <a:cxn ang="0">
                <a:pos x="8307239" y="3512272"/>
              </a:cxn>
              <a:cxn ang="0">
                <a:pos x="8292784" y="3512272"/>
              </a:cxn>
              <a:cxn ang="0">
                <a:pos x="8292784" y="3504346"/>
              </a:cxn>
              <a:cxn ang="0">
                <a:pos x="8292784" y="3489108"/>
              </a:cxn>
              <a:cxn ang="0">
                <a:pos x="8345917" y="3512272"/>
              </a:cxn>
              <a:cxn ang="0">
                <a:pos x="8344469" y="3511051"/>
              </a:cxn>
              <a:cxn ang="0">
                <a:pos x="8318446" y="3511051"/>
              </a:cxn>
              <a:cxn ang="0">
                <a:pos x="8354591" y="3488497"/>
              </a:cxn>
              <a:cxn ang="0">
                <a:pos x="8373025" y="3488497"/>
              </a:cxn>
              <a:cxn ang="0">
                <a:pos x="8345917" y="3512272"/>
              </a:cxn>
              <a:cxn ang="0">
                <a:pos x="6024673" y="3527510"/>
              </a:cxn>
              <a:cxn ang="0">
                <a:pos x="6024673" y="3521415"/>
              </a:cxn>
              <a:cxn ang="0">
                <a:pos x="6024673" y="3514101"/>
              </a:cxn>
              <a:cxn ang="0">
                <a:pos x="6024673" y="3504346"/>
              </a:cxn>
              <a:cxn ang="0">
                <a:pos x="6024673" y="3492158"/>
              </a:cxn>
              <a:cxn ang="0">
                <a:pos x="6034071" y="3472648"/>
              </a:cxn>
              <a:cxn ang="0">
                <a:pos x="6036240" y="3468385"/>
              </a:cxn>
              <a:cxn ang="0">
                <a:pos x="6031540" y="3522636"/>
              </a:cxn>
              <a:cxn ang="0">
                <a:pos x="5356349" y="3528119"/>
              </a:cxn>
              <a:cxn ang="0">
                <a:pos x="5356349" y="3523247"/>
              </a:cxn>
              <a:cxn ang="0">
                <a:pos x="5356349" y="3509227"/>
              </a:cxn>
              <a:cxn ang="0">
                <a:pos x="5356349" y="3491549"/>
              </a:cxn>
              <a:cxn ang="0">
                <a:pos x="5459003" y="3491549"/>
              </a:cxn>
              <a:cxn ang="0">
                <a:pos x="5461172" y="3491549"/>
              </a:cxn>
              <a:cxn ang="0">
                <a:pos x="5461172" y="3505566"/>
              </a:cxn>
              <a:cxn ang="0">
                <a:pos x="5461172" y="3510440"/>
              </a:cxn>
              <a:cxn ang="0">
                <a:pos x="5460086" y="3510440"/>
              </a:cxn>
              <a:cxn ang="0">
                <a:pos x="5361772" y="3524467"/>
              </a:cxn>
              <a:cxn ang="0">
                <a:pos x="5261288" y="3530561"/>
              </a:cxn>
              <a:cxn ang="0">
                <a:pos x="5261288" y="3484845"/>
              </a:cxn>
              <a:cxn ang="0">
                <a:pos x="5261288" y="3465945"/>
              </a:cxn>
              <a:cxn ang="0">
                <a:pos x="5274661" y="3442172"/>
              </a:cxn>
              <a:cxn ang="0">
                <a:pos x="5288035" y="3442172"/>
              </a:cxn>
              <a:cxn ang="0">
                <a:pos x="5298877" y="3461073"/>
              </a:cxn>
              <a:cxn ang="0">
                <a:pos x="5301046" y="3464725"/>
              </a:cxn>
              <a:cxn ang="0">
                <a:pos x="5325627" y="3440952"/>
              </a:cxn>
              <a:cxn ang="0">
                <a:pos x="5329241" y="3440952"/>
              </a:cxn>
              <a:cxn ang="0">
                <a:pos x="5329603" y="3474479"/>
              </a:cxn>
              <a:cxn ang="0">
                <a:pos x="5327072" y="3484845"/>
              </a:cxn>
              <a:cxn ang="0">
                <a:pos x="5314781" y="3490328"/>
              </a:cxn>
              <a:cxn ang="0">
                <a:pos x="5314781" y="3483014"/>
              </a:cxn>
              <a:cxn ang="0">
                <a:pos x="5311168" y="3483014"/>
              </a:cxn>
              <a:cxn ang="0">
                <a:pos x="5261288" y="3530561"/>
              </a:cxn>
              <a:cxn ang="0">
                <a:pos x="4726339" y="3531781"/>
              </a:cxn>
              <a:cxn ang="0">
                <a:pos x="4709712" y="3499474"/>
              </a:cxn>
              <a:cxn ang="0">
                <a:pos x="4725978" y="3493380"/>
              </a:cxn>
              <a:cxn ang="0">
                <a:pos x="4726339" y="3507398"/>
              </a:cxn>
              <a:cxn ang="0">
                <a:pos x="4726339" y="3514103"/>
              </a:cxn>
              <a:cxn ang="0">
                <a:pos x="4726339" y="3523247"/>
              </a:cxn>
              <a:cxn ang="0">
                <a:pos x="4726339" y="3531781"/>
              </a:cxn>
              <a:cxn ang="0">
                <a:pos x="8519772" y="3532995"/>
              </a:cxn>
              <a:cxn ang="0">
                <a:pos x="8515073" y="3517146"/>
              </a:cxn>
              <a:cxn ang="0">
                <a:pos x="8520134" y="3511051"/>
              </a:cxn>
              <a:cxn ang="0">
                <a:pos x="8519772" y="3532995"/>
              </a:cxn>
              <a:cxn ang="0">
                <a:pos x="5805272" y="3556156"/>
              </a:cxn>
              <a:cxn ang="0">
                <a:pos x="5795514" y="3556156"/>
              </a:cxn>
              <a:cxn ang="0">
                <a:pos x="5789730" y="3552502"/>
              </a:cxn>
              <a:cxn ang="0">
                <a:pos x="5753584" y="3487886"/>
              </a:cxn>
              <a:cxn ang="0">
                <a:pos x="5760814" y="3480574"/>
              </a:cxn>
              <a:cxn ang="0">
                <a:pos x="5791536" y="3492769"/>
              </a:cxn>
              <a:cxn ang="0">
                <a:pos x="5794429" y="3492769"/>
              </a:cxn>
              <a:cxn ang="0">
                <a:pos x="5797321" y="3509829"/>
              </a:cxn>
              <a:cxn ang="0">
                <a:pos x="5805272" y="3537874"/>
              </a:cxn>
              <a:cxn ang="0">
                <a:pos x="5805272" y="3547019"/>
              </a:cxn>
              <a:cxn ang="0">
                <a:pos x="5805272" y="3556156"/>
              </a:cxn>
              <a:cxn ang="0">
                <a:pos x="5260205" y="3556765"/>
              </a:cxn>
              <a:cxn ang="0">
                <a:pos x="5250807" y="3556765"/>
              </a:cxn>
              <a:cxn ang="0">
                <a:pos x="5241046" y="3556765"/>
              </a:cxn>
              <a:cxn ang="0">
                <a:pos x="5229118" y="3518975"/>
              </a:cxn>
              <a:cxn ang="0">
                <a:pos x="5234540" y="3489717"/>
              </a:cxn>
              <a:cxn ang="0">
                <a:pos x="5247552" y="3489717"/>
              </a:cxn>
              <a:cxn ang="0">
                <a:pos x="5247552" y="3494591"/>
              </a:cxn>
              <a:cxn ang="0">
                <a:pos x="5257312" y="3532384"/>
              </a:cxn>
              <a:cxn ang="0">
                <a:pos x="5260205" y="3536044"/>
              </a:cxn>
              <a:cxn ang="0">
                <a:pos x="5260205" y="3541527"/>
              </a:cxn>
              <a:cxn ang="0">
                <a:pos x="5260205" y="3550673"/>
              </a:cxn>
              <a:cxn ang="0">
                <a:pos x="5260205" y="3556765"/>
              </a:cxn>
              <a:cxn ang="0">
                <a:pos x="9069830" y="3570787"/>
              </a:cxn>
              <a:cxn ang="0">
                <a:pos x="9116452" y="3557987"/>
              </a:cxn>
              <a:cxn ang="0">
                <a:pos x="9124764" y="3552504"/>
              </a:cxn>
              <a:cxn ang="0">
                <a:pos x="9138861" y="3552504"/>
              </a:cxn>
              <a:cxn ang="0">
                <a:pos x="9148984" y="3552504"/>
              </a:cxn>
              <a:cxn ang="0">
                <a:pos x="9164527" y="3552504"/>
              </a:cxn>
              <a:cxn ang="0">
                <a:pos x="9170307" y="3534824"/>
              </a:cxn>
              <a:cxn ang="0">
                <a:pos x="9176810" y="3514103"/>
              </a:cxn>
              <a:cxn ang="0">
                <a:pos x="9176810" y="3509831"/>
              </a:cxn>
              <a:cxn ang="0">
                <a:pos x="9137058" y="3509831"/>
              </a:cxn>
              <a:cxn ang="0">
                <a:pos x="9209343" y="3442783"/>
              </a:cxn>
              <a:cxn ang="0">
                <a:pos x="9269702" y="3465336"/>
              </a:cxn>
              <a:cxn ang="0">
                <a:pos x="9269702" y="3472650"/>
              </a:cxn>
              <a:cxn ang="0">
                <a:pos x="9284522" y="3489108"/>
              </a:cxn>
              <a:cxn ang="0">
                <a:pos x="9330068" y="3489108"/>
              </a:cxn>
              <a:cxn ang="0">
                <a:pos x="9338018" y="3489108"/>
              </a:cxn>
              <a:cxn ang="0">
                <a:pos x="9326091" y="3445833"/>
              </a:cxn>
              <a:cxn ang="0">
                <a:pos x="9311634" y="3429984"/>
              </a:cxn>
              <a:cxn ang="0">
                <a:pos x="9317058" y="3426323"/>
              </a:cxn>
              <a:cxn ang="0">
                <a:pos x="9325369" y="3424501"/>
              </a:cxn>
              <a:cxn ang="0">
                <a:pos x="9370187" y="3390973"/>
              </a:cxn>
              <a:cxn ang="0">
                <a:pos x="9291748" y="3364758"/>
              </a:cxn>
              <a:cxn ang="0">
                <a:pos x="9281630" y="3361105"/>
              </a:cxn>
              <a:cxn ang="0">
                <a:pos x="9241149" y="3361105"/>
              </a:cxn>
              <a:cxn ang="0">
                <a:pos x="9145008" y="3348918"/>
              </a:cxn>
              <a:cxn ang="0">
                <a:pos x="9135609" y="3340383"/>
              </a:cxn>
              <a:cxn ang="0">
                <a:pos x="9083203" y="3294668"/>
              </a:cxn>
              <a:cxn ang="0">
                <a:pos x="9068022" y="3291005"/>
              </a:cxn>
              <a:cxn ang="0">
                <a:pos x="9065490" y="3291005"/>
              </a:cxn>
              <a:cxn ang="0">
                <a:pos x="9059709" y="3283082"/>
              </a:cxn>
              <a:cxn ang="0">
                <a:pos x="9066212" y="3278208"/>
              </a:cxn>
              <a:cxn ang="0">
                <a:pos x="9069471" y="3278208"/>
              </a:cxn>
              <a:cxn ang="0">
                <a:pos x="9083924" y="3278208"/>
              </a:cxn>
              <a:cxn ang="0">
                <a:pos x="9096937" y="3255044"/>
              </a:cxn>
              <a:cxn ang="0">
                <a:pos x="9096937" y="3233103"/>
              </a:cxn>
              <a:cxn ang="0">
                <a:pos x="9057174" y="3188606"/>
              </a:cxn>
              <a:cxn ang="0">
                <a:pos x="9049585" y="3188606"/>
              </a:cxn>
              <a:cxn ang="0">
                <a:pos x="9043437" y="3188606"/>
              </a:cxn>
              <a:cxn ang="0">
                <a:pos x="9040548" y="3201405"/>
              </a:cxn>
              <a:cxn ang="0">
                <a:pos x="9014519" y="3300151"/>
              </a:cxn>
              <a:cxn ang="0">
                <a:pos x="9068744" y="3325144"/>
              </a:cxn>
              <a:cxn ang="0">
                <a:pos x="9075973" y="3325144"/>
              </a:cxn>
              <a:cxn ang="0">
                <a:pos x="9083924" y="3325144"/>
              </a:cxn>
              <a:cxn ang="0">
                <a:pos x="9081760" y="3334281"/>
              </a:cxn>
              <a:cxn ang="0">
                <a:pos x="9070190" y="3362936"/>
              </a:cxn>
              <a:cxn ang="0">
                <a:pos x="9110309" y="3438518"/>
              </a:cxn>
              <a:cxn ang="0">
                <a:pos x="9110309" y="3460462"/>
              </a:cxn>
              <a:cxn ang="0">
                <a:pos x="9110309" y="3480574"/>
              </a:cxn>
              <a:cxn ang="0">
                <a:pos x="9110309" y="3527511"/>
              </a:cxn>
              <a:cxn ang="0">
                <a:pos x="9105977" y="3523858"/>
              </a:cxn>
              <a:cxn ang="0">
                <a:pos x="9081035" y="3506788"/>
              </a:cxn>
              <a:cxn ang="0">
                <a:pos x="9070911" y="3506788"/>
              </a:cxn>
              <a:cxn ang="0">
                <a:pos x="9052115" y="3539096"/>
              </a:cxn>
              <a:cxn ang="0">
                <a:pos x="9045248" y="3551284"/>
              </a:cxn>
              <a:cxn ang="0">
                <a:pos x="9058260" y="3570787"/>
              </a:cxn>
              <a:cxn ang="0">
                <a:pos x="9549823" y="3572616"/>
              </a:cxn>
              <a:cxn ang="0">
                <a:pos x="9549457" y="3557987"/>
              </a:cxn>
              <a:cxn ang="0">
                <a:pos x="9540788" y="3559819"/>
              </a:cxn>
              <a:cxn ang="0">
                <a:pos x="9546204" y="3559819"/>
              </a:cxn>
              <a:cxn ang="0">
                <a:pos x="4859715" y="3576886"/>
              </a:cxn>
              <a:cxn ang="0">
                <a:pos x="4835499" y="3576886"/>
              </a:cxn>
              <a:cxn ang="0">
                <a:pos x="4832968" y="3570785"/>
              </a:cxn>
              <a:cxn ang="0">
                <a:pos x="4843449" y="3536044"/>
              </a:cxn>
              <a:cxn ang="0">
                <a:pos x="4846703" y="3536044"/>
              </a:cxn>
              <a:cxn ang="0">
                <a:pos x="4859715" y="3576886"/>
              </a:cxn>
              <a:cxn ang="0">
                <a:pos x="9231391" y="3578099"/>
              </a:cxn>
              <a:cxn ang="0">
                <a:pos x="9238982" y="3554334"/>
              </a:cxn>
              <a:cxn ang="0">
                <a:pos x="9240787" y="3548844"/>
              </a:cxn>
              <a:cxn ang="0">
                <a:pos x="9249465" y="3547021"/>
              </a:cxn>
              <a:cxn ang="0">
                <a:pos x="9242957" y="3536655"/>
              </a:cxn>
              <a:cxn ang="0">
                <a:pos x="9238982" y="3536655"/>
              </a:cxn>
              <a:cxn ang="0">
                <a:pos x="9214401" y="3542749"/>
              </a:cxn>
              <a:cxn ang="0">
                <a:pos x="9214401" y="3548844"/>
              </a:cxn>
              <a:cxn ang="0">
                <a:pos x="9219818" y="3578099"/>
              </a:cxn>
              <a:cxn ang="0">
                <a:pos x="9225604" y="3578099"/>
              </a:cxn>
              <a:cxn ang="0">
                <a:pos x="5622016" y="3578709"/>
              </a:cxn>
              <a:cxn ang="0">
                <a:pos x="5615510" y="3578709"/>
              </a:cxn>
              <a:cxn ang="0">
                <a:pos x="5609365" y="3578709"/>
              </a:cxn>
              <a:cxn ang="0">
                <a:pos x="5604304" y="3578709"/>
              </a:cxn>
              <a:cxn ang="0">
                <a:pos x="5602135" y="3578709"/>
              </a:cxn>
              <a:cxn ang="0">
                <a:pos x="5595268" y="3578709"/>
              </a:cxn>
              <a:cxn ang="0">
                <a:pos x="5599605" y="3564082"/>
              </a:cxn>
              <a:cxn ang="0">
                <a:pos x="5660329" y="3483623"/>
              </a:cxn>
              <a:cxn ang="0">
                <a:pos x="5662498" y="3470826"/>
              </a:cxn>
              <a:cxn ang="0">
                <a:pos x="5662498" y="3467165"/>
              </a:cxn>
              <a:cxn ang="0">
                <a:pos x="5670088" y="3467165"/>
              </a:cxn>
              <a:cxn ang="0">
                <a:pos x="5677318" y="3462291"/>
              </a:cxn>
              <a:cxn ang="0">
                <a:pos x="5674426" y="3506787"/>
              </a:cxn>
              <a:cxn ang="0">
                <a:pos x="5674426" y="3528730"/>
              </a:cxn>
              <a:cxn ang="0">
                <a:pos x="5662860" y="3553723"/>
              </a:cxn>
              <a:cxn ang="0">
                <a:pos x="5648764" y="3573836"/>
              </a:cxn>
              <a:cxn ang="0">
                <a:pos x="11646246" y="3585422"/>
              </a:cxn>
              <a:cxn ang="0">
                <a:pos x="11642994" y="3578099"/>
              </a:cxn>
              <a:cxn ang="0">
                <a:pos x="11642994" y="3582371"/>
              </a:cxn>
              <a:cxn ang="0">
                <a:pos x="5473098" y="3598829"/>
              </a:cxn>
              <a:cxn ang="0">
                <a:pos x="5450326" y="3598829"/>
              </a:cxn>
              <a:cxn ang="0">
                <a:pos x="5461531" y="3554334"/>
              </a:cxn>
              <a:cxn ang="0">
                <a:pos x="5465868" y="3571396"/>
              </a:cxn>
              <a:cxn ang="0">
                <a:pos x="5470207" y="3587854"/>
              </a:cxn>
              <a:cxn ang="0">
                <a:pos x="14943771" y="3599440"/>
              </a:cxn>
              <a:cxn ang="0">
                <a:pos x="14944495" y="3598220"/>
              </a:cxn>
              <a:cxn ang="0">
                <a:pos x="14940519" y="3591516"/>
              </a:cxn>
              <a:cxn ang="0">
                <a:pos x="14943771" y="3599440"/>
              </a:cxn>
              <a:cxn ang="0">
                <a:pos x="5409122" y="3600049"/>
              </a:cxn>
              <a:cxn ang="0">
                <a:pos x="5420326" y="3581151"/>
              </a:cxn>
              <a:cxn ang="0">
                <a:pos x="5409122" y="3600049"/>
              </a:cxn>
              <a:cxn ang="0">
                <a:pos x="1948224" y="3607365"/>
              </a:cxn>
              <a:cxn ang="0">
                <a:pos x="1950753" y="3600660"/>
              </a:cxn>
              <a:cxn ang="0">
                <a:pos x="1948584" y="3604923"/>
              </a:cxn>
              <a:cxn ang="0">
                <a:pos x="1946415" y="3604923"/>
              </a:cxn>
              <a:cxn ang="0">
                <a:pos x="13051570" y="3609797"/>
              </a:cxn>
              <a:cxn ang="0">
                <a:pos x="13049403" y="3603703"/>
              </a:cxn>
              <a:cxn ang="0">
                <a:pos x="13048319" y="3602483"/>
              </a:cxn>
              <a:cxn ang="0">
                <a:pos x="13051570" y="3609797"/>
              </a:cxn>
              <a:cxn ang="0">
                <a:pos x="16043712" y="3610408"/>
              </a:cxn>
              <a:cxn ang="0">
                <a:pos x="16027449" y="3578099"/>
              </a:cxn>
              <a:cxn ang="0">
                <a:pos x="16026725" y="3557987"/>
              </a:cxn>
              <a:cxn ang="0">
                <a:pos x="16066122" y="3578710"/>
              </a:cxn>
              <a:cxn ang="0">
                <a:pos x="16062146" y="3591515"/>
              </a:cxn>
              <a:cxn ang="0">
                <a:pos x="16043712" y="3610408"/>
              </a:cxn>
              <a:cxn ang="0">
                <a:pos x="4670809" y="3612544"/>
              </a:cxn>
              <a:cxn ang="0">
                <a:pos x="4660555" y="3600660"/>
              </a:cxn>
              <a:cxn ang="0">
                <a:pos x="4660555" y="3595170"/>
              </a:cxn>
              <a:cxn ang="0">
                <a:pos x="4660555" y="3590296"/>
              </a:cxn>
              <a:cxn ang="0">
                <a:pos x="4660555" y="3578710"/>
              </a:cxn>
              <a:cxn ang="0">
                <a:pos x="4679710" y="3600660"/>
              </a:cxn>
              <a:cxn ang="0">
                <a:pos x="4670809" y="3612544"/>
              </a:cxn>
              <a:cxn ang="0">
                <a:pos x="9026808" y="3618943"/>
              </a:cxn>
              <a:cxn ang="0">
                <a:pos x="9023557" y="3613458"/>
              </a:cxn>
              <a:cxn ang="0">
                <a:pos x="9023557" y="3606144"/>
              </a:cxn>
              <a:cxn ang="0">
                <a:pos x="9018135" y="3606144"/>
              </a:cxn>
              <a:cxn ang="0">
                <a:pos x="9018135" y="3618943"/>
              </a:cxn>
              <a:cxn ang="0">
                <a:pos x="3721144" y="3621993"/>
              </a:cxn>
              <a:cxn ang="0">
                <a:pos x="3728011" y="3615900"/>
              </a:cxn>
              <a:cxn ang="0">
                <a:pos x="3731263" y="3585422"/>
              </a:cxn>
              <a:cxn ang="0">
                <a:pos x="3705240" y="3585422"/>
              </a:cxn>
              <a:cxn ang="0">
                <a:pos x="3721144" y="3621993"/>
              </a:cxn>
              <a:cxn ang="0">
                <a:pos x="9328985" y="3628087"/>
              </a:cxn>
              <a:cxn ang="0">
                <a:pos x="9334041" y="3620163"/>
              </a:cxn>
              <a:cxn ang="0">
                <a:pos x="9325369" y="3621993"/>
              </a:cxn>
              <a:cxn ang="0">
                <a:pos x="9328985" y="3628087"/>
              </a:cxn>
              <a:cxn ang="0">
                <a:pos x="5326710" y="3637842"/>
              </a:cxn>
              <a:cxn ang="0">
                <a:pos x="5313336" y="3601872"/>
              </a:cxn>
              <a:cxn ang="0">
                <a:pos x="5313336" y="3579320"/>
              </a:cxn>
              <a:cxn ang="0">
                <a:pos x="5321649" y="3579320"/>
              </a:cxn>
              <a:cxn ang="0">
                <a:pos x="5327795" y="3579320"/>
              </a:cxn>
              <a:cxn ang="0">
                <a:pos x="5326710" y="3602483"/>
              </a:cxn>
              <a:cxn ang="0">
                <a:pos x="5326710" y="3637842"/>
              </a:cxn>
              <a:cxn ang="0">
                <a:pos x="5068994" y="3643936"/>
              </a:cxn>
              <a:cxn ang="0">
                <a:pos x="5063933" y="3607975"/>
              </a:cxn>
              <a:cxn ang="0">
                <a:pos x="5061406" y="3607975"/>
              </a:cxn>
              <a:cxn ang="0">
                <a:pos x="5034656" y="3539707"/>
              </a:cxn>
              <a:cxn ang="0">
                <a:pos x="5034656" y="3531172"/>
              </a:cxn>
              <a:cxn ang="0">
                <a:pos x="5034656" y="3512272"/>
              </a:cxn>
              <a:cxn ang="0">
                <a:pos x="5049476" y="3512272"/>
              </a:cxn>
              <a:cxn ang="0">
                <a:pos x="5073332" y="3512272"/>
              </a:cxn>
              <a:cxn ang="0">
                <a:pos x="5065381" y="3557987"/>
              </a:cxn>
              <a:cxn ang="0">
                <a:pos x="5075862" y="3565302"/>
              </a:cxn>
              <a:cxn ang="0">
                <a:pos x="5085622" y="3561039"/>
              </a:cxn>
              <a:cxn ang="0">
                <a:pos x="5088152" y="3608577"/>
              </a:cxn>
              <a:cxn ang="0">
                <a:pos x="5068994" y="3643936"/>
              </a:cxn>
              <a:cxn ang="0">
                <a:pos x="5228756" y="3646980"/>
              </a:cxn>
              <a:cxn ang="0">
                <a:pos x="5224781" y="3646980"/>
              </a:cxn>
              <a:cxn ang="0">
                <a:pos x="5221167" y="3646980"/>
              </a:cxn>
              <a:cxn ang="0">
                <a:pos x="5208876" y="3639666"/>
              </a:cxn>
              <a:cxn ang="0">
                <a:pos x="5208876" y="3628698"/>
              </a:cxn>
              <a:cxn ang="0">
                <a:pos x="5211407" y="3598831"/>
              </a:cxn>
              <a:cxn ang="0">
                <a:pos x="5224418" y="3614069"/>
              </a:cxn>
              <a:cxn ang="0">
                <a:pos x="5228756" y="3631740"/>
              </a:cxn>
              <a:cxn ang="0">
                <a:pos x="8731583" y="3651861"/>
              </a:cxn>
              <a:cxn ang="0">
                <a:pos x="8734477" y="3634792"/>
              </a:cxn>
              <a:cxn ang="0">
                <a:pos x="8739899" y="3634792"/>
              </a:cxn>
              <a:cxn ang="0">
                <a:pos x="8839562" y="3631138"/>
              </a:cxn>
              <a:cxn ang="0">
                <a:pos x="8866672" y="3631138"/>
              </a:cxn>
              <a:cxn ang="0">
                <a:pos x="8866672" y="3648810"/>
              </a:cxn>
              <a:cxn ang="0">
                <a:pos x="8874261" y="3648810"/>
              </a:cxn>
              <a:cxn ang="0">
                <a:pos x="8891611" y="3648810"/>
              </a:cxn>
              <a:cxn ang="0">
                <a:pos x="8951619" y="3648810"/>
              </a:cxn>
              <a:cxn ang="0">
                <a:pos x="8960301" y="3648810"/>
              </a:cxn>
              <a:cxn ang="0">
                <a:pos x="8979096" y="3615289"/>
              </a:cxn>
              <a:cxn ang="0">
                <a:pos x="8898840" y="3589685"/>
              </a:cxn>
              <a:cxn ang="0">
                <a:pos x="8892698" y="3589685"/>
              </a:cxn>
              <a:cxn ang="0">
                <a:pos x="8872096" y="3610408"/>
              </a:cxn>
              <a:cxn ang="0">
                <a:pos x="8799816" y="3601263"/>
              </a:cxn>
              <a:cxn ang="0">
                <a:pos x="8740261" y="3607975"/>
              </a:cxn>
              <a:cxn ang="0">
                <a:pos x="8737728" y="3607975"/>
              </a:cxn>
              <a:cxn ang="0">
                <a:pos x="8657487" y="3607975"/>
              </a:cxn>
              <a:cxn ang="0">
                <a:pos x="8521582" y="3595780"/>
              </a:cxn>
              <a:cxn ang="0">
                <a:pos x="8497362" y="3630527"/>
              </a:cxn>
              <a:cxn ang="0">
                <a:pos x="8512907" y="3635401"/>
              </a:cxn>
              <a:cxn ang="0">
                <a:pos x="8522306" y="3647589"/>
              </a:cxn>
              <a:cxn ang="0">
                <a:pos x="8522306" y="3651861"/>
              </a:cxn>
              <a:cxn ang="0">
                <a:pos x="8575437" y="3651861"/>
              </a:cxn>
              <a:cxn ang="0">
                <a:pos x="8601461" y="3651861"/>
              </a:cxn>
              <a:cxn ang="0">
                <a:pos x="8627846" y="3651861"/>
              </a:cxn>
              <a:cxn ang="0">
                <a:pos x="8667609" y="3651861"/>
              </a:cxn>
              <a:cxn ang="0">
                <a:pos x="8676646" y="3651861"/>
              </a:cxn>
              <a:cxn ang="0">
                <a:pos x="8695437" y="3651861"/>
              </a:cxn>
              <a:cxn ang="0">
                <a:pos x="8731583" y="3651861"/>
              </a:cxn>
              <a:cxn ang="0">
                <a:pos x="14054605" y="3661616"/>
              </a:cxn>
              <a:cxn ang="0">
                <a:pos x="14057138" y="3661005"/>
              </a:cxn>
              <a:cxn ang="0">
                <a:pos x="14057138" y="3651250"/>
              </a:cxn>
              <a:cxn ang="0">
                <a:pos x="14054605" y="3661616"/>
              </a:cxn>
              <a:cxn ang="0">
                <a:pos x="4633446" y="3664659"/>
              </a:cxn>
              <a:cxn ang="0">
                <a:pos x="4608145" y="3664659"/>
              </a:cxn>
              <a:cxn ang="0">
                <a:pos x="4608145" y="3650639"/>
              </a:cxn>
              <a:cxn ang="0">
                <a:pos x="4607782" y="3650639"/>
              </a:cxn>
              <a:cxn ang="0">
                <a:pos x="4633446" y="3646376"/>
              </a:cxn>
              <a:cxn ang="0">
                <a:pos x="4633446" y="3664659"/>
              </a:cxn>
              <a:cxn ang="0">
                <a:pos x="14114607" y="3671362"/>
              </a:cxn>
              <a:cxn ang="0">
                <a:pos x="14117136" y="3670753"/>
              </a:cxn>
              <a:cxn ang="0">
                <a:pos x="14114607" y="3671362"/>
              </a:cxn>
              <a:cxn ang="0">
                <a:pos x="3502104" y="3672582"/>
              </a:cxn>
              <a:cxn ang="0">
                <a:pos x="3508971" y="3666490"/>
              </a:cxn>
              <a:cxn ang="0">
                <a:pos x="3512947" y="3665879"/>
              </a:cxn>
              <a:cxn ang="0">
                <a:pos x="3508971" y="3657344"/>
              </a:cxn>
              <a:cxn ang="0">
                <a:pos x="3498128" y="3665268"/>
              </a:cxn>
              <a:cxn ang="0">
                <a:pos x="3502104" y="3672582"/>
              </a:cxn>
              <a:cxn ang="0">
                <a:pos x="1921475" y="3692092"/>
              </a:cxn>
              <a:cxn ang="0">
                <a:pos x="1933403" y="3665879"/>
              </a:cxn>
              <a:cxn ang="0">
                <a:pos x="1930511" y="3665879"/>
              </a:cxn>
              <a:cxn ang="0">
                <a:pos x="1926174" y="3665879"/>
              </a:cxn>
              <a:cxn ang="0">
                <a:pos x="1922560" y="3665879"/>
              </a:cxn>
              <a:cxn ang="0">
                <a:pos x="1910270" y="3684771"/>
              </a:cxn>
              <a:cxn ang="0">
                <a:pos x="1908101" y="3692092"/>
              </a:cxn>
              <a:cxn ang="0">
                <a:pos x="1628338" y="3706721"/>
              </a:cxn>
              <a:cxn ang="0">
                <a:pos x="1628338" y="3689042"/>
              </a:cxn>
              <a:cxn ang="0">
                <a:pos x="1621108" y="3696966"/>
              </a:cxn>
              <a:cxn ang="0">
                <a:pos x="4826822" y="3708543"/>
              </a:cxn>
              <a:cxn ang="0">
                <a:pos x="4806943" y="3671362"/>
              </a:cxn>
              <a:cxn ang="0">
                <a:pos x="4806943" y="3653691"/>
              </a:cxn>
              <a:cxn ang="0">
                <a:pos x="4806943" y="3641495"/>
              </a:cxn>
              <a:cxn ang="0">
                <a:pos x="4817426" y="3654293"/>
              </a:cxn>
              <a:cxn ang="0">
                <a:pos x="4831522" y="3672582"/>
              </a:cxn>
              <a:cxn ang="0">
                <a:pos x="4833690" y="3672582"/>
              </a:cxn>
              <a:cxn ang="0">
                <a:pos x="4826822" y="3708543"/>
              </a:cxn>
              <a:cxn ang="0">
                <a:pos x="1589301" y="3715248"/>
              </a:cxn>
              <a:cxn ang="0">
                <a:pos x="1589301" y="3689651"/>
              </a:cxn>
              <a:cxn ang="0">
                <a:pos x="1586048" y="3685382"/>
              </a:cxn>
              <a:cxn ang="0">
                <a:pos x="1575206" y="3671973"/>
              </a:cxn>
              <a:cxn ang="0">
                <a:pos x="1575206" y="3667710"/>
              </a:cxn>
              <a:cxn ang="0">
                <a:pos x="1574120" y="3667710"/>
              </a:cxn>
              <a:cxn ang="0">
                <a:pos x="1562553" y="3667710"/>
              </a:cxn>
              <a:cxn ang="0">
                <a:pos x="1563639" y="3672582"/>
              </a:cxn>
              <a:cxn ang="0">
                <a:pos x="1563639" y="3682337"/>
              </a:cxn>
              <a:cxn ang="0">
                <a:pos x="1580626" y="3715248"/>
              </a:cxn>
              <a:cxn ang="0">
                <a:pos x="8831970" y="3720129"/>
              </a:cxn>
              <a:cxn ang="0">
                <a:pos x="8831970" y="3690262"/>
              </a:cxn>
              <a:cxn ang="0">
                <a:pos x="8831970" y="3677456"/>
              </a:cxn>
              <a:cxn ang="0">
                <a:pos x="8723632" y="3677456"/>
              </a:cxn>
              <a:cxn ang="0">
                <a:pos x="8685320" y="3677456"/>
              </a:cxn>
              <a:cxn ang="0">
                <a:pos x="8677364" y="3687822"/>
              </a:cxn>
              <a:cxn ang="0">
                <a:pos x="8673389" y="3692696"/>
              </a:cxn>
              <a:cxn ang="0">
                <a:pos x="8671223" y="3692696"/>
              </a:cxn>
              <a:cxn ang="0">
                <a:pos x="8671223" y="3718300"/>
              </a:cxn>
              <a:cxn ang="0">
                <a:pos x="8712790" y="3718300"/>
              </a:cxn>
              <a:cxn ang="0">
                <a:pos x="1467853" y="3732318"/>
              </a:cxn>
              <a:cxn ang="0">
                <a:pos x="1467853" y="3710985"/>
              </a:cxn>
              <a:cxn ang="0">
                <a:pos x="1459179" y="3721349"/>
              </a:cxn>
              <a:cxn ang="0">
                <a:pos x="1456287" y="3731707"/>
              </a:cxn>
              <a:cxn ang="0">
                <a:pos x="1456287" y="3732318"/>
              </a:cxn>
              <a:cxn ang="0">
                <a:pos x="1462072" y="3732318"/>
              </a:cxn>
              <a:cxn ang="0">
                <a:pos x="1921836" y="3740852"/>
              </a:cxn>
              <a:cxn ang="0">
                <a:pos x="1921836" y="3735978"/>
              </a:cxn>
              <a:cxn ang="0">
                <a:pos x="1919668" y="3735978"/>
              </a:cxn>
              <a:cxn ang="0">
                <a:pos x="1919668" y="3739632"/>
              </a:cxn>
              <a:cxn ang="0">
                <a:pos x="8960657" y="3742682"/>
              </a:cxn>
              <a:cxn ang="0">
                <a:pos x="8958851" y="3736589"/>
              </a:cxn>
              <a:cxn ang="0">
                <a:pos x="8951619" y="3738412"/>
              </a:cxn>
              <a:cxn ang="0">
                <a:pos x="8951619" y="3742682"/>
              </a:cxn>
              <a:cxn ang="0">
                <a:pos x="8872771" y="3748396"/>
              </a:cxn>
              <a:cxn ang="0">
                <a:pos x="8869923" y="3740852"/>
              </a:cxn>
              <a:cxn ang="0">
                <a:pos x="8860888" y="3742682"/>
              </a:cxn>
              <a:cxn ang="0">
                <a:pos x="8868839" y="3742682"/>
              </a:cxn>
              <a:cxn ang="0">
                <a:pos x="8872771" y="3748396"/>
              </a:cxn>
              <a:cxn ang="0">
                <a:pos x="8564592" y="3754870"/>
              </a:cxn>
              <a:cxn ang="0">
                <a:pos x="8573628" y="3753047"/>
              </a:cxn>
              <a:cxn ang="0">
                <a:pos x="8568929" y="3751827"/>
              </a:cxn>
              <a:cxn ang="0">
                <a:pos x="8566401" y="3745122"/>
              </a:cxn>
              <a:cxn ang="0">
                <a:pos x="8561340" y="3745122"/>
              </a:cxn>
              <a:cxn ang="0">
                <a:pos x="8564592" y="3754870"/>
              </a:cxn>
              <a:cxn ang="0">
                <a:pos x="4274163" y="3759140"/>
              </a:cxn>
              <a:cxn ang="0">
                <a:pos x="4247054" y="3715247"/>
              </a:cxn>
              <a:cxn ang="0">
                <a:pos x="4247054" y="3710984"/>
              </a:cxn>
              <a:cxn ang="0">
                <a:pos x="4270908" y="3706110"/>
              </a:cxn>
              <a:cxn ang="0">
                <a:pos x="4276693" y="3715858"/>
              </a:cxn>
              <a:cxn ang="0">
                <a:pos x="4276693" y="3737808"/>
              </a:cxn>
              <a:cxn ang="0">
                <a:pos x="4274163" y="3759140"/>
              </a:cxn>
              <a:cxn ang="0">
                <a:pos x="1286406" y="3763405"/>
              </a:cxn>
              <a:cxn ang="0">
                <a:pos x="1287128" y="3760362"/>
              </a:cxn>
              <a:cxn ang="0">
                <a:pos x="1282790" y="3763405"/>
              </a:cxn>
              <a:cxn ang="0">
                <a:pos x="883749" y="3764625"/>
              </a:cxn>
              <a:cxn ang="0">
                <a:pos x="883749" y="3759142"/>
              </a:cxn>
              <a:cxn ang="0">
                <a:pos x="880857" y="3762184"/>
              </a:cxn>
              <a:cxn ang="0">
                <a:pos x="14568001" y="3782837"/>
              </a:cxn>
              <a:cxn ang="0">
                <a:pos x="14570032" y="3774380"/>
              </a:cxn>
              <a:cxn ang="0">
                <a:pos x="14564249" y="3774380"/>
              </a:cxn>
              <a:cxn ang="0">
                <a:pos x="14563528" y="3779865"/>
              </a:cxn>
              <a:cxn ang="0">
                <a:pos x="14568001" y="3782837"/>
              </a:cxn>
              <a:cxn ang="0">
                <a:pos x="1386889" y="3802417"/>
              </a:cxn>
              <a:cxn ang="0">
                <a:pos x="1413635" y="3785957"/>
              </a:cxn>
              <a:cxn ang="0">
                <a:pos x="1427010" y="3777422"/>
              </a:cxn>
              <a:cxn ang="0">
                <a:pos x="1427371" y="3779865"/>
              </a:cxn>
              <a:cxn ang="0">
                <a:pos x="1427733" y="3760362"/>
              </a:cxn>
              <a:cxn ang="0">
                <a:pos x="1425565" y="3757310"/>
              </a:cxn>
              <a:cxn ang="0">
                <a:pos x="1413998" y="3739021"/>
              </a:cxn>
              <a:cxn ang="0">
                <a:pos x="1360142" y="3760362"/>
              </a:cxn>
              <a:cxn ang="0">
                <a:pos x="1320383" y="3760362"/>
              </a:cxn>
              <a:cxn ang="0">
                <a:pos x="1309176" y="3760362"/>
              </a:cxn>
              <a:cxn ang="0">
                <a:pos x="1345321" y="3802417"/>
              </a:cxn>
              <a:cxn ang="0">
                <a:pos x="1386889" y="3802417"/>
              </a:cxn>
              <a:cxn ang="0">
                <a:pos x="1986897" y="3802417"/>
              </a:cxn>
              <a:cxn ang="0">
                <a:pos x="1987983" y="3799366"/>
              </a:cxn>
              <a:cxn ang="0">
                <a:pos x="1963404" y="3743902"/>
              </a:cxn>
              <a:cxn ang="0">
                <a:pos x="1949308" y="3760964"/>
              </a:cxn>
              <a:cxn ang="0">
                <a:pos x="1942078" y="3760964"/>
              </a:cxn>
              <a:cxn ang="0">
                <a:pos x="1934850" y="3760964"/>
              </a:cxn>
              <a:cxn ang="0">
                <a:pos x="1934850" y="3781085"/>
              </a:cxn>
              <a:cxn ang="0">
                <a:pos x="1940271" y="3781085"/>
              </a:cxn>
              <a:cxn ang="0">
                <a:pos x="1986897" y="3802417"/>
              </a:cxn>
              <a:cxn ang="0">
                <a:pos x="1814486" y="3804246"/>
              </a:cxn>
              <a:cxn ang="0">
                <a:pos x="1827498" y="3784128"/>
              </a:cxn>
              <a:cxn ang="0">
                <a:pos x="1827498" y="3742072"/>
              </a:cxn>
              <a:cxn ang="0">
                <a:pos x="1827498" y="3717078"/>
              </a:cxn>
              <a:cxn ang="0">
                <a:pos x="1801835" y="3792662"/>
              </a:cxn>
              <a:cxn ang="0">
                <a:pos x="1801835" y="3804246"/>
              </a:cxn>
              <a:cxn ang="0">
                <a:pos x="1808343" y="3804246"/>
              </a:cxn>
              <a:cxn ang="0">
                <a:pos x="1763520" y="3806078"/>
              </a:cxn>
              <a:cxn ang="0">
                <a:pos x="1763520" y="3802417"/>
              </a:cxn>
              <a:cxn ang="0">
                <a:pos x="1763520" y="3789008"/>
              </a:cxn>
              <a:cxn ang="0">
                <a:pos x="1768943" y="3773770"/>
              </a:cxn>
              <a:cxn ang="0">
                <a:pos x="1771112" y="3770719"/>
              </a:cxn>
              <a:cxn ang="0">
                <a:pos x="1790270" y="3760964"/>
              </a:cxn>
              <a:cxn ang="0">
                <a:pos x="1750871" y="3739632"/>
              </a:cxn>
              <a:cxn ang="0">
                <a:pos x="1750871" y="3743902"/>
              </a:cxn>
              <a:cxn ang="0">
                <a:pos x="1750871" y="3781694"/>
              </a:cxn>
              <a:cxn ang="0">
                <a:pos x="1750871" y="3806078"/>
              </a:cxn>
              <a:cxn ang="0">
                <a:pos x="246509" y="3809120"/>
              </a:cxn>
              <a:cxn ang="0">
                <a:pos x="255184" y="3805467"/>
              </a:cxn>
              <a:cxn ang="0">
                <a:pos x="257715" y="3805467"/>
              </a:cxn>
              <a:cxn ang="0">
                <a:pos x="257715" y="3786568"/>
              </a:cxn>
              <a:cxn ang="0">
                <a:pos x="238197" y="3776202"/>
              </a:cxn>
              <a:cxn ang="0">
                <a:pos x="233497" y="3771330"/>
              </a:cxn>
              <a:cxn ang="0">
                <a:pos x="246509" y="3809120"/>
              </a:cxn>
              <a:cxn ang="0">
                <a:pos x="134458" y="3820706"/>
              </a:cxn>
              <a:cxn ang="0">
                <a:pos x="129762" y="3816435"/>
              </a:cxn>
              <a:cxn ang="0">
                <a:pos x="129762" y="3809730"/>
              </a:cxn>
              <a:cxn ang="0">
                <a:pos x="134458" y="3809730"/>
              </a:cxn>
              <a:cxn ang="0">
                <a:pos x="134458" y="3820706"/>
              </a:cxn>
              <a:cxn ang="0">
                <a:pos x="7559397" y="3823747"/>
              </a:cxn>
              <a:cxn ang="0">
                <a:pos x="7557950" y="3823747"/>
              </a:cxn>
              <a:cxn ang="0">
                <a:pos x="7559397" y="3820095"/>
              </a:cxn>
              <a:cxn ang="0">
                <a:pos x="7557226" y="3825579"/>
              </a:cxn>
              <a:cxn ang="0">
                <a:pos x="7555590" y="3823747"/>
              </a:cxn>
              <a:cxn ang="0">
                <a:pos x="7557950" y="3823747"/>
              </a:cxn>
              <a:cxn ang="0">
                <a:pos x="7465782" y="3826188"/>
              </a:cxn>
              <a:cxn ang="0">
                <a:pos x="7454575" y="3826188"/>
              </a:cxn>
              <a:cxn ang="0">
                <a:pos x="7426018" y="3826188"/>
              </a:cxn>
              <a:cxn ang="0">
                <a:pos x="7426018" y="3820095"/>
              </a:cxn>
              <a:cxn ang="0">
                <a:pos x="7426018" y="3818875"/>
              </a:cxn>
              <a:cxn ang="0">
                <a:pos x="7452409" y="3781692"/>
              </a:cxn>
              <a:cxn ang="0">
                <a:pos x="7478432" y="3759140"/>
              </a:cxn>
              <a:cxn ang="0">
                <a:pos x="7484216" y="3759140"/>
              </a:cxn>
              <a:cxn ang="0">
                <a:pos x="7490359" y="3759140"/>
              </a:cxn>
              <a:cxn ang="0">
                <a:pos x="7553251" y="3759140"/>
              </a:cxn>
              <a:cxn ang="0">
                <a:pos x="7493610" y="3803635"/>
              </a:cxn>
              <a:cxn ang="0">
                <a:pos x="7493610" y="3807289"/>
              </a:cxn>
              <a:cxn ang="0">
                <a:pos x="7496504" y="3807289"/>
              </a:cxn>
              <a:cxn ang="0">
                <a:pos x="7543265" y="3809949"/>
              </a:cxn>
              <a:cxn ang="0">
                <a:pos x="7555590" y="3823747"/>
              </a:cxn>
              <a:cxn ang="0">
                <a:pos x="7534092" y="3823747"/>
              </a:cxn>
              <a:cxn ang="0">
                <a:pos x="7518191" y="3823747"/>
              </a:cxn>
              <a:cxn ang="0">
                <a:pos x="7510240" y="3823747"/>
              </a:cxn>
              <a:cxn ang="0">
                <a:pos x="7506265" y="3823747"/>
              </a:cxn>
              <a:cxn ang="0">
                <a:pos x="7492529" y="3823747"/>
              </a:cxn>
              <a:cxn ang="0">
                <a:pos x="7492529" y="3818264"/>
              </a:cxn>
              <a:cxn ang="0">
                <a:pos x="7492529" y="3802415"/>
              </a:cxn>
              <a:cxn ang="0">
                <a:pos x="7465782" y="3826188"/>
              </a:cxn>
              <a:cxn ang="0">
                <a:pos x="7689519" y="3826799"/>
              </a:cxn>
              <a:cxn ang="0">
                <a:pos x="7686629" y="3821918"/>
              </a:cxn>
              <a:cxn ang="0">
                <a:pos x="7686629" y="3757310"/>
              </a:cxn>
              <a:cxn ang="0">
                <a:pos x="7692051" y="3736587"/>
              </a:cxn>
              <a:cxn ang="0">
                <a:pos x="7689519" y="3826799"/>
              </a:cxn>
              <a:cxn ang="0">
                <a:pos x="7915787" y="3828630"/>
              </a:cxn>
              <a:cxn ang="0">
                <a:pos x="7879642" y="3828630"/>
              </a:cxn>
              <a:cxn ang="0">
                <a:pos x="7788194" y="3828630"/>
              </a:cxn>
              <a:cxn ang="0">
                <a:pos x="7824339" y="3816435"/>
              </a:cxn>
              <a:cxn ang="0">
                <a:pos x="7920125" y="3735367"/>
              </a:cxn>
              <a:cxn ang="0">
                <a:pos x="7926270" y="3735367"/>
              </a:cxn>
              <a:cxn ang="0">
                <a:pos x="7930246" y="3738410"/>
              </a:cxn>
              <a:cxn ang="0">
                <a:pos x="7915787" y="3828630"/>
              </a:cxn>
              <a:cxn ang="0">
                <a:pos x="940135" y="3834724"/>
              </a:cxn>
              <a:cxn ang="0">
                <a:pos x="937966" y="3827410"/>
              </a:cxn>
              <a:cxn ang="0">
                <a:pos x="937966" y="3834724"/>
              </a:cxn>
              <a:cxn ang="0">
                <a:pos x="12958316" y="3839598"/>
              </a:cxn>
              <a:cxn ang="0">
                <a:pos x="12960845" y="3835944"/>
              </a:cxn>
              <a:cxn ang="0">
                <a:pos x="12958316" y="3835944"/>
              </a:cxn>
              <a:cxn ang="0">
                <a:pos x="12958316" y="3839598"/>
              </a:cxn>
              <a:cxn ang="0">
                <a:pos x="13479542" y="3843870"/>
              </a:cxn>
              <a:cxn ang="0">
                <a:pos x="13481346" y="3839598"/>
              </a:cxn>
              <a:cxn ang="0">
                <a:pos x="13477371" y="3839598"/>
              </a:cxn>
              <a:cxn ang="0">
                <a:pos x="7746626" y="3846911"/>
              </a:cxn>
              <a:cxn ang="0">
                <a:pos x="7734337" y="3846911"/>
              </a:cxn>
              <a:cxn ang="0">
                <a:pos x="7734337" y="3824969"/>
              </a:cxn>
              <a:cxn ang="0">
                <a:pos x="7746988" y="3814001"/>
              </a:cxn>
              <a:cxn ang="0">
                <a:pos x="7751325" y="3827410"/>
              </a:cxn>
              <a:cxn ang="0">
                <a:pos x="7746626" y="3846911"/>
              </a:cxn>
              <a:cxn ang="0">
                <a:pos x="1548096" y="3870076"/>
              </a:cxn>
              <a:cxn ang="0">
                <a:pos x="1625808" y="3866422"/>
              </a:cxn>
              <a:cxn ang="0">
                <a:pos x="1625808" y="3849353"/>
              </a:cxn>
              <a:cxn ang="0">
                <a:pos x="1548096" y="3823749"/>
              </a:cxn>
              <a:cxn ang="0">
                <a:pos x="11754682" y="3876170"/>
              </a:cxn>
              <a:cxn ang="0">
                <a:pos x="11765890" y="3868856"/>
              </a:cxn>
              <a:cxn ang="0">
                <a:pos x="11785409" y="3867636"/>
              </a:cxn>
              <a:cxn ang="0">
                <a:pos x="11754682" y="3858499"/>
              </a:cxn>
              <a:cxn ang="0">
                <a:pos x="11754682" y="3876170"/>
              </a:cxn>
              <a:cxn ang="0">
                <a:pos x="1550265" y="3891408"/>
              </a:cxn>
              <a:cxn ang="0">
                <a:pos x="1548096" y="3873737"/>
              </a:cxn>
              <a:cxn ang="0">
                <a:pos x="1548096" y="3891408"/>
              </a:cxn>
              <a:cxn ang="0">
                <a:pos x="3578368" y="3893849"/>
              </a:cxn>
              <a:cxn ang="0">
                <a:pos x="3565357" y="3893849"/>
              </a:cxn>
              <a:cxn ang="0">
                <a:pos x="3565357" y="3882874"/>
              </a:cxn>
              <a:cxn ang="0">
                <a:pos x="3565357" y="3871905"/>
              </a:cxn>
              <a:cxn ang="0">
                <a:pos x="3564995" y="3871294"/>
              </a:cxn>
              <a:cxn ang="0">
                <a:pos x="3578368" y="3871294"/>
              </a:cxn>
              <a:cxn ang="0">
                <a:pos x="3578368" y="3882271"/>
              </a:cxn>
              <a:cxn ang="0">
                <a:pos x="15221728" y="3898112"/>
              </a:cxn>
              <a:cxn ang="0">
                <a:pos x="15222451" y="3896289"/>
              </a:cxn>
              <a:cxn ang="0">
                <a:pos x="15222451" y="3892628"/>
              </a:cxn>
              <a:cxn ang="0">
                <a:pos x="15221728" y="3898112"/>
              </a:cxn>
              <a:cxn ang="0">
                <a:pos x="10265189" y="3899332"/>
              </a:cxn>
              <a:cxn ang="0">
                <a:pos x="10255791" y="3899332"/>
              </a:cxn>
              <a:cxn ang="0">
                <a:pos x="10243143" y="3895069"/>
              </a:cxn>
              <a:cxn ang="0">
                <a:pos x="10253265" y="3885923"/>
              </a:cxn>
              <a:cxn ang="0">
                <a:pos x="10334954" y="3893238"/>
              </a:cxn>
              <a:cxn ang="0">
                <a:pos x="10283625" y="3896898"/>
              </a:cxn>
              <a:cxn ang="0">
                <a:pos x="10265189" y="3896898"/>
              </a:cxn>
              <a:cxn ang="0">
                <a:pos x="12904823" y="3908477"/>
              </a:cxn>
              <a:cxn ang="0">
                <a:pos x="12906628" y="3902383"/>
              </a:cxn>
              <a:cxn ang="0">
                <a:pos x="12901566" y="3902383"/>
              </a:cxn>
              <a:cxn ang="0">
                <a:pos x="1633399" y="3935911"/>
              </a:cxn>
              <a:cxn ang="0">
                <a:pos x="1638460" y="3933470"/>
              </a:cxn>
              <a:cxn ang="0">
                <a:pos x="1626531" y="3893239"/>
              </a:cxn>
              <a:cxn ang="0">
                <a:pos x="1589301" y="3893239"/>
              </a:cxn>
              <a:cxn ang="0">
                <a:pos x="1592193" y="3913961"/>
              </a:cxn>
              <a:cxn ang="0">
                <a:pos x="1608459" y="3932861"/>
              </a:cxn>
              <a:cxn ang="0">
                <a:pos x="1629061" y="3935911"/>
              </a:cxn>
              <a:cxn ang="0">
                <a:pos x="12069219" y="3937733"/>
              </a:cxn>
              <a:cxn ang="0">
                <a:pos x="12057288" y="3925547"/>
              </a:cxn>
              <a:cxn ang="0">
                <a:pos x="12067410" y="3917012"/>
              </a:cxn>
              <a:cxn ang="0">
                <a:pos x="12082230" y="3917012"/>
              </a:cxn>
              <a:cxn ang="0">
                <a:pos x="12082230" y="3916401"/>
              </a:cxn>
              <a:cxn ang="0">
                <a:pos x="12085120" y="3916401"/>
              </a:cxn>
              <a:cxn ang="0">
                <a:pos x="12072108" y="3935301"/>
              </a:cxn>
              <a:cxn ang="0">
                <a:pos x="12069219" y="3937733"/>
              </a:cxn>
              <a:cxn ang="0">
                <a:pos x="16412383" y="3937735"/>
              </a:cxn>
              <a:cxn ang="0">
                <a:pos x="16400817" y="3937735"/>
              </a:cxn>
              <a:cxn ang="0">
                <a:pos x="16412383" y="3937735"/>
              </a:cxn>
              <a:cxn ang="0">
                <a:pos x="12480838" y="3943829"/>
              </a:cxn>
              <a:cxn ang="0">
                <a:pos x="12451198" y="3943829"/>
              </a:cxn>
              <a:cxn ang="0">
                <a:pos x="12447224" y="3943829"/>
              </a:cxn>
              <a:cxn ang="0">
                <a:pos x="12420115" y="3943829"/>
              </a:cxn>
              <a:cxn ang="0">
                <a:pos x="12416799" y="3938955"/>
              </a:cxn>
              <a:cxn ang="0">
                <a:pos x="12466021" y="3938955"/>
              </a:cxn>
              <a:cxn ang="0">
                <a:pos x="12474334" y="3938955"/>
              </a:cxn>
              <a:cxn ang="0">
                <a:pos x="12477224" y="3938955"/>
              </a:cxn>
              <a:cxn ang="0">
                <a:pos x="12479393" y="3938955"/>
              </a:cxn>
              <a:cxn ang="0">
                <a:pos x="1709303" y="3944438"/>
              </a:cxn>
              <a:cxn ang="0">
                <a:pos x="1734605" y="3939564"/>
              </a:cxn>
              <a:cxn ang="0">
                <a:pos x="1746172" y="3923106"/>
              </a:cxn>
              <a:cxn ang="0">
                <a:pos x="1749785" y="3924326"/>
              </a:cxn>
              <a:cxn ang="0">
                <a:pos x="1723400" y="3901774"/>
              </a:cxn>
              <a:cxn ang="0">
                <a:pos x="1700267" y="3940175"/>
              </a:cxn>
              <a:cxn ang="0">
                <a:pos x="12113315" y="3965777"/>
              </a:cxn>
              <a:cxn ang="0">
                <a:pos x="12110787" y="3943225"/>
              </a:cxn>
              <a:cxn ang="0">
                <a:pos x="12113677" y="3940785"/>
              </a:cxn>
              <a:cxn ang="0">
                <a:pos x="12136449" y="3958463"/>
              </a:cxn>
              <a:cxn ang="0">
                <a:pos x="1686894" y="3975681"/>
              </a:cxn>
              <a:cxn ang="0">
                <a:pos x="1694484" y="3961507"/>
              </a:cxn>
              <a:cxn ang="0">
                <a:pos x="1682918" y="3956024"/>
              </a:cxn>
              <a:cxn ang="0">
                <a:pos x="1676050" y="3970651"/>
              </a:cxn>
              <a:cxn ang="0">
                <a:pos x="1686894" y="3975681"/>
              </a:cxn>
              <a:cxn ang="0">
                <a:pos x="11837" y="3979722"/>
              </a:cxn>
              <a:cxn ang="0">
                <a:pos x="6867" y="3977356"/>
              </a:cxn>
              <a:cxn ang="0">
                <a:pos x="0" y="3962728"/>
              </a:cxn>
              <a:cxn ang="0">
                <a:pos x="10121" y="3966991"/>
              </a:cxn>
              <a:cxn ang="0">
                <a:pos x="18434" y="3970653"/>
              </a:cxn>
              <a:cxn ang="0">
                <a:pos x="11837" y="3979722"/>
              </a:cxn>
              <a:cxn ang="0">
                <a:pos x="1128450" y="3982840"/>
              </a:cxn>
              <a:cxn ang="0">
                <a:pos x="1092305" y="3965777"/>
              </a:cxn>
              <a:cxn ang="0">
                <a:pos x="1088330" y="3949928"/>
              </a:cxn>
              <a:cxn ang="0">
                <a:pos x="1098089" y="3942005"/>
              </a:cxn>
              <a:cxn ang="0">
                <a:pos x="1134235" y="3966991"/>
              </a:cxn>
              <a:cxn ang="0">
                <a:pos x="1128450" y="3982840"/>
              </a:cxn>
              <a:cxn ang="0">
                <a:pos x="1469660" y="4002960"/>
              </a:cxn>
              <a:cxn ang="0">
                <a:pos x="1481227" y="3999300"/>
              </a:cxn>
              <a:cxn ang="0">
                <a:pos x="1481227" y="3985280"/>
              </a:cxn>
              <a:cxn ang="0">
                <a:pos x="1483036" y="3981628"/>
              </a:cxn>
              <a:cxn ang="0">
                <a:pos x="1459179" y="3974305"/>
              </a:cxn>
              <a:cxn ang="0">
                <a:pos x="1455566" y="3981628"/>
              </a:cxn>
              <a:cxn ang="0">
                <a:pos x="1455566" y="4002960"/>
              </a:cxn>
              <a:cxn ang="0">
                <a:pos x="1459179" y="4002960"/>
              </a:cxn>
              <a:cxn ang="0">
                <a:pos x="1465323" y="4002960"/>
              </a:cxn>
              <a:cxn ang="0">
                <a:pos x="13339660" y="4018198"/>
              </a:cxn>
              <a:cxn ang="0">
                <a:pos x="13332428" y="4018198"/>
              </a:cxn>
              <a:cxn ang="0">
                <a:pos x="13332428" y="4014278"/>
              </a:cxn>
              <a:cxn ang="0">
                <a:pos x="13337851" y="4012706"/>
              </a:cxn>
              <a:cxn ang="0">
                <a:pos x="13342617" y="4014041"/>
              </a:cxn>
              <a:cxn ang="0">
                <a:pos x="13554359" y="4023683"/>
              </a:cxn>
              <a:cxn ang="0">
                <a:pos x="13542433" y="3962728"/>
              </a:cxn>
              <a:cxn ang="0">
                <a:pos x="13534478" y="3962728"/>
              </a:cxn>
              <a:cxn ang="0">
                <a:pos x="13530503" y="3962728"/>
              </a:cxn>
              <a:cxn ang="0">
                <a:pos x="13530503" y="4023683"/>
              </a:cxn>
              <a:cxn ang="0">
                <a:pos x="13554359" y="4023683"/>
              </a:cxn>
              <a:cxn ang="0">
                <a:pos x="12905546" y="4026124"/>
              </a:cxn>
              <a:cxn ang="0">
                <a:pos x="12915665" y="4018809"/>
              </a:cxn>
              <a:cxn ang="0">
                <a:pos x="12917110" y="3991374"/>
              </a:cxn>
              <a:cxn ang="0">
                <a:pos x="12907713" y="3984060"/>
              </a:cxn>
              <a:cxn ang="0">
                <a:pos x="12886390" y="3971873"/>
              </a:cxn>
              <a:cxn ang="0">
                <a:pos x="12878076" y="3971873"/>
              </a:cxn>
              <a:cxn ang="0">
                <a:pos x="12905546" y="4026124"/>
              </a:cxn>
              <a:cxn ang="0">
                <a:pos x="237857" y="4031376"/>
              </a:cxn>
              <a:cxn ang="0">
                <a:pos x="289161" y="4013928"/>
              </a:cxn>
              <a:cxn ang="0">
                <a:pos x="275063" y="4013928"/>
              </a:cxn>
              <a:cxn ang="0">
                <a:pos x="209279" y="4013928"/>
              </a:cxn>
              <a:cxn ang="0">
                <a:pos x="198284" y="4013928"/>
              </a:cxn>
              <a:cxn ang="0">
                <a:pos x="187231" y="4009054"/>
              </a:cxn>
              <a:cxn ang="0">
                <a:pos x="191929" y="4013928"/>
              </a:cxn>
              <a:cxn ang="0">
                <a:pos x="198284" y="4013928"/>
              </a:cxn>
              <a:cxn ang="0">
                <a:pos x="13112204" y="4033510"/>
              </a:cxn>
              <a:cxn ang="0">
                <a:pos x="13149525" y="4029216"/>
              </a:cxn>
              <a:cxn ang="0">
                <a:pos x="13183861" y="3996757"/>
              </a:cxn>
              <a:cxn ang="0">
                <a:pos x="13184597" y="3998079"/>
              </a:cxn>
              <a:cxn ang="0">
                <a:pos x="13185683" y="3995035"/>
              </a:cxn>
              <a:cxn ang="0">
                <a:pos x="13183861" y="3996757"/>
              </a:cxn>
              <a:cxn ang="0">
                <a:pos x="13179175" y="3988331"/>
              </a:cxn>
              <a:cxn ang="0">
                <a:pos x="13131092" y="3976136"/>
              </a:cxn>
              <a:cxn ang="0">
                <a:pos x="13104345" y="3976136"/>
              </a:cxn>
              <a:cxn ang="0">
                <a:pos x="13100365" y="3976136"/>
              </a:cxn>
              <a:cxn ang="0">
                <a:pos x="13051209" y="3971262"/>
              </a:cxn>
              <a:cxn ang="0">
                <a:pos x="13048681" y="3971262"/>
              </a:cxn>
              <a:cxn ang="0">
                <a:pos x="13048681" y="3979186"/>
              </a:cxn>
              <a:cxn ang="0">
                <a:pos x="13034945" y="4010275"/>
              </a:cxn>
              <a:cxn ang="0">
                <a:pos x="13112204" y="4033510"/>
              </a:cxn>
              <a:cxn ang="0">
                <a:pos x="801609" y="4045395"/>
              </a:cxn>
              <a:cxn ang="0">
                <a:pos x="843628" y="4012706"/>
              </a:cxn>
              <a:cxn ang="0">
                <a:pos x="840012" y="4007834"/>
              </a:cxn>
              <a:cxn ang="0">
                <a:pos x="817241" y="3990765"/>
              </a:cxn>
              <a:cxn ang="0">
                <a:pos x="778205" y="3990765"/>
              </a:cxn>
              <a:cxn ang="0">
                <a:pos x="738445" y="4033438"/>
              </a:cxn>
              <a:cxn ang="0">
                <a:pos x="756879" y="4036481"/>
              </a:cxn>
              <a:cxn ang="0">
                <a:pos x="801609" y="4045395"/>
              </a:cxn>
              <a:cxn ang="0">
                <a:pos x="12661958" y="4050047"/>
              </a:cxn>
              <a:cxn ang="0">
                <a:pos x="12641038" y="4048065"/>
              </a:cxn>
              <a:cxn ang="0">
                <a:pos x="12676460" y="4018198"/>
              </a:cxn>
              <a:cxn ang="0">
                <a:pos x="12679354" y="4036479"/>
              </a:cxn>
              <a:cxn ang="0">
                <a:pos x="12661958" y="4050047"/>
              </a:cxn>
              <a:cxn ang="0">
                <a:pos x="1120860" y="4051719"/>
              </a:cxn>
              <a:cxn ang="0">
                <a:pos x="1103150" y="4032216"/>
              </a:cxn>
              <a:cxn ang="0">
                <a:pos x="1104559" y="4024292"/>
              </a:cxn>
              <a:cxn ang="0">
                <a:pos x="1123029" y="4013927"/>
              </a:cxn>
              <a:cxn ang="0">
                <a:pos x="1120860" y="4051719"/>
              </a:cxn>
              <a:cxn ang="0">
                <a:pos x="1412190" y="4071839"/>
              </a:cxn>
              <a:cxn ang="0">
                <a:pos x="1411829" y="4061474"/>
              </a:cxn>
              <a:cxn ang="0">
                <a:pos x="1411829" y="4054159"/>
              </a:cxn>
              <a:cxn ang="0">
                <a:pos x="1411829" y="4050499"/>
              </a:cxn>
              <a:cxn ang="0">
                <a:pos x="1388695" y="4040751"/>
              </a:cxn>
              <a:cxn ang="0">
                <a:pos x="1383637" y="4058424"/>
              </a:cxn>
              <a:cxn ang="0">
                <a:pos x="1411829" y="4068788"/>
              </a:cxn>
              <a:cxn ang="0">
                <a:pos x="1067367" y="4073660"/>
              </a:cxn>
              <a:cxn ang="0">
                <a:pos x="1041342" y="4029776"/>
              </a:cxn>
              <a:cxn ang="0">
                <a:pos x="1067367" y="4073660"/>
              </a:cxn>
              <a:cxn ang="0">
                <a:pos x="12098131" y="4073662"/>
              </a:cxn>
              <a:cxn ang="0">
                <a:pos x="12098131" y="4052939"/>
              </a:cxn>
              <a:cxn ang="0">
                <a:pos x="12100303" y="4016978"/>
              </a:cxn>
              <a:cxn ang="0">
                <a:pos x="12109338" y="4049287"/>
              </a:cxn>
              <a:cxn ang="0">
                <a:pos x="12098131" y="4073662"/>
              </a:cxn>
              <a:cxn ang="0">
                <a:pos x="12192112" y="4073662"/>
              </a:cxn>
              <a:cxn ang="0">
                <a:pos x="12160661" y="4071839"/>
              </a:cxn>
              <a:cxn ang="0">
                <a:pos x="12154157" y="4028555"/>
              </a:cxn>
              <a:cxn ang="0">
                <a:pos x="12172229" y="4043795"/>
              </a:cxn>
              <a:cxn ang="0">
                <a:pos x="12191749" y="4051108"/>
              </a:cxn>
              <a:cxn ang="0">
                <a:pos x="12198977" y="4037701"/>
              </a:cxn>
              <a:cxn ang="0">
                <a:pos x="12218858" y="3984060"/>
              </a:cxn>
              <a:cxn ang="0">
                <a:pos x="12232231" y="3984060"/>
              </a:cxn>
              <a:cxn ang="0">
                <a:pos x="12232231" y="4006612"/>
              </a:cxn>
              <a:cxn ang="0">
                <a:pos x="12244519" y="4029776"/>
              </a:cxn>
              <a:cxn ang="0">
                <a:pos x="12192112" y="4051719"/>
              </a:cxn>
              <a:cxn ang="0">
                <a:pos x="12192112" y="4068788"/>
              </a:cxn>
              <a:cxn ang="0">
                <a:pos x="12192112" y="4073662"/>
              </a:cxn>
              <a:cxn ang="0">
                <a:pos x="15499324" y="4094392"/>
              </a:cxn>
              <a:cxn ang="0">
                <a:pos x="15501128" y="4085248"/>
              </a:cxn>
              <a:cxn ang="0">
                <a:pos x="15498599" y="4094392"/>
              </a:cxn>
              <a:cxn ang="0">
                <a:pos x="14578707" y="4095003"/>
              </a:cxn>
              <a:cxn ang="0">
                <a:pos x="14587743" y="4077323"/>
              </a:cxn>
              <a:cxn ang="0">
                <a:pos x="14587743" y="4072449"/>
              </a:cxn>
              <a:cxn ang="0">
                <a:pos x="14581964" y="4049285"/>
              </a:cxn>
              <a:cxn ang="0">
                <a:pos x="14556660" y="4066959"/>
              </a:cxn>
              <a:cxn ang="0">
                <a:pos x="14556660" y="4080374"/>
              </a:cxn>
              <a:cxn ang="0">
                <a:pos x="14570395" y="4094392"/>
              </a:cxn>
              <a:cxn ang="0">
                <a:pos x="14579432" y="4090731"/>
              </a:cxn>
              <a:cxn ang="0">
                <a:pos x="932182" y="4096824"/>
              </a:cxn>
              <a:cxn ang="0">
                <a:pos x="932182" y="4076712"/>
              </a:cxn>
              <a:cxn ang="0">
                <a:pos x="962545" y="4029776"/>
              </a:cxn>
              <a:cxn ang="0">
                <a:pos x="1040258" y="4029776"/>
              </a:cxn>
              <a:cxn ang="0">
                <a:pos x="1040618" y="4029776"/>
              </a:cxn>
              <a:cxn ang="0">
                <a:pos x="932182" y="4096824"/>
              </a:cxn>
              <a:cxn ang="0">
                <a:pos x="791579" y="4096825"/>
              </a:cxn>
              <a:cxn ang="0">
                <a:pos x="795917" y="4094392"/>
              </a:cxn>
              <a:cxn ang="0">
                <a:pos x="792300" y="4088298"/>
              </a:cxn>
              <a:cxn ang="0">
                <a:pos x="786880" y="4096825"/>
              </a:cxn>
              <a:cxn ang="0">
                <a:pos x="791579" y="4096825"/>
              </a:cxn>
              <a:cxn ang="0">
                <a:pos x="546514" y="4097435"/>
              </a:cxn>
              <a:cxn ang="0">
                <a:pos x="542176" y="4090731"/>
              </a:cxn>
              <a:cxn ang="0">
                <a:pos x="562779" y="4085248"/>
              </a:cxn>
              <a:cxn ang="0">
                <a:pos x="550851" y="4082197"/>
              </a:cxn>
              <a:cxn ang="0">
                <a:pos x="534947" y="4093783"/>
              </a:cxn>
              <a:cxn ang="0">
                <a:pos x="546514" y="4097435"/>
              </a:cxn>
              <a:cxn ang="0">
                <a:pos x="1077124" y="4097435"/>
              </a:cxn>
              <a:cxn ang="0">
                <a:pos x="1068088" y="4074882"/>
              </a:cxn>
              <a:cxn ang="0">
                <a:pos x="1077124" y="4097435"/>
              </a:cxn>
              <a:cxn ang="0">
                <a:pos x="310487" y="4101706"/>
              </a:cxn>
              <a:cxn ang="0">
                <a:pos x="306148" y="4091340"/>
              </a:cxn>
              <a:cxn ang="0">
                <a:pos x="303619" y="4084637"/>
              </a:cxn>
              <a:cxn ang="0">
                <a:pos x="299283" y="4074882"/>
              </a:cxn>
              <a:cxn ang="0">
                <a:pos x="276149" y="4074882"/>
              </a:cxn>
              <a:cxn ang="0">
                <a:pos x="290967" y="4100486"/>
              </a:cxn>
              <a:cxn ang="0">
                <a:pos x="286269" y="4095612"/>
              </a:cxn>
              <a:cxn ang="0">
                <a:pos x="310487" y="4101706"/>
              </a:cxn>
              <a:cxn ang="0">
                <a:pos x="396918" y="4103532"/>
              </a:cxn>
              <a:cxn ang="0">
                <a:pos x="430128" y="4081586"/>
              </a:cxn>
              <a:cxn ang="0">
                <a:pos x="367956" y="4081586"/>
              </a:cxn>
              <a:cxn ang="0">
                <a:pos x="363258" y="4077934"/>
              </a:cxn>
              <a:cxn ang="0">
                <a:pos x="364197" y="4079763"/>
              </a:cxn>
              <a:cxn ang="0">
                <a:pos x="396918" y="4103532"/>
              </a:cxn>
              <a:cxn ang="0">
                <a:pos x="13171947" y="4105969"/>
              </a:cxn>
              <a:cxn ang="0">
                <a:pos x="13143251" y="4105969"/>
              </a:cxn>
              <a:cxn ang="0">
                <a:pos x="13152314" y="4103010"/>
              </a:cxn>
              <a:cxn ang="0">
                <a:pos x="13170432" y="4102942"/>
              </a:cxn>
              <a:cxn ang="0">
                <a:pos x="1107487" y="4112673"/>
              </a:cxn>
              <a:cxn ang="0">
                <a:pos x="1120499" y="4097435"/>
              </a:cxn>
              <a:cxn ang="0">
                <a:pos x="1107487" y="4112673"/>
              </a:cxn>
              <a:cxn ang="0">
                <a:pos x="1168844" y="4118539"/>
              </a:cxn>
              <a:cxn ang="0">
                <a:pos x="1149415" y="4096824"/>
              </a:cxn>
              <a:cxn ang="0">
                <a:pos x="1187729" y="4096824"/>
              </a:cxn>
              <a:cxn ang="0">
                <a:pos x="1168844" y="4118539"/>
              </a:cxn>
              <a:cxn ang="0">
                <a:pos x="12604874" y="4119376"/>
              </a:cxn>
              <a:cxn ang="0">
                <a:pos x="12578488" y="4119376"/>
              </a:cxn>
              <a:cxn ang="0">
                <a:pos x="12604874" y="4119376"/>
              </a:cxn>
              <a:cxn ang="0">
                <a:pos x="13856628" y="4120220"/>
              </a:cxn>
              <a:cxn ang="0">
                <a:pos x="13820074" y="4119987"/>
              </a:cxn>
              <a:cxn ang="0">
                <a:pos x="13850797" y="4095001"/>
              </a:cxn>
              <a:cxn ang="0">
                <a:pos x="13866341" y="4098044"/>
              </a:cxn>
              <a:cxn ang="0">
                <a:pos x="13889113" y="4098044"/>
              </a:cxn>
              <a:cxn ang="0">
                <a:pos x="13856628" y="4120220"/>
              </a:cxn>
              <a:cxn ang="0">
                <a:pos x="12154158" y="4121438"/>
              </a:cxn>
              <a:cxn ang="0">
                <a:pos x="12113313" y="4118164"/>
              </a:cxn>
              <a:cxn ang="0">
                <a:pos x="12192831" y="4096824"/>
              </a:cxn>
              <a:cxn ang="0">
                <a:pos x="12154158" y="4121438"/>
              </a:cxn>
              <a:cxn ang="0">
                <a:pos x="13062492" y="4127914"/>
              </a:cxn>
              <a:cxn ang="0">
                <a:pos x="13034298" y="4107799"/>
              </a:cxn>
              <a:cxn ang="0">
                <a:pos x="13082013" y="4093170"/>
              </a:cxn>
              <a:cxn ang="0">
                <a:pos x="13082013" y="4111452"/>
              </a:cxn>
              <a:cxn ang="0">
                <a:pos x="13062492" y="4127914"/>
              </a:cxn>
              <a:cxn ang="0">
                <a:pos x="1737859" y="4129133"/>
              </a:cxn>
              <a:cxn ang="0">
                <a:pos x="1740390" y="4128523"/>
              </a:cxn>
              <a:cxn ang="0">
                <a:pos x="1737859" y="4121818"/>
              </a:cxn>
              <a:cxn ang="0">
                <a:pos x="1737859" y="4129133"/>
              </a:cxn>
              <a:cxn ang="0">
                <a:pos x="14857509" y="4131876"/>
              </a:cxn>
              <a:cxn ang="0">
                <a:pos x="14850234" y="4118164"/>
              </a:cxn>
              <a:cxn ang="0">
                <a:pos x="14863969" y="4118164"/>
              </a:cxn>
              <a:cxn ang="0">
                <a:pos x="14857509" y="4131876"/>
              </a:cxn>
              <a:cxn ang="0">
                <a:pos x="80241" y="4141328"/>
              </a:cxn>
              <a:cxn ang="0">
                <a:pos x="67229" y="4141328"/>
              </a:cxn>
              <a:cxn ang="0">
                <a:pos x="50242" y="4131573"/>
              </a:cxn>
              <a:cxn ang="0">
                <a:pos x="72290" y="4126088"/>
              </a:cxn>
              <a:cxn ang="0">
                <a:pos x="80241" y="4141328"/>
              </a:cxn>
              <a:cxn ang="0">
                <a:pos x="12741504" y="4144371"/>
              </a:cxn>
              <a:cxn ang="0">
                <a:pos x="12726683" y="4144371"/>
              </a:cxn>
              <a:cxn ang="0">
                <a:pos x="12673552" y="4119378"/>
              </a:cxn>
              <a:cxn ang="0">
                <a:pos x="12675718" y="4099266"/>
              </a:cxn>
              <a:cxn ang="0">
                <a:pos x="12686201" y="4090120"/>
              </a:cxn>
              <a:cxn ang="0">
                <a:pos x="12766442" y="4121818"/>
              </a:cxn>
              <a:cxn ang="0">
                <a:pos x="12761385" y="4132793"/>
              </a:cxn>
              <a:cxn ang="0">
                <a:pos x="12741504" y="4144371"/>
              </a:cxn>
              <a:cxn ang="0">
                <a:pos x="16121015" y="4154736"/>
              </a:cxn>
              <a:cxn ang="0">
                <a:pos x="16121015" y="4148033"/>
              </a:cxn>
              <a:cxn ang="0">
                <a:pos x="16116582" y="4148033"/>
              </a:cxn>
              <a:cxn ang="0">
                <a:pos x="16116679" y="4145593"/>
              </a:cxn>
              <a:cxn ang="0">
                <a:pos x="16115955" y="4148033"/>
              </a:cxn>
              <a:cxn ang="0">
                <a:pos x="16116582" y="4148033"/>
              </a:cxn>
              <a:cxn ang="0">
                <a:pos x="16116316" y="4154736"/>
              </a:cxn>
              <a:cxn ang="0">
                <a:pos x="16121015" y="4154736"/>
              </a:cxn>
              <a:cxn ang="0">
                <a:pos x="13651637" y="4185823"/>
              </a:cxn>
              <a:cxn ang="0">
                <a:pos x="13618748" y="4160220"/>
              </a:cxn>
              <a:cxn ang="0">
                <a:pos x="13642600" y="4120596"/>
              </a:cxn>
              <a:cxn ang="0">
                <a:pos x="13672603" y="4145591"/>
              </a:cxn>
              <a:cxn ang="0">
                <a:pos x="13651637" y="4185823"/>
              </a:cxn>
              <a:cxn ang="0">
                <a:pos x="13700798" y="4187044"/>
              </a:cxn>
              <a:cxn ang="0">
                <a:pos x="13697180" y="4100484"/>
              </a:cxn>
              <a:cxn ang="0">
                <a:pos x="13769470" y="4100484"/>
              </a:cxn>
              <a:cxn ang="0">
                <a:pos x="13741642" y="4141930"/>
              </a:cxn>
              <a:cxn ang="0">
                <a:pos x="13700798" y="4187044"/>
              </a:cxn>
              <a:cxn ang="0">
                <a:pos x="15197943" y="4188257"/>
              </a:cxn>
              <a:cxn ang="0">
                <a:pos x="15171196" y="4165094"/>
              </a:cxn>
              <a:cxn ang="0">
                <a:pos x="15197943" y="4188257"/>
              </a:cxn>
              <a:cxn ang="0">
                <a:pos x="2055936" y="4193749"/>
              </a:cxn>
              <a:cxn ang="0">
                <a:pos x="2043286" y="4187646"/>
              </a:cxn>
              <a:cxn ang="0">
                <a:pos x="2043286" y="4172408"/>
              </a:cxn>
              <a:cxn ang="0">
                <a:pos x="2043286" y="4168145"/>
              </a:cxn>
              <a:cxn ang="0">
                <a:pos x="2047263" y="4164491"/>
              </a:cxn>
              <a:cxn ang="0">
                <a:pos x="2077985" y="4145591"/>
              </a:cxn>
              <a:cxn ang="0">
                <a:pos x="2081239" y="4145591"/>
              </a:cxn>
              <a:cxn ang="0">
                <a:pos x="2080515" y="4162051"/>
              </a:cxn>
              <a:cxn ang="0">
                <a:pos x="2080515" y="4190088"/>
              </a:cxn>
              <a:cxn ang="0">
                <a:pos x="975195" y="4202283"/>
              </a:cxn>
              <a:cxn ang="0">
                <a:pos x="969412" y="4202283"/>
              </a:cxn>
              <a:cxn ang="0">
                <a:pos x="969412" y="4194969"/>
              </a:cxn>
              <a:cxn ang="0">
                <a:pos x="975195" y="4190088"/>
              </a:cxn>
              <a:cxn ang="0">
                <a:pos x="975195" y="4202283"/>
              </a:cxn>
              <a:cxn ang="0">
                <a:pos x="633263" y="4207157"/>
              </a:cxn>
              <a:cxn ang="0">
                <a:pos x="622780" y="4198012"/>
              </a:cxn>
              <a:cxn ang="0">
                <a:pos x="626758" y="4194358"/>
              </a:cxn>
              <a:cxn ang="0">
                <a:pos x="633263" y="4189477"/>
              </a:cxn>
              <a:cxn ang="0">
                <a:pos x="643745" y="4198012"/>
              </a:cxn>
              <a:cxn ang="0">
                <a:pos x="640491" y="4201672"/>
              </a:cxn>
              <a:cxn ang="0">
                <a:pos x="633263" y="4207157"/>
              </a:cxn>
              <a:cxn ang="0">
                <a:pos x="11765235" y="4210207"/>
              </a:cxn>
              <a:cxn ang="0">
                <a:pos x="11765235" y="4185823"/>
              </a:cxn>
              <a:cxn ang="0">
                <a:pos x="11778970" y="4185823"/>
              </a:cxn>
              <a:cxn ang="0">
                <a:pos x="11776800" y="4191918"/>
              </a:cxn>
              <a:cxn ang="0">
                <a:pos x="11775357" y="4197401"/>
              </a:cxn>
              <a:cxn ang="0">
                <a:pos x="11765235" y="4210207"/>
              </a:cxn>
              <a:cxn ang="0">
                <a:pos x="11925718" y="4212030"/>
              </a:cxn>
              <a:cxn ang="0">
                <a:pos x="11913792" y="4212030"/>
              </a:cxn>
              <a:cxn ang="0">
                <a:pos x="11860660" y="4190697"/>
              </a:cxn>
              <a:cxn ang="0">
                <a:pos x="11925718" y="4190697"/>
              </a:cxn>
              <a:cxn ang="0">
                <a:pos x="11925718" y="4212030"/>
              </a:cxn>
              <a:cxn ang="0">
                <a:pos x="14446302" y="4218081"/>
              </a:cxn>
              <a:cxn ang="0">
                <a:pos x="14409961" y="4209596"/>
              </a:cxn>
              <a:cxn ang="0">
                <a:pos x="14280559" y="4193138"/>
              </a:cxn>
              <a:cxn ang="0">
                <a:pos x="14369841" y="4141328"/>
              </a:cxn>
              <a:cxn ang="0">
                <a:pos x="14405986" y="4109019"/>
              </a:cxn>
              <a:cxn ang="0">
                <a:pos x="14442131" y="4124259"/>
              </a:cxn>
              <a:cxn ang="0">
                <a:pos x="14456948" y="4202282"/>
              </a:cxn>
              <a:cxn ang="0">
                <a:pos x="14446302" y="4218081"/>
              </a:cxn>
              <a:cxn ang="0">
                <a:pos x="14890354" y="4223616"/>
              </a:cxn>
              <a:cxn ang="0">
                <a:pos x="14837945" y="4223616"/>
              </a:cxn>
              <a:cxn ang="0">
                <a:pos x="14824572" y="4206546"/>
              </a:cxn>
              <a:cxn ang="0">
                <a:pos x="14817701" y="4206546"/>
              </a:cxn>
              <a:cxn ang="0">
                <a:pos x="14810475" y="4206546"/>
              </a:cxn>
              <a:cxn ang="0">
                <a:pos x="14829270" y="4160220"/>
              </a:cxn>
              <a:cxn ang="0">
                <a:pos x="14884937" y="4187646"/>
              </a:cxn>
              <a:cxn ang="0">
                <a:pos x="14890354" y="4223616"/>
              </a:cxn>
              <a:cxn ang="0">
                <a:pos x="13751037" y="4224836"/>
              </a:cxn>
              <a:cxn ang="0">
                <a:pos x="13742000" y="4141930"/>
              </a:cxn>
              <a:cxn ang="0">
                <a:pos x="13751037" y="4224836"/>
              </a:cxn>
              <a:cxn ang="0">
                <a:pos x="13915136" y="4230928"/>
              </a:cxn>
              <a:cxn ang="0">
                <a:pos x="13902124" y="4230928"/>
              </a:cxn>
              <a:cxn ang="0">
                <a:pos x="13846097" y="4176678"/>
              </a:cxn>
              <a:cxn ang="0">
                <a:pos x="13902485" y="4143150"/>
              </a:cxn>
              <a:cxn ang="0">
                <a:pos x="13910799" y="4155346"/>
              </a:cxn>
              <a:cxn ang="0">
                <a:pos x="13915859" y="4165092"/>
              </a:cxn>
              <a:cxn ang="0">
                <a:pos x="13934294" y="4165092"/>
              </a:cxn>
              <a:cxn ang="0">
                <a:pos x="13996100" y="4142539"/>
              </a:cxn>
              <a:cxn ang="0">
                <a:pos x="14003332" y="4154125"/>
              </a:cxn>
              <a:cxn ang="0">
                <a:pos x="14008751" y="4163880"/>
              </a:cxn>
              <a:cxn ang="0">
                <a:pos x="14005498" y="4168143"/>
              </a:cxn>
              <a:cxn ang="0">
                <a:pos x="13919835" y="4221784"/>
              </a:cxn>
              <a:cxn ang="0">
                <a:pos x="13915136" y="4230928"/>
              </a:cxn>
              <a:cxn ang="0">
                <a:pos x="10643617" y="4252260"/>
              </a:cxn>
              <a:cxn ang="0">
                <a:pos x="10631690" y="4232148"/>
              </a:cxn>
              <a:cxn ang="0">
                <a:pos x="10643255" y="4232148"/>
              </a:cxn>
              <a:cxn ang="0">
                <a:pos x="10643255" y="4238243"/>
              </a:cxn>
              <a:cxn ang="0">
                <a:pos x="10643255" y="4241896"/>
              </a:cxn>
              <a:cxn ang="0">
                <a:pos x="1337370" y="4255923"/>
              </a:cxn>
              <a:cxn ang="0">
                <a:pos x="1335232" y="4252313"/>
              </a:cxn>
              <a:cxn ang="0">
                <a:pos x="1337371" y="4255918"/>
              </a:cxn>
              <a:cxn ang="0">
                <a:pos x="1337370" y="4259577"/>
              </a:cxn>
              <a:cxn ang="0">
                <a:pos x="1337731" y="4256525"/>
              </a:cxn>
              <a:cxn ang="0">
                <a:pos x="1337371" y="4255918"/>
              </a:cxn>
              <a:cxn ang="0">
                <a:pos x="1338094" y="4251042"/>
              </a:cxn>
              <a:cxn ang="0">
                <a:pos x="1334478" y="4251042"/>
              </a:cxn>
              <a:cxn ang="0">
                <a:pos x="1335202" y="4252264"/>
              </a:cxn>
              <a:cxn ang="0">
                <a:pos x="12385837" y="4274205"/>
              </a:cxn>
              <a:cxn ang="0">
                <a:pos x="12375717" y="4265061"/>
              </a:cxn>
              <a:cxn ang="0">
                <a:pos x="12386557" y="4257136"/>
              </a:cxn>
              <a:cxn ang="0">
                <a:pos x="12396316" y="4266282"/>
              </a:cxn>
              <a:cxn ang="0">
                <a:pos x="12385837" y="4274205"/>
              </a:cxn>
              <a:cxn ang="0">
                <a:pos x="15025168" y="4276035"/>
              </a:cxn>
              <a:cxn ang="0">
                <a:pos x="15050110" y="4254701"/>
              </a:cxn>
              <a:cxn ang="0">
                <a:pos x="15025168" y="4276035"/>
              </a:cxn>
              <a:cxn ang="0">
                <a:pos x="15183469" y="4276646"/>
              </a:cxn>
              <a:cxn ang="0">
                <a:pos x="15171543" y="4276646"/>
              </a:cxn>
              <a:cxn ang="0">
                <a:pos x="15168652" y="4276646"/>
              </a:cxn>
              <a:cxn ang="0">
                <a:pos x="15154917" y="4266891"/>
              </a:cxn>
              <a:cxn ang="0">
                <a:pos x="15157445" y="4259577"/>
              </a:cxn>
              <a:cxn ang="0">
                <a:pos x="15178769" y="4265671"/>
              </a:cxn>
              <a:cxn ang="0">
                <a:pos x="15183469" y="4276646"/>
              </a:cxn>
              <a:cxn ang="0">
                <a:pos x="14756981" y="4277255"/>
              </a:cxn>
              <a:cxn ang="0">
                <a:pos x="14743607" y="4277255"/>
              </a:cxn>
              <a:cxn ang="0">
                <a:pos x="14743607" y="4254703"/>
              </a:cxn>
              <a:cxn ang="0">
                <a:pos x="14756981" y="4254703"/>
              </a:cxn>
              <a:cxn ang="0">
                <a:pos x="14823118" y="4277255"/>
              </a:cxn>
              <a:cxn ang="0">
                <a:pos x="14783721" y="4277255"/>
              </a:cxn>
              <a:cxn ang="0">
                <a:pos x="14783721" y="4254703"/>
              </a:cxn>
              <a:cxn ang="0">
                <a:pos x="14790949" y="4254703"/>
              </a:cxn>
              <a:cxn ang="0">
                <a:pos x="14792034" y="4257136"/>
              </a:cxn>
              <a:cxn ang="0">
                <a:pos x="14811553" y="4257136"/>
              </a:cxn>
              <a:cxn ang="0">
                <a:pos x="12025660" y="4277862"/>
              </a:cxn>
              <a:cxn ang="0">
                <a:pos x="12004516" y="4270550"/>
              </a:cxn>
              <a:cxn ang="0">
                <a:pos x="12004516" y="4232148"/>
              </a:cxn>
              <a:cxn ang="0">
                <a:pos x="11964035" y="4185212"/>
              </a:cxn>
              <a:cxn ang="0">
                <a:pos x="11992591" y="4185212"/>
              </a:cxn>
              <a:cxn ang="0">
                <a:pos x="11994034" y="4189475"/>
              </a:cxn>
              <a:cxn ang="0">
                <a:pos x="12001264" y="4202884"/>
              </a:cxn>
              <a:cxn ang="0">
                <a:pos x="12005965" y="4212030"/>
              </a:cxn>
              <a:cxn ang="0">
                <a:pos x="12005965" y="4223005"/>
              </a:cxn>
              <a:cxn ang="0">
                <a:pos x="12005965" y="4233971"/>
              </a:cxn>
              <a:cxn ang="0">
                <a:pos x="12018976" y="4241896"/>
              </a:cxn>
              <a:cxn ang="0">
                <a:pos x="12023313" y="4241896"/>
              </a:cxn>
              <a:cxn ang="0">
                <a:pos x="12044637" y="4255312"/>
              </a:cxn>
              <a:cxn ang="0">
                <a:pos x="12043553" y="4257745"/>
              </a:cxn>
              <a:cxn ang="0">
                <a:pos x="12025660" y="4277862"/>
              </a:cxn>
              <a:cxn ang="0">
                <a:pos x="1812680" y="4281518"/>
              </a:cxn>
              <a:cxn ang="0">
                <a:pos x="1802558" y="4276035"/>
              </a:cxn>
              <a:cxn ang="0">
                <a:pos x="1807619" y="4260795"/>
              </a:cxn>
              <a:cxn ang="0">
                <a:pos x="1822800" y="4252260"/>
              </a:cxn>
              <a:cxn ang="0">
                <a:pos x="1823161" y="4252260"/>
              </a:cxn>
              <a:cxn ang="0">
                <a:pos x="1812680" y="4281518"/>
              </a:cxn>
              <a:cxn ang="0">
                <a:pos x="14986885" y="4284186"/>
              </a:cxn>
              <a:cxn ang="0">
                <a:pos x="14917094" y="4276644"/>
              </a:cxn>
              <a:cxn ang="0">
                <a:pos x="14850588" y="4276644"/>
              </a:cxn>
              <a:cxn ang="0">
                <a:pos x="14888181" y="4257134"/>
              </a:cxn>
              <a:cxn ang="0">
                <a:pos x="14971312" y="4257134"/>
              </a:cxn>
              <a:cxn ang="0">
                <a:pos x="15009989" y="4276644"/>
              </a:cxn>
              <a:cxn ang="0">
                <a:pos x="14986885" y="4284186"/>
              </a:cxn>
              <a:cxn ang="0">
                <a:pos x="12094880" y="4286628"/>
              </a:cxn>
              <a:cxn ang="0">
                <a:pos x="12082953" y="4280909"/>
              </a:cxn>
              <a:cxn ang="0">
                <a:pos x="12074998" y="4262017"/>
              </a:cxn>
              <a:cxn ang="0">
                <a:pos x="12072470" y="4254703"/>
              </a:cxn>
              <a:cxn ang="0">
                <a:pos x="12075721" y="4254703"/>
              </a:cxn>
              <a:cxn ang="0">
                <a:pos x="12084758" y="4253482"/>
              </a:cxn>
              <a:cxn ang="0">
                <a:pos x="12107166" y="4253482"/>
              </a:cxn>
              <a:cxn ang="0">
                <a:pos x="12104639" y="4273594"/>
              </a:cxn>
              <a:cxn ang="0">
                <a:pos x="12094880" y="4286628"/>
              </a:cxn>
              <a:cxn ang="0">
                <a:pos x="13726097" y="4287614"/>
              </a:cxn>
              <a:cxn ang="0">
                <a:pos x="13692480" y="4287614"/>
              </a:cxn>
              <a:cxn ang="0">
                <a:pos x="13674770" y="4280299"/>
              </a:cxn>
              <a:cxn ang="0">
                <a:pos x="13756096" y="4280299"/>
              </a:cxn>
              <a:cxn ang="0">
                <a:pos x="13726097" y="4287614"/>
              </a:cxn>
              <a:cxn ang="0">
                <a:pos x="12926567" y="4294927"/>
              </a:cxn>
              <a:cxn ang="0">
                <a:pos x="12924397" y="4294927"/>
              </a:cxn>
              <a:cxn ang="0">
                <a:pos x="12893674" y="4276035"/>
              </a:cxn>
              <a:cxn ang="0">
                <a:pos x="12832229" y="4274204"/>
              </a:cxn>
              <a:cxn ang="0">
                <a:pos x="12911386" y="4252260"/>
              </a:cxn>
              <a:cxn ang="0">
                <a:pos x="12925120" y="4252260"/>
              </a:cxn>
              <a:cxn ang="0">
                <a:pos x="12928377" y="4258355"/>
              </a:cxn>
              <a:cxn ang="0">
                <a:pos x="12934518" y="4268109"/>
              </a:cxn>
              <a:cxn ang="0">
                <a:pos x="12939217" y="4276035"/>
              </a:cxn>
              <a:cxn ang="0">
                <a:pos x="14062244" y="4297367"/>
              </a:cxn>
              <a:cxn ang="0">
                <a:pos x="14049952" y="4297367"/>
              </a:cxn>
              <a:cxn ang="0">
                <a:pos x="14034773" y="4279078"/>
              </a:cxn>
              <a:cxn ang="0">
                <a:pos x="14009108" y="4164491"/>
              </a:cxn>
              <a:cxn ang="0">
                <a:pos x="14009108" y="4141930"/>
              </a:cxn>
              <a:cxn ang="0">
                <a:pos x="14017782" y="4136447"/>
              </a:cxn>
              <a:cxn ang="0">
                <a:pos x="14024290" y="4082197"/>
              </a:cxn>
              <a:cxn ang="0">
                <a:pos x="14024290" y="4074271"/>
              </a:cxn>
              <a:cxn ang="0">
                <a:pos x="14035497" y="4074271"/>
              </a:cxn>
              <a:cxn ang="0">
                <a:pos x="14163810" y="4114504"/>
              </a:cxn>
              <a:cxn ang="0">
                <a:pos x="14115377" y="4164491"/>
              </a:cxn>
              <a:cxn ang="0">
                <a:pos x="14076337" y="4185823"/>
              </a:cxn>
              <a:cxn ang="0">
                <a:pos x="14062244" y="4232150"/>
              </a:cxn>
              <a:cxn ang="0">
                <a:pos x="14062244" y="4293104"/>
              </a:cxn>
              <a:cxn ang="0">
                <a:pos x="14062244" y="4297367"/>
              </a:cxn>
              <a:cxn ang="0">
                <a:pos x="14113930" y="4297369"/>
              </a:cxn>
              <a:cxn ang="0">
                <a:pos x="14110317" y="4288223"/>
              </a:cxn>
              <a:cxn ang="0">
                <a:pos x="14110317" y="4284571"/>
              </a:cxn>
              <a:cxn ang="0">
                <a:pos x="14109955" y="4282129"/>
              </a:cxn>
              <a:cxn ang="0">
                <a:pos x="14113930" y="4276646"/>
              </a:cxn>
              <a:cxn ang="0">
                <a:pos x="14113930" y="4297369"/>
              </a:cxn>
              <a:cxn ang="0">
                <a:pos x="14089375" y="4298587"/>
              </a:cxn>
              <a:cxn ang="0">
                <a:pos x="14076721" y="4298587"/>
              </a:cxn>
              <a:cxn ang="0">
                <a:pos x="14076721" y="4294317"/>
              </a:cxn>
              <a:cxn ang="0">
                <a:pos x="14084314" y="4268720"/>
              </a:cxn>
              <a:cxn ang="0">
                <a:pos x="14089375" y="4293713"/>
              </a:cxn>
              <a:cxn ang="0">
                <a:pos x="15404660" y="4342473"/>
              </a:cxn>
              <a:cxn ang="0">
                <a:pos x="15394542" y="4332719"/>
              </a:cxn>
              <a:cxn ang="0">
                <a:pos x="15405383" y="4324191"/>
              </a:cxn>
              <a:cxn ang="0">
                <a:pos x="15415505" y="4333939"/>
              </a:cxn>
              <a:cxn ang="0">
                <a:pos x="15404660" y="4342473"/>
              </a:cxn>
              <a:cxn ang="0">
                <a:pos x="9568597" y="4350401"/>
              </a:cxn>
              <a:cxn ang="0">
                <a:pos x="9535388" y="4319921"/>
              </a:cxn>
              <a:cxn ang="0">
                <a:pos x="9547672" y="4319921"/>
              </a:cxn>
              <a:cxn ang="0">
                <a:pos x="9577313" y="4319921"/>
              </a:cxn>
              <a:cxn ang="0">
                <a:pos x="9587437" y="4324193"/>
              </a:cxn>
              <a:cxn ang="0">
                <a:pos x="9568597" y="4350401"/>
              </a:cxn>
              <a:cxn ang="0">
                <a:pos x="10829628" y="4352838"/>
              </a:cxn>
              <a:cxn ang="0">
                <a:pos x="10776994" y="4323582"/>
              </a:cxn>
              <a:cxn ang="0">
                <a:pos x="10882534" y="4323582"/>
              </a:cxn>
              <a:cxn ang="0">
                <a:pos x="10829628" y="4352838"/>
              </a:cxn>
              <a:cxn ang="0">
                <a:pos x="12245899" y="4354669"/>
              </a:cxn>
              <a:cxn ang="0">
                <a:pos x="12252402" y="4352839"/>
              </a:cxn>
              <a:cxn ang="0">
                <a:pos x="12245899" y="4344305"/>
              </a:cxn>
              <a:cxn ang="0">
                <a:pos x="9710936" y="4359402"/>
              </a:cxn>
              <a:cxn ang="0">
                <a:pos x="9677436" y="4344914"/>
              </a:cxn>
              <a:cxn ang="0">
                <a:pos x="9668402" y="4344914"/>
              </a:cxn>
              <a:cxn ang="0">
                <a:pos x="9642374" y="4322361"/>
              </a:cxn>
              <a:cxn ang="0">
                <a:pos x="9660450" y="4321141"/>
              </a:cxn>
              <a:cxn ang="0">
                <a:pos x="9722984" y="4321141"/>
              </a:cxn>
              <a:cxn ang="0">
                <a:pos x="9719004" y="4344914"/>
              </a:cxn>
              <a:cxn ang="0">
                <a:pos x="9710936" y="4359402"/>
              </a:cxn>
              <a:cxn ang="0">
                <a:pos x="14862924" y="4361201"/>
              </a:cxn>
              <a:cxn ang="0">
                <a:pos x="14837917" y="4322971"/>
              </a:cxn>
              <a:cxn ang="0">
                <a:pos x="14842978" y="4313216"/>
              </a:cxn>
              <a:cxn ang="0">
                <a:pos x="14846953" y="4306512"/>
              </a:cxn>
              <a:cxn ang="0">
                <a:pos x="14850205" y="4299809"/>
              </a:cxn>
              <a:cxn ang="0">
                <a:pos x="14850567" y="4299198"/>
              </a:cxn>
              <a:cxn ang="0">
                <a:pos x="14865025" y="4324191"/>
              </a:cxn>
              <a:cxn ang="0">
                <a:pos x="14877314" y="4344914"/>
              </a:cxn>
              <a:cxn ang="0">
                <a:pos x="14862924" y="4361201"/>
              </a:cxn>
              <a:cxn ang="0">
                <a:pos x="14690447" y="4365637"/>
              </a:cxn>
              <a:cxn ang="0">
                <a:pos x="14675988" y="4365637"/>
              </a:cxn>
              <a:cxn ang="0">
                <a:pos x="14660806" y="4365637"/>
              </a:cxn>
              <a:cxn ang="0">
                <a:pos x="14494901" y="4332116"/>
              </a:cxn>
              <a:cxn ang="0">
                <a:pos x="14492730" y="4332116"/>
              </a:cxn>
              <a:cxn ang="0">
                <a:pos x="14476828" y="4322972"/>
              </a:cxn>
              <a:cxn ang="0">
                <a:pos x="14476828" y="4302243"/>
              </a:cxn>
              <a:cxn ang="0">
                <a:pos x="14486588" y="4270552"/>
              </a:cxn>
              <a:cxn ang="0">
                <a:pos x="14493453" y="4303463"/>
              </a:cxn>
              <a:cxn ang="0">
                <a:pos x="14488755" y="4322972"/>
              </a:cxn>
              <a:cxn ang="0">
                <a:pos x="14583093" y="4322972"/>
              </a:cxn>
              <a:cxn ang="0">
                <a:pos x="14587068" y="4322972"/>
              </a:cxn>
              <a:cxn ang="0">
                <a:pos x="14649242" y="4322972"/>
              </a:cxn>
              <a:cxn ang="0">
                <a:pos x="14689724" y="4322972"/>
              </a:cxn>
              <a:cxn ang="0">
                <a:pos x="14722612" y="4322972"/>
              </a:cxn>
              <a:cxn ang="0">
                <a:pos x="14731292" y="4322972"/>
              </a:cxn>
              <a:cxn ang="0">
                <a:pos x="14751892" y="4318090"/>
              </a:cxn>
              <a:cxn ang="0">
                <a:pos x="14756953" y="4318090"/>
              </a:cxn>
              <a:cxn ang="0">
                <a:pos x="14768879" y="4322361"/>
              </a:cxn>
              <a:cxn ang="0">
                <a:pos x="14729843" y="4341864"/>
              </a:cxn>
              <a:cxn ang="0">
                <a:pos x="9392476" y="4365714"/>
              </a:cxn>
              <a:cxn ang="0">
                <a:pos x="9361533" y="4324191"/>
              </a:cxn>
              <a:cxn ang="0">
                <a:pos x="9375988" y="4324191"/>
              </a:cxn>
              <a:cxn ang="0">
                <a:pos x="9400927" y="4324191"/>
              </a:cxn>
              <a:cxn ang="0">
                <a:pos x="9428396" y="4324191"/>
              </a:cxn>
              <a:cxn ang="0">
                <a:pos x="9442854" y="4324191"/>
              </a:cxn>
              <a:cxn ang="0">
                <a:pos x="9452976" y="4324191"/>
              </a:cxn>
              <a:cxn ang="0">
                <a:pos x="9441406" y="4344914"/>
              </a:cxn>
              <a:cxn ang="0">
                <a:pos x="9429118" y="4349177"/>
              </a:cxn>
              <a:cxn ang="0">
                <a:pos x="9392476" y="4365714"/>
              </a:cxn>
              <a:cxn ang="0">
                <a:pos x="13608580" y="4366246"/>
              </a:cxn>
              <a:cxn ang="0">
                <a:pos x="13614364" y="4361374"/>
              </a:cxn>
              <a:cxn ang="0">
                <a:pos x="13613278" y="4361374"/>
              </a:cxn>
              <a:cxn ang="0">
                <a:pos x="13611470" y="4346745"/>
              </a:cxn>
              <a:cxn ang="0">
                <a:pos x="13609303" y="4346745"/>
              </a:cxn>
              <a:cxn ang="0">
                <a:pos x="13607133" y="4346745"/>
              </a:cxn>
              <a:cxn ang="0">
                <a:pos x="13601714" y="4359543"/>
              </a:cxn>
              <a:cxn ang="0">
                <a:pos x="13608580" y="4366246"/>
              </a:cxn>
              <a:cxn ang="0">
                <a:pos x="10360923" y="4389409"/>
              </a:cxn>
              <a:cxn ang="0">
                <a:pos x="10362728" y="4369907"/>
              </a:cxn>
              <a:cxn ang="0">
                <a:pos x="10357670" y="4374170"/>
              </a:cxn>
              <a:cxn ang="0">
                <a:pos x="10360923" y="4388189"/>
              </a:cxn>
              <a:cxn ang="0">
                <a:pos x="10735021" y="4389409"/>
              </a:cxn>
              <a:cxn ang="0">
                <a:pos x="10736469" y="4388189"/>
              </a:cxn>
              <a:cxn ang="0">
                <a:pos x="10734488" y="4388189"/>
              </a:cxn>
              <a:cxn ang="0">
                <a:pos x="10730548" y="4379201"/>
              </a:cxn>
              <a:cxn ang="0">
                <a:pos x="10724177" y="4388189"/>
              </a:cxn>
              <a:cxn ang="0">
                <a:pos x="10730325" y="4388189"/>
              </a:cxn>
              <a:cxn ang="0">
                <a:pos x="10734488" y="4388189"/>
              </a:cxn>
              <a:cxn ang="0">
                <a:pos x="13718823" y="4390630"/>
              </a:cxn>
              <a:cxn ang="0">
                <a:pos x="13717737" y="4389409"/>
              </a:cxn>
              <a:cxn ang="0">
                <a:pos x="13755687" y="4366246"/>
              </a:cxn>
              <a:cxn ang="0">
                <a:pos x="13724603" y="4366246"/>
              </a:cxn>
              <a:cxn ang="0">
                <a:pos x="13711591" y="4375392"/>
              </a:cxn>
              <a:cxn ang="0">
                <a:pos x="13704726" y="4386360"/>
              </a:cxn>
              <a:cxn ang="0">
                <a:pos x="13715566" y="4390630"/>
              </a:cxn>
              <a:cxn ang="0">
                <a:pos x="13397494" y="4393070"/>
              </a:cxn>
              <a:cxn ang="0">
                <a:pos x="13397855" y="4389409"/>
              </a:cxn>
              <a:cxn ang="0">
                <a:pos x="13394600" y="4389409"/>
              </a:cxn>
              <a:cxn ang="0">
                <a:pos x="9827798" y="4429031"/>
              </a:cxn>
              <a:cxn ang="0">
                <a:pos x="9778640" y="4429031"/>
              </a:cxn>
              <a:cxn ang="0">
                <a:pos x="9775386" y="4429031"/>
              </a:cxn>
              <a:cxn ang="0">
                <a:pos x="9763460" y="4429031"/>
              </a:cxn>
              <a:cxn ang="0">
                <a:pos x="9760208" y="4409521"/>
              </a:cxn>
              <a:cxn ang="0">
                <a:pos x="9757316" y="4348568"/>
              </a:cxn>
              <a:cxn ang="0">
                <a:pos x="9749364" y="4321751"/>
              </a:cxn>
              <a:cxn ang="0">
                <a:pos x="9829240" y="4321751"/>
              </a:cxn>
              <a:cxn ang="0">
                <a:pos x="9815513" y="4351008"/>
              </a:cxn>
              <a:cxn ang="0">
                <a:pos x="9812979" y="4355882"/>
              </a:cxn>
              <a:cxn ang="0">
                <a:pos x="9820561" y="4402207"/>
              </a:cxn>
              <a:cxn ang="0">
                <a:pos x="9822735" y="4402207"/>
              </a:cxn>
              <a:cxn ang="0">
                <a:pos x="9827798" y="4429031"/>
              </a:cxn>
              <a:cxn ang="0">
                <a:pos x="1460624" y="4430253"/>
              </a:cxn>
              <a:cxn ang="0">
                <a:pos x="1454842" y="4430253"/>
              </a:cxn>
              <a:cxn ang="0">
                <a:pos x="1442552" y="4430253"/>
              </a:cxn>
              <a:cxn ang="0">
                <a:pos x="1442552" y="4415013"/>
              </a:cxn>
              <a:cxn ang="0">
                <a:pos x="1469301" y="4414404"/>
              </a:cxn>
              <a:cxn ang="0">
                <a:pos x="1463517" y="4427202"/>
              </a:cxn>
              <a:cxn ang="0">
                <a:pos x="9390087" y="4431465"/>
              </a:cxn>
              <a:cxn ang="0">
                <a:pos x="9395147" y="4402209"/>
              </a:cxn>
              <a:cxn ang="0">
                <a:pos x="9428396" y="4385146"/>
              </a:cxn>
              <a:cxn ang="0">
                <a:pos x="9454060" y="4389409"/>
              </a:cxn>
              <a:cxn ang="0">
                <a:pos x="9454060" y="4400989"/>
              </a:cxn>
              <a:cxn ang="0">
                <a:pos x="9456226" y="4399164"/>
              </a:cxn>
              <a:cxn ang="0">
                <a:pos x="9456226" y="4408310"/>
              </a:cxn>
              <a:cxn ang="0">
                <a:pos x="9390087" y="4431465"/>
              </a:cxn>
              <a:cxn ang="0">
                <a:pos x="9601548" y="4439080"/>
              </a:cxn>
              <a:cxn ang="0">
                <a:pos x="9553814" y="4402818"/>
              </a:cxn>
              <a:cxn ang="0">
                <a:pos x="9681771" y="4389409"/>
              </a:cxn>
              <a:cxn ang="0">
                <a:pos x="9684663" y="4389409"/>
              </a:cxn>
              <a:cxn ang="0">
                <a:pos x="9713220" y="4409523"/>
              </a:cxn>
              <a:cxn ang="0">
                <a:pos x="9708159" y="4437567"/>
              </a:cxn>
              <a:cxn ang="0">
                <a:pos x="9622131" y="4437567"/>
              </a:cxn>
              <a:cxn ang="0">
                <a:pos x="9601548" y="4439080"/>
              </a:cxn>
              <a:cxn ang="0">
                <a:pos x="11472033" y="4458289"/>
              </a:cxn>
              <a:cxn ang="0">
                <a:pos x="11476370" y="4441219"/>
              </a:cxn>
              <a:cxn ang="0">
                <a:pos x="11459746" y="4441219"/>
              </a:cxn>
              <a:cxn ang="0">
                <a:pos x="10665534" y="4461489"/>
              </a:cxn>
              <a:cxn ang="0">
                <a:pos x="10695230" y="4437538"/>
              </a:cxn>
              <a:cxn ang="0">
                <a:pos x="10695989" y="4438177"/>
              </a:cxn>
              <a:cxn ang="0">
                <a:pos x="10696709" y="4436345"/>
              </a:cxn>
              <a:cxn ang="0">
                <a:pos x="10695230" y="4437538"/>
              </a:cxn>
              <a:cxn ang="0">
                <a:pos x="10684420" y="4428422"/>
              </a:cxn>
              <a:cxn ang="0">
                <a:pos x="10669241" y="4415623"/>
              </a:cxn>
              <a:cxn ang="0">
                <a:pos x="10661647" y="4429031"/>
              </a:cxn>
              <a:cxn ang="0">
                <a:pos x="10650807" y="4436345"/>
              </a:cxn>
              <a:cxn ang="0">
                <a:pos x="10629476" y="4436345"/>
              </a:cxn>
              <a:cxn ang="0">
                <a:pos x="10632735" y="4441829"/>
              </a:cxn>
              <a:cxn ang="0">
                <a:pos x="10665534" y="4461489"/>
              </a:cxn>
              <a:cxn ang="0">
                <a:pos x="759047" y="4478402"/>
              </a:cxn>
              <a:cxn ang="0">
                <a:pos x="772783" y="4457068"/>
              </a:cxn>
              <a:cxn ang="0">
                <a:pos x="736637" y="4417447"/>
              </a:cxn>
              <a:cxn ang="0">
                <a:pos x="736637" y="4412573"/>
              </a:cxn>
              <a:cxn ang="0">
                <a:pos x="700493" y="4462553"/>
              </a:cxn>
              <a:cxn ang="0">
                <a:pos x="695069" y="4478402"/>
              </a:cxn>
              <a:cxn ang="0">
                <a:pos x="707722" y="4478402"/>
              </a:cxn>
              <a:cxn ang="0">
                <a:pos x="722902" y="4478402"/>
              </a:cxn>
              <a:cxn ang="0">
                <a:pos x="9305130" y="4480613"/>
              </a:cxn>
              <a:cxn ang="0">
                <a:pos x="9292840" y="4473527"/>
              </a:cxn>
              <a:cxn ang="0">
                <a:pos x="9292840" y="4469866"/>
              </a:cxn>
              <a:cxn ang="0">
                <a:pos x="9289946" y="4456457"/>
              </a:cxn>
              <a:cxn ang="0">
                <a:pos x="9251992" y="4438175"/>
              </a:cxn>
              <a:cxn ang="0">
                <a:pos x="9186207" y="4398553"/>
              </a:cxn>
              <a:cxn ang="0">
                <a:pos x="9218743" y="4361983"/>
              </a:cxn>
              <a:cxn ang="0">
                <a:pos x="9190547" y="4324793"/>
              </a:cxn>
              <a:cxn ang="0">
                <a:pos x="9202476" y="4324793"/>
              </a:cxn>
              <a:cxn ang="0">
                <a:pos x="9218015" y="4324793"/>
              </a:cxn>
              <a:cxn ang="0">
                <a:pos x="9293921" y="4324793"/>
              </a:cxn>
              <a:cxn ang="0">
                <a:pos x="9293921" y="4345523"/>
              </a:cxn>
              <a:cxn ang="0">
                <a:pos x="9293921" y="4389409"/>
              </a:cxn>
              <a:cxn ang="0">
                <a:pos x="9293921" y="4392459"/>
              </a:cxn>
              <a:cxn ang="0">
                <a:pos x="9320672" y="4474747"/>
              </a:cxn>
              <a:cxn ang="0">
                <a:pos x="9320672" y="4479010"/>
              </a:cxn>
              <a:cxn ang="0">
                <a:pos x="9305130" y="4480613"/>
              </a:cxn>
              <a:cxn ang="0">
                <a:pos x="9481147" y="4502173"/>
              </a:cxn>
              <a:cxn ang="0">
                <a:pos x="9474641" y="4502173"/>
              </a:cxn>
              <a:cxn ang="0">
                <a:pos x="9468136" y="4502173"/>
              </a:cxn>
              <a:cxn ang="0">
                <a:pos x="9462718" y="4473527"/>
              </a:cxn>
              <a:cxn ang="0">
                <a:pos x="9465609" y="4464992"/>
              </a:cxn>
              <a:cxn ang="0">
                <a:pos x="9489101" y="4469264"/>
              </a:cxn>
              <a:cxn ang="0">
                <a:pos x="9495606" y="4482061"/>
              </a:cxn>
              <a:cxn ang="0">
                <a:pos x="9481147" y="4502173"/>
              </a:cxn>
              <a:cxn ang="0">
                <a:pos x="10579960" y="4520463"/>
              </a:cxn>
              <a:cxn ang="0">
                <a:pos x="10548336" y="4520463"/>
              </a:cxn>
              <a:cxn ang="0">
                <a:pos x="10521044" y="4493029"/>
              </a:cxn>
              <a:cxn ang="0">
                <a:pos x="10482369" y="4493029"/>
              </a:cxn>
              <a:cxn ang="0">
                <a:pos x="10457075" y="4510708"/>
              </a:cxn>
              <a:cxn ang="0">
                <a:pos x="10353690" y="4506445"/>
              </a:cxn>
              <a:cxn ang="0">
                <a:pos x="10203696" y="4506445"/>
              </a:cxn>
              <a:cxn ang="0">
                <a:pos x="10203696" y="4475358"/>
              </a:cxn>
              <a:cxn ang="0">
                <a:pos x="10177215" y="4430708"/>
              </a:cxn>
              <a:cxn ang="0">
                <a:pos x="10140946" y="4415523"/>
              </a:cxn>
              <a:cxn ang="0">
                <a:pos x="10125454" y="4433676"/>
              </a:cxn>
              <a:cxn ang="0">
                <a:pos x="10105763" y="4436955"/>
              </a:cxn>
              <a:cxn ang="0">
                <a:pos x="9921774" y="4436955"/>
              </a:cxn>
              <a:cxn ang="0">
                <a:pos x="9893581" y="4415623"/>
              </a:cxn>
              <a:cxn ang="0">
                <a:pos x="9926839" y="4369907"/>
              </a:cxn>
              <a:cxn ang="0">
                <a:pos x="9926839" y="4376610"/>
              </a:cxn>
              <a:cxn ang="0">
                <a:pos x="9962985" y="4388189"/>
              </a:cxn>
              <a:cxn ang="0">
                <a:pos x="10002020" y="4388189"/>
              </a:cxn>
              <a:cxn ang="0">
                <a:pos x="10004194" y="4383925"/>
              </a:cxn>
              <a:cxn ang="0">
                <a:pos x="10096721" y="4383925"/>
              </a:cxn>
              <a:cxn ang="0">
                <a:pos x="10131062" y="4400987"/>
              </a:cxn>
              <a:cxn ang="0">
                <a:pos x="10138268" y="4409907"/>
              </a:cxn>
              <a:cxn ang="0">
                <a:pos x="10138268" y="4399164"/>
              </a:cxn>
              <a:cxn ang="0">
                <a:pos x="10138268" y="4393070"/>
              </a:cxn>
              <a:cxn ang="0">
                <a:pos x="10264410" y="4393070"/>
              </a:cxn>
              <a:cxn ang="0">
                <a:pos x="10271646" y="4328454"/>
              </a:cxn>
              <a:cxn ang="0">
                <a:pos x="10364173" y="4347957"/>
              </a:cxn>
              <a:cxn ang="0">
                <a:pos x="10366346" y="4343694"/>
              </a:cxn>
              <a:cxn ang="0">
                <a:pos x="10402490" y="4326625"/>
              </a:cxn>
              <a:cxn ang="0">
                <a:pos x="10415865" y="4326625"/>
              </a:cxn>
              <a:cxn ang="0">
                <a:pos x="10469360" y="4326625"/>
              </a:cxn>
              <a:cxn ang="0">
                <a:pos x="10510204" y="4326625"/>
              </a:cxn>
              <a:cxn ang="0">
                <a:pos x="10601650" y="4326625"/>
              </a:cxn>
              <a:cxn ang="0">
                <a:pos x="10643210" y="4255312"/>
              </a:cxn>
              <a:cxn ang="0">
                <a:pos x="10651527" y="4255312"/>
              </a:cxn>
              <a:cxn ang="0">
                <a:pos x="10696709" y="4298587"/>
              </a:cxn>
              <a:cxn ang="0">
                <a:pos x="10709362" y="4298587"/>
              </a:cxn>
              <a:cxn ang="0">
                <a:pos x="10720565" y="4302241"/>
              </a:cxn>
              <a:cxn ang="0">
                <a:pos x="10723095" y="4302241"/>
              </a:cxn>
              <a:cxn ang="0">
                <a:pos x="10749842" y="4390630"/>
              </a:cxn>
              <a:cxn ang="0">
                <a:pos x="10766469" y="4390630"/>
              </a:cxn>
              <a:cxn ang="0">
                <a:pos x="10775142" y="4390630"/>
              </a:cxn>
              <a:cxn ang="0">
                <a:pos x="10775506" y="4399164"/>
              </a:cxn>
              <a:cxn ang="0">
                <a:pos x="10753817" y="4432074"/>
              </a:cxn>
              <a:cxn ang="0">
                <a:pos x="10710443" y="4436956"/>
              </a:cxn>
              <a:cxn ang="0">
                <a:pos x="10712252" y="4445491"/>
              </a:cxn>
              <a:cxn ang="0">
                <a:pos x="10784539" y="4485715"/>
              </a:cxn>
              <a:cxn ang="0">
                <a:pos x="10697793" y="4505836"/>
              </a:cxn>
              <a:cxn ang="0">
                <a:pos x="10670320" y="4511319"/>
              </a:cxn>
              <a:cxn ang="0">
                <a:pos x="10579960" y="4520463"/>
              </a:cxn>
              <a:cxn ang="0">
                <a:pos x="542176" y="4528999"/>
              </a:cxn>
              <a:cxn ang="0">
                <a:pos x="531695" y="4485106"/>
              </a:cxn>
              <a:cxn ang="0">
                <a:pos x="533864" y="4480843"/>
              </a:cxn>
              <a:cxn ang="0">
                <a:pos x="553382" y="4480843"/>
              </a:cxn>
              <a:cxn ang="0">
                <a:pos x="558081" y="4480843"/>
              </a:cxn>
              <a:cxn ang="0">
                <a:pos x="542176" y="4528999"/>
              </a:cxn>
              <a:cxn ang="0">
                <a:pos x="14945944" y="4592386"/>
              </a:cxn>
              <a:cxn ang="0">
                <a:pos x="14945944" y="4590887"/>
              </a:cxn>
              <a:cxn ang="0">
                <a:pos x="14953039" y="4585988"/>
              </a:cxn>
              <a:cxn ang="0">
                <a:pos x="14957152" y="4570443"/>
              </a:cxn>
              <a:cxn ang="0">
                <a:pos x="14953895" y="4570443"/>
              </a:cxn>
              <a:cxn ang="0">
                <a:pos x="14945944" y="4570443"/>
              </a:cxn>
              <a:cxn ang="0">
                <a:pos x="14945944" y="4580198"/>
              </a:cxn>
              <a:cxn ang="0">
                <a:pos x="14945944" y="4588733"/>
              </a:cxn>
              <a:cxn ang="0">
                <a:pos x="14945944" y="4590887"/>
              </a:cxn>
              <a:cxn ang="0">
                <a:pos x="14943773" y="4592386"/>
              </a:cxn>
              <a:cxn ang="0">
                <a:pos x="15408240" y="4592386"/>
              </a:cxn>
              <a:cxn ang="0">
                <a:pos x="15404622" y="4592386"/>
              </a:cxn>
              <a:cxn ang="0">
                <a:pos x="325126" y="4667361"/>
              </a:cxn>
              <a:cxn ang="0">
                <a:pos x="313016" y="4664315"/>
              </a:cxn>
              <a:cxn ang="0">
                <a:pos x="313016" y="4640543"/>
              </a:cxn>
              <a:cxn ang="0">
                <a:pos x="320607" y="4616159"/>
              </a:cxn>
              <a:cxn ang="0">
                <a:pos x="327113" y="4622253"/>
              </a:cxn>
              <a:cxn ang="0">
                <a:pos x="335066" y="4653951"/>
              </a:cxn>
              <a:cxn ang="0">
                <a:pos x="325126" y="4667361"/>
              </a:cxn>
              <a:cxn ang="0">
                <a:pos x="15747279" y="4681995"/>
              </a:cxn>
              <a:cxn ang="0">
                <a:pos x="15768825" y="4678359"/>
              </a:cxn>
              <a:cxn ang="0">
                <a:pos x="15770413" y="4680164"/>
              </a:cxn>
              <a:cxn ang="0">
                <a:pos x="15772580" y="4677724"/>
              </a:cxn>
              <a:cxn ang="0">
                <a:pos x="15768825" y="4678359"/>
              </a:cxn>
              <a:cxn ang="0">
                <a:pos x="15756542" y="4664392"/>
              </a:cxn>
              <a:cxn ang="0">
                <a:pos x="15747279" y="4681995"/>
              </a:cxn>
              <a:cxn ang="0">
                <a:pos x="15561133" y="4702107"/>
              </a:cxn>
              <a:cxn ang="0">
                <a:pos x="15566555" y="4691132"/>
              </a:cxn>
              <a:cxn ang="0">
                <a:pos x="15595107" y="4677114"/>
              </a:cxn>
              <a:cxn ang="0">
                <a:pos x="15597039" y="4677114"/>
              </a:cxn>
              <a:cxn ang="0">
                <a:pos x="15596915" y="4679555"/>
              </a:cxn>
              <a:cxn ang="0">
                <a:pos x="15599082" y="4677114"/>
              </a:cxn>
              <a:cxn ang="0">
                <a:pos x="15597039" y="4677114"/>
              </a:cxn>
              <a:cxn ang="0">
                <a:pos x="15598001" y="4658223"/>
              </a:cxn>
              <a:cxn ang="0">
                <a:pos x="15522817" y="4658223"/>
              </a:cxn>
              <a:cxn ang="0">
                <a:pos x="15521012" y="4658223"/>
              </a:cxn>
              <a:cxn ang="0">
                <a:pos x="15521012" y="4678335"/>
              </a:cxn>
              <a:cxn ang="0">
                <a:pos x="15527878" y="4682605"/>
              </a:cxn>
              <a:cxn ang="0">
                <a:pos x="235756" y="4745689"/>
              </a:cxn>
              <a:cxn ang="0">
                <a:pos x="230244" y="4739288"/>
              </a:cxn>
              <a:cxn ang="0">
                <a:pos x="225545" y="4726491"/>
              </a:cxn>
              <a:cxn ang="0">
                <a:pos x="240365" y="4734416"/>
              </a:cxn>
              <a:cxn ang="0">
                <a:pos x="243979" y="4739288"/>
              </a:cxn>
              <a:cxn ang="0">
                <a:pos x="235756" y="4745689"/>
              </a:cxn>
              <a:cxn ang="0">
                <a:pos x="15691254" y="4770377"/>
              </a:cxn>
              <a:cxn ang="0">
                <a:pos x="15689807" y="4767935"/>
              </a:cxn>
              <a:cxn ang="0">
                <a:pos x="15689807" y="4763672"/>
              </a:cxn>
              <a:cxn ang="0">
                <a:pos x="15680409" y="4747823"/>
              </a:cxn>
              <a:cxn ang="0">
                <a:pos x="15680409" y="4770377"/>
              </a:cxn>
              <a:cxn ang="0">
                <a:pos x="15762096" y="4773427"/>
              </a:cxn>
              <a:cxn ang="0">
                <a:pos x="15783016" y="4769920"/>
              </a:cxn>
              <a:cxn ang="0">
                <a:pos x="15797948" y="4747294"/>
              </a:cxn>
              <a:cxn ang="0">
                <a:pos x="15791777" y="4742338"/>
              </a:cxn>
              <a:cxn ang="0">
                <a:pos x="15785269" y="4727100"/>
              </a:cxn>
              <a:cxn ang="0">
                <a:pos x="15794667" y="4741729"/>
              </a:cxn>
              <a:cxn ang="0">
                <a:pos x="15798249" y="4746839"/>
              </a:cxn>
              <a:cxn ang="0">
                <a:pos x="15800412" y="4743560"/>
              </a:cxn>
              <a:cxn ang="0">
                <a:pos x="15795714" y="4736848"/>
              </a:cxn>
              <a:cxn ang="0">
                <a:pos x="15786315" y="4722219"/>
              </a:cxn>
              <a:cxn ang="0">
                <a:pos x="15763905" y="4722219"/>
              </a:cxn>
              <a:cxn ang="0">
                <a:pos x="15758483" y="4722219"/>
              </a:cxn>
              <a:cxn ang="0">
                <a:pos x="15750170" y="4738068"/>
              </a:cxn>
              <a:cxn ang="0">
                <a:pos x="15745471" y="4747214"/>
              </a:cxn>
              <a:cxn ang="0">
                <a:pos x="15759207" y="4770986"/>
              </a:cxn>
              <a:cxn ang="0">
                <a:pos x="15764267" y="4770986"/>
              </a:cxn>
              <a:cxn ang="0">
                <a:pos x="469163" y="4777692"/>
              </a:cxn>
              <a:cxn ang="0">
                <a:pos x="465911" y="4777692"/>
              </a:cxn>
              <a:cxn ang="0">
                <a:pos x="404463" y="4743560"/>
              </a:cxn>
              <a:cxn ang="0">
                <a:pos x="454344" y="4703329"/>
              </a:cxn>
              <a:cxn ang="0">
                <a:pos x="422536" y="4655171"/>
              </a:cxn>
              <a:cxn ang="0">
                <a:pos x="466633" y="4621651"/>
              </a:cxn>
              <a:cxn ang="0">
                <a:pos x="475309" y="4628356"/>
              </a:cxn>
              <a:cxn ang="0">
                <a:pos x="479284" y="4619821"/>
              </a:cxn>
              <a:cxn ang="0">
                <a:pos x="490851" y="4619821"/>
              </a:cxn>
              <a:cxn ang="0">
                <a:pos x="493381" y="4625304"/>
              </a:cxn>
              <a:cxn ang="0">
                <a:pos x="513260" y="4660656"/>
              </a:cxn>
              <a:cxn ang="0">
                <a:pos x="532055" y="4641764"/>
              </a:cxn>
              <a:cxn ang="0">
                <a:pos x="532055" y="4619821"/>
              </a:cxn>
              <a:cxn ang="0">
                <a:pos x="542176" y="4633230"/>
              </a:cxn>
              <a:cxn ang="0">
                <a:pos x="550128" y="4627745"/>
              </a:cxn>
              <a:cxn ang="0">
                <a:pos x="575791" y="4585072"/>
              </a:cxn>
              <a:cxn ang="0">
                <a:pos x="496634" y="4585072"/>
              </a:cxn>
              <a:cxn ang="0">
                <a:pos x="483259" y="4606413"/>
              </a:cxn>
              <a:cxn ang="0">
                <a:pos x="469886" y="4606413"/>
              </a:cxn>
              <a:cxn ang="0">
                <a:pos x="443139" y="4562520"/>
              </a:cxn>
              <a:cxn ang="0">
                <a:pos x="461212" y="4562520"/>
              </a:cxn>
              <a:cxn ang="0">
                <a:pos x="494104" y="4562520"/>
              </a:cxn>
              <a:cxn ang="0">
                <a:pos x="497357" y="4562520"/>
              </a:cxn>
              <a:cxn ang="0">
                <a:pos x="503140" y="4562520"/>
              </a:cxn>
              <a:cxn ang="0">
                <a:pos x="616635" y="4562520"/>
              </a:cxn>
              <a:cxn ang="0">
                <a:pos x="656035" y="4539356"/>
              </a:cxn>
              <a:cxn ang="0">
                <a:pos x="656035" y="4518024"/>
              </a:cxn>
              <a:cxn ang="0">
                <a:pos x="636153" y="4518024"/>
              </a:cxn>
              <a:cxn ang="0">
                <a:pos x="589527" y="4496081"/>
              </a:cxn>
              <a:cxn ang="0">
                <a:pos x="589527" y="4473528"/>
              </a:cxn>
              <a:cxn ang="0">
                <a:pos x="591695" y="4473528"/>
              </a:cxn>
              <a:cxn ang="0">
                <a:pos x="627840" y="4473528"/>
              </a:cxn>
              <a:cxn ang="0">
                <a:pos x="630009" y="4473528"/>
              </a:cxn>
              <a:cxn ang="0">
                <a:pos x="612660" y="4430253"/>
              </a:cxn>
              <a:cxn ang="0">
                <a:pos x="591333" y="4430253"/>
              </a:cxn>
              <a:cxn ang="0">
                <a:pos x="629647" y="4405258"/>
              </a:cxn>
              <a:cxn ang="0">
                <a:pos x="633985" y="4405258"/>
              </a:cxn>
              <a:cxn ang="0">
                <a:pos x="737000" y="4410743"/>
              </a:cxn>
              <a:cxn ang="0">
                <a:pos x="739890" y="4410743"/>
              </a:cxn>
              <a:cxn ang="0">
                <a:pos x="827724" y="4388800"/>
              </a:cxn>
              <a:cxn ang="0">
                <a:pos x="819771" y="4364417"/>
              </a:cxn>
              <a:cxn ang="0">
                <a:pos x="795192" y="4326015"/>
              </a:cxn>
              <a:cxn ang="0">
                <a:pos x="897846" y="4326015"/>
              </a:cxn>
              <a:cxn ang="0">
                <a:pos x="937243" y="4345525"/>
              </a:cxn>
              <a:cxn ang="0">
                <a:pos x="962545" y="4345525"/>
              </a:cxn>
              <a:cxn ang="0">
                <a:pos x="976642" y="4324193"/>
              </a:cxn>
              <a:cxn ang="0">
                <a:pos x="990378" y="4303463"/>
              </a:cxn>
              <a:cxn ang="0">
                <a:pos x="990378" y="4255313"/>
              </a:cxn>
              <a:cxn ang="0">
                <a:pos x="1028330" y="4211420"/>
              </a:cxn>
              <a:cxn ang="0">
                <a:pos x="1166042" y="4191918"/>
              </a:cxn>
              <a:cxn ang="0">
                <a:pos x="1169656" y="4191918"/>
              </a:cxn>
              <a:cxn ang="0">
                <a:pos x="1217730" y="4166925"/>
              </a:cxn>
              <a:cxn ang="0">
                <a:pos x="1222428" y="4152905"/>
              </a:cxn>
              <a:cxn ang="0">
                <a:pos x="1258574" y="4078543"/>
              </a:cxn>
              <a:cxn ang="0">
                <a:pos x="1264718" y="4091340"/>
              </a:cxn>
              <a:cxn ang="0">
                <a:pos x="1284959" y="4102317"/>
              </a:cxn>
              <a:cxn ang="0">
                <a:pos x="1288575" y="4102317"/>
              </a:cxn>
              <a:cxn ang="0">
                <a:pos x="1301948" y="4066959"/>
              </a:cxn>
              <a:cxn ang="0">
                <a:pos x="1285683" y="3990154"/>
              </a:cxn>
              <a:cxn ang="0">
                <a:pos x="1272309" y="3990154"/>
              </a:cxn>
              <a:cxn ang="0">
                <a:pos x="1240140" y="4040751"/>
              </a:cxn>
              <a:cxn ang="0">
                <a:pos x="1222428" y="3979797"/>
              </a:cxn>
              <a:cxn ang="0">
                <a:pos x="1210500" y="3997468"/>
              </a:cxn>
              <a:cxn ang="0">
                <a:pos x="1178330" y="4058424"/>
              </a:cxn>
              <a:cxn ang="0">
                <a:pos x="1171824" y="4058424"/>
              </a:cxn>
              <a:cxn ang="0">
                <a:pos x="1167126" y="4058424"/>
              </a:cxn>
              <a:cxn ang="0">
                <a:pos x="1175802" y="4016978"/>
              </a:cxn>
              <a:cxn ang="0">
                <a:pos x="1209417" y="3946269"/>
              </a:cxn>
              <a:cxn ang="0">
                <a:pos x="1232910" y="3903603"/>
              </a:cxn>
              <a:cxn ang="0">
                <a:pos x="1203270" y="3920673"/>
              </a:cxn>
              <a:cxn ang="0">
                <a:pos x="1032667" y="3900552"/>
              </a:cxn>
              <a:cxn ang="0">
                <a:pos x="953147" y="3903603"/>
              </a:cxn>
              <a:cxn ang="0">
                <a:pos x="888086" y="3903603"/>
              </a:cxn>
              <a:cxn ang="0">
                <a:pos x="845073" y="3923106"/>
              </a:cxn>
              <a:cxn ang="0">
                <a:pos x="848687" y="3947490"/>
              </a:cxn>
              <a:cxn ang="0">
                <a:pos x="1003390" y="3947490"/>
              </a:cxn>
              <a:cxn ang="0">
                <a:pos x="914109" y="4055990"/>
              </a:cxn>
              <a:cxn ang="0">
                <a:pos x="914109" y="4061474"/>
              </a:cxn>
              <a:cxn ang="0">
                <a:pos x="900736" y="4061474"/>
              </a:cxn>
              <a:cxn ang="0">
                <a:pos x="888086" y="4061474"/>
              </a:cxn>
              <a:cxn ang="0">
                <a:pos x="848325" y="4061474"/>
              </a:cxn>
              <a:cxn ang="0">
                <a:pos x="834230" y="4081586"/>
              </a:cxn>
              <a:cxn ang="0">
                <a:pos x="794469" y="4150465"/>
              </a:cxn>
              <a:cxn ang="0">
                <a:pos x="674107" y="4150465"/>
              </a:cxn>
              <a:cxn ang="0">
                <a:pos x="686395" y="4119989"/>
              </a:cxn>
              <a:cxn ang="0">
                <a:pos x="741337" y="4101095"/>
              </a:cxn>
              <a:cxn ang="0">
                <a:pos x="743867" y="4091340"/>
              </a:cxn>
              <a:cxn ang="0">
                <a:pos x="740251" y="4082197"/>
              </a:cxn>
              <a:cxn ang="0">
                <a:pos x="692179" y="4062694"/>
              </a:cxn>
              <a:cxn ang="0">
                <a:pos x="687481" y="4062694"/>
              </a:cxn>
              <a:cxn ang="0">
                <a:pos x="673384" y="4082197"/>
              </a:cxn>
              <a:cxn ang="0">
                <a:pos x="595670" y="4082197"/>
              </a:cxn>
              <a:cxn ang="0">
                <a:pos x="631816" y="4127303"/>
              </a:cxn>
              <a:cxn ang="0">
                <a:pos x="579766" y="4130964"/>
              </a:cxn>
              <a:cxn ang="0">
                <a:pos x="564224" y="4149856"/>
              </a:cxn>
              <a:cxn ang="0">
                <a:pos x="552657" y="4149856"/>
              </a:cxn>
              <a:cxn ang="0">
                <a:pos x="542176" y="4149856"/>
              </a:cxn>
              <a:cxn ang="0">
                <a:pos x="498802" y="4149856"/>
              </a:cxn>
              <a:cxn ang="0">
                <a:pos x="443501" y="4146202"/>
              </a:cxn>
              <a:cxn ang="0">
                <a:pos x="438440" y="4146202"/>
              </a:cxn>
              <a:cxn ang="0">
                <a:pos x="433017" y="4146202"/>
              </a:cxn>
              <a:cxn ang="0">
                <a:pos x="110242" y="4152905"/>
              </a:cxn>
              <a:cxn ang="0">
                <a:pos x="100483" y="4152905"/>
              </a:cxn>
              <a:cxn ang="0">
                <a:pos x="96868" y="4152905"/>
              </a:cxn>
              <a:cxn ang="0">
                <a:pos x="50603" y="4070008"/>
              </a:cxn>
              <a:cxn ang="0">
                <a:pos x="86748" y="4026124"/>
              </a:cxn>
              <a:cxn ang="0">
                <a:pos x="42650" y="3971262"/>
              </a:cxn>
              <a:cxn ang="0">
                <a:pos x="56747" y="3951150"/>
              </a:cxn>
              <a:cxn ang="0">
                <a:pos x="95785" y="3969431"/>
              </a:cxn>
              <a:cxn ang="0">
                <a:pos x="99760" y="3969431"/>
              </a:cxn>
              <a:cxn ang="0">
                <a:pos x="164821" y="3996255"/>
              </a:cxn>
              <a:cxn ang="0">
                <a:pos x="182532" y="3987721"/>
              </a:cxn>
              <a:cxn ang="0">
                <a:pos x="195905" y="3977356"/>
              </a:cxn>
              <a:cxn ang="0">
                <a:pos x="216508" y="3971262"/>
              </a:cxn>
              <a:cxn ang="0">
                <a:pos x="213616" y="3767676"/>
              </a:cxn>
              <a:cxn ang="0">
                <a:pos x="216870" y="3746335"/>
              </a:cxn>
              <a:cxn ang="0">
                <a:pos x="227713" y="3746335"/>
              </a:cxn>
              <a:cxn ang="0">
                <a:pos x="270364" y="3726223"/>
              </a:cxn>
              <a:cxn ang="0">
                <a:pos x="272533" y="3720740"/>
              </a:cxn>
              <a:cxn ang="0">
                <a:pos x="296028" y="3702451"/>
              </a:cxn>
              <a:cxn ang="0">
                <a:pos x="311209" y="3683557"/>
              </a:cxn>
              <a:cxn ang="0">
                <a:pos x="350608" y="3636012"/>
              </a:cxn>
              <a:cxn ang="0">
                <a:pos x="350608" y="3614069"/>
              </a:cxn>
              <a:cxn ang="0">
                <a:pos x="338317" y="3614069"/>
              </a:cxn>
              <a:cxn ang="0">
                <a:pos x="310846" y="3614069"/>
              </a:cxn>
              <a:cxn ang="0">
                <a:pos x="346992" y="3590296"/>
              </a:cxn>
              <a:cxn ang="0">
                <a:pos x="357475" y="3590296"/>
              </a:cxn>
              <a:cxn ang="0">
                <a:pos x="375186" y="3595780"/>
              </a:cxn>
              <a:cxn ang="0">
                <a:pos x="458319" y="3587854"/>
              </a:cxn>
              <a:cxn ang="0">
                <a:pos x="466272" y="3587854"/>
              </a:cxn>
              <a:cxn ang="0">
                <a:pos x="456513" y="3537266"/>
              </a:cxn>
              <a:cxn ang="0">
                <a:pos x="456513" y="3525680"/>
              </a:cxn>
              <a:cxn ang="0">
                <a:pos x="461935" y="3525680"/>
              </a:cxn>
              <a:cxn ang="0">
                <a:pos x="468080" y="3520197"/>
              </a:cxn>
              <a:cxn ang="0">
                <a:pos x="504224" y="3520197"/>
              </a:cxn>
              <a:cxn ang="0">
                <a:pos x="576515" y="3448877"/>
              </a:cxn>
              <a:cxn ang="0">
                <a:pos x="652780" y="3431815"/>
              </a:cxn>
              <a:cxn ang="0">
                <a:pos x="681696" y="3370860"/>
              </a:cxn>
              <a:cxn ang="0">
                <a:pos x="691094" y="3370860"/>
              </a:cxn>
              <a:cxn ang="0">
                <a:pos x="723264" y="3370860"/>
              </a:cxn>
              <a:cxn ang="0">
                <a:pos x="721458" y="3366590"/>
              </a:cxn>
              <a:cxn ang="0">
                <a:pos x="774952" y="3366590"/>
              </a:cxn>
              <a:cxn ang="0">
                <a:pos x="777120" y="3366590"/>
              </a:cxn>
              <a:cxn ang="0">
                <a:pos x="840374" y="3344646"/>
              </a:cxn>
              <a:cxn ang="0">
                <a:pos x="864953" y="3289176"/>
              </a:cxn>
              <a:cxn ang="0">
                <a:pos x="867482" y="3283082"/>
              </a:cxn>
              <a:cxn ang="0">
                <a:pos x="916640" y="3283082"/>
              </a:cxn>
              <a:cxn ang="0">
                <a:pos x="946279" y="3262970"/>
              </a:cxn>
              <a:cxn ang="0">
                <a:pos x="954664" y="3253215"/>
              </a:cxn>
              <a:cxn ang="0">
                <a:pos x="988930" y="3275767"/>
              </a:cxn>
              <a:cxn ang="0">
                <a:pos x="1048570" y="3210549"/>
              </a:cxn>
              <a:cxn ang="0">
                <a:pos x="1063027" y="3122771"/>
              </a:cxn>
              <a:cxn ang="0">
                <a:pos x="1074955" y="3122771"/>
              </a:cxn>
              <a:cxn ang="0">
                <a:pos x="1079655" y="3122771"/>
              </a:cxn>
              <a:cxn ang="0">
                <a:pos x="1129897" y="3099608"/>
              </a:cxn>
              <a:cxn ang="0">
                <a:pos x="1129897" y="3094124"/>
              </a:cxn>
              <a:cxn ang="0">
                <a:pos x="1129897" y="3049629"/>
              </a:cxn>
              <a:cxn ang="0">
                <a:pos x="1155199" y="3049629"/>
              </a:cxn>
              <a:cxn ang="0">
                <a:pos x="1200019" y="3063647"/>
              </a:cxn>
              <a:cxn ang="0">
                <a:pos x="1196403" y="3025854"/>
              </a:cxn>
              <a:cxn ang="0">
                <a:pos x="1196403" y="3010616"/>
              </a:cxn>
              <a:cxn ang="0">
                <a:pos x="1196403" y="3004522"/>
              </a:cxn>
              <a:cxn ang="0">
                <a:pos x="1185921" y="2981359"/>
              </a:cxn>
              <a:cxn ang="0">
                <a:pos x="1292189" y="2981359"/>
              </a:cxn>
              <a:cxn ang="0">
                <a:pos x="1292189" y="2996597"/>
              </a:cxn>
              <a:cxn ang="0">
                <a:pos x="1274839" y="2996597"/>
              </a:cxn>
              <a:cxn ang="0">
                <a:pos x="1251344" y="2996597"/>
              </a:cxn>
              <a:cxn ang="0">
                <a:pos x="1251344" y="3002691"/>
              </a:cxn>
              <a:cxn ang="0">
                <a:pos x="1244477" y="3016711"/>
              </a:cxn>
              <a:cxn ang="0">
                <a:pos x="1240501" y="3016711"/>
              </a:cxn>
              <a:cxn ang="0">
                <a:pos x="1242670" y="3021591"/>
              </a:cxn>
              <a:cxn ang="0">
                <a:pos x="1254237" y="3042924"/>
              </a:cxn>
              <a:cxn ang="0">
                <a:pos x="1261104" y="3042924"/>
              </a:cxn>
              <a:cxn ang="0">
                <a:pos x="1301224" y="3039263"/>
              </a:cxn>
              <a:cxn ang="0">
                <a:pos x="1312791" y="3039263"/>
              </a:cxn>
              <a:cxn ang="0">
                <a:pos x="1341345" y="3039263"/>
              </a:cxn>
              <a:cxn ang="0">
                <a:pos x="1393033" y="3033169"/>
              </a:cxn>
              <a:cxn ang="0">
                <a:pos x="1393033" y="2972215"/>
              </a:cxn>
              <a:cxn ang="0">
                <a:pos x="1411829" y="2972215"/>
              </a:cxn>
              <a:cxn ang="0">
                <a:pos x="1422310" y="2972215"/>
              </a:cxn>
              <a:cxn ang="0">
                <a:pos x="1427010" y="2967950"/>
              </a:cxn>
              <a:cxn ang="0">
                <a:pos x="1430987" y="2964290"/>
              </a:cxn>
              <a:cxn ang="0">
                <a:pos x="1430987" y="2946000"/>
              </a:cxn>
              <a:cxn ang="0">
                <a:pos x="1471829" y="2966121"/>
              </a:cxn>
              <a:cxn ang="0">
                <a:pos x="1496769" y="2966121"/>
              </a:cxn>
              <a:cxn ang="0">
                <a:pos x="1556410" y="2896022"/>
              </a:cxn>
              <a:cxn ang="0">
                <a:pos x="1564001" y="2880782"/>
              </a:cxn>
              <a:cxn ang="0">
                <a:pos x="1591109" y="2894801"/>
              </a:cxn>
              <a:cxn ang="0">
                <a:pos x="1591109" y="2910039"/>
              </a:cxn>
              <a:cxn ang="0">
                <a:pos x="1591109" y="2944787"/>
              </a:cxn>
              <a:cxn ang="0">
                <a:pos x="1641711" y="2944787"/>
              </a:cxn>
              <a:cxn ang="0">
                <a:pos x="1668821" y="2903945"/>
              </a:cxn>
              <a:cxn ang="0">
                <a:pos x="1671351" y="2903945"/>
              </a:cxn>
              <a:cxn ang="0">
                <a:pos x="1656894" y="2839331"/>
              </a:cxn>
              <a:cxn ang="0">
                <a:pos x="1648941" y="2810073"/>
              </a:cxn>
              <a:cxn ang="0">
                <a:pos x="1658701" y="2794224"/>
              </a:cxn>
              <a:cxn ang="0">
                <a:pos x="1671351" y="2794224"/>
              </a:cxn>
              <a:cxn ang="0">
                <a:pos x="1675545" y="2803368"/>
              </a:cxn>
              <a:cxn ang="0">
                <a:pos x="1698460" y="2799716"/>
              </a:cxn>
              <a:cxn ang="0">
                <a:pos x="1701714" y="2763137"/>
              </a:cxn>
              <a:cxn ang="0">
                <a:pos x="1699183" y="2747897"/>
              </a:cxn>
              <a:cxn ang="0">
                <a:pos x="1710389" y="2747897"/>
              </a:cxn>
              <a:cxn ang="0">
                <a:pos x="1724485" y="2747897"/>
              </a:cxn>
              <a:cxn ang="0">
                <a:pos x="1777618" y="2747897"/>
              </a:cxn>
              <a:cxn ang="0">
                <a:pos x="1790629" y="2747897"/>
              </a:cxn>
              <a:cxn ang="0">
                <a:pos x="1816655" y="2769238"/>
              </a:cxn>
              <a:cxn ang="0">
                <a:pos x="1811233" y="2780206"/>
              </a:cxn>
              <a:cxn ang="0">
                <a:pos x="1829667" y="2812514"/>
              </a:cxn>
              <a:cxn ang="0">
                <a:pos x="1837620" y="2791181"/>
              </a:cxn>
              <a:cxn ang="0">
                <a:pos x="1844848" y="2771061"/>
              </a:cxn>
              <a:cxn ang="0">
                <a:pos x="1844848" y="2768018"/>
              </a:cxn>
              <a:cxn ang="0">
                <a:pos x="1847016" y="2707063"/>
              </a:cxn>
              <a:cxn ang="0">
                <a:pos x="1742196" y="2599782"/>
              </a:cxn>
              <a:cxn ang="0">
                <a:pos x="1805088" y="2588198"/>
              </a:cxn>
              <a:cxn ang="0">
                <a:pos x="1844126" y="2591858"/>
              </a:cxn>
              <a:cxn ang="0">
                <a:pos x="1867257" y="2541871"/>
              </a:cxn>
              <a:cxn ang="0">
                <a:pos x="1867257" y="2533343"/>
              </a:cxn>
              <a:cxn ang="0">
                <a:pos x="1873403" y="2502256"/>
              </a:cxn>
              <a:cxn ang="0">
                <a:pos x="2005694" y="2521148"/>
              </a:cxn>
              <a:cxn ang="0">
                <a:pos x="2032802" y="2496764"/>
              </a:cxn>
              <a:cxn ang="0">
                <a:pos x="2126058" y="2435811"/>
              </a:cxn>
              <a:cxn ang="0">
                <a:pos x="2139069" y="2455929"/>
              </a:cxn>
              <a:cxn ang="0">
                <a:pos x="2139069" y="2460803"/>
              </a:cxn>
              <a:cxn ang="0">
                <a:pos x="2127864" y="2494333"/>
              </a:cxn>
              <a:cxn ang="0">
                <a:pos x="2139793" y="2494333"/>
              </a:cxn>
              <a:cxn ang="0">
                <a:pos x="2143045" y="2459583"/>
              </a:cxn>
              <a:cxn ang="0">
                <a:pos x="2139793" y="2455320"/>
              </a:cxn>
              <a:cxn ang="0">
                <a:pos x="2139793" y="2434597"/>
              </a:cxn>
              <a:cxn ang="0">
                <a:pos x="2166540" y="2434597"/>
              </a:cxn>
              <a:cxn ang="0">
                <a:pos x="2242444" y="2411434"/>
              </a:cxn>
              <a:cxn ang="0">
                <a:pos x="2365700" y="2346819"/>
              </a:cxn>
              <a:cxn ang="0">
                <a:pos x="2371844" y="2357184"/>
              </a:cxn>
              <a:cxn ang="0">
                <a:pos x="2407990" y="2343768"/>
              </a:cxn>
              <a:cxn ang="0">
                <a:pos x="2473412" y="2343768"/>
              </a:cxn>
              <a:cxn ang="0">
                <a:pos x="2469437" y="2298662"/>
              </a:cxn>
              <a:cxn ang="0">
                <a:pos x="2474498" y="2278550"/>
              </a:cxn>
              <a:cxn ang="0">
                <a:pos x="2529799" y="2304153"/>
              </a:cxn>
              <a:cxn ang="0">
                <a:pos x="2538835" y="2297450"/>
              </a:cxn>
              <a:cxn ang="0">
                <a:pos x="2542088" y="2257217"/>
              </a:cxn>
              <a:cxn ang="0">
                <a:pos x="2554739" y="2279770"/>
              </a:cxn>
              <a:cxn ang="0">
                <a:pos x="2566667" y="2279770"/>
              </a:cxn>
              <a:cxn ang="0">
                <a:pos x="2582933" y="2274896"/>
              </a:cxn>
              <a:cxn ang="0">
                <a:pos x="2593415" y="2274896"/>
              </a:cxn>
              <a:cxn ang="0">
                <a:pos x="2621608" y="2280381"/>
              </a:cxn>
              <a:cxn ang="0">
                <a:pos x="2638234" y="2280381"/>
              </a:cxn>
              <a:cxn ang="0">
                <a:pos x="2647993" y="2280381"/>
              </a:cxn>
              <a:cxn ang="0">
                <a:pos x="2672934" y="2234665"/>
              </a:cxn>
              <a:cxn ang="0">
                <a:pos x="2672934" y="2213942"/>
              </a:cxn>
              <a:cxn ang="0">
                <a:pos x="2685222" y="2210281"/>
              </a:cxn>
              <a:cxn ang="0">
                <a:pos x="2727152" y="2210281"/>
              </a:cxn>
              <a:cxn ang="0">
                <a:pos x="2739080" y="2214544"/>
              </a:cxn>
              <a:cxn ang="0">
                <a:pos x="2746308" y="2226130"/>
              </a:cxn>
              <a:cxn ang="0">
                <a:pos x="2750645" y="2212111"/>
              </a:cxn>
              <a:cxn ang="0">
                <a:pos x="2750645" y="2191992"/>
              </a:cxn>
              <a:cxn ang="0">
                <a:pos x="2794019" y="2191992"/>
              </a:cxn>
              <a:cxn ang="0">
                <a:pos x="2832333" y="2209670"/>
              </a:cxn>
              <a:cxn ang="0">
                <a:pos x="2900648" y="2190779"/>
              </a:cxn>
              <a:cxn ang="0">
                <a:pos x="2950529" y="2185287"/>
              </a:cxn>
              <a:cxn ang="0">
                <a:pos x="2954504" y="2124333"/>
              </a:cxn>
              <a:cxn ang="0">
                <a:pos x="2976914" y="2124333"/>
              </a:cxn>
              <a:cxn ang="0">
                <a:pos x="3087518" y="2105441"/>
              </a:cxn>
              <a:cxn ang="0">
                <a:pos x="3100891" y="2098127"/>
              </a:cxn>
              <a:cxn ang="0">
                <a:pos x="3074506" y="2070692"/>
              </a:cxn>
              <a:cxn ang="0">
                <a:pos x="3062215" y="2054234"/>
              </a:cxn>
              <a:cxn ang="0">
                <a:pos x="3087880" y="2031077"/>
              </a:cxn>
              <a:cxn ang="0">
                <a:pos x="3099085" y="2040216"/>
              </a:cxn>
              <a:cxn ang="0">
                <a:pos x="3116074" y="2054234"/>
              </a:cxn>
              <a:cxn ang="0">
                <a:pos x="3125470" y="2054234"/>
              </a:cxn>
              <a:cxn ang="0">
                <a:pos x="3155109" y="1983532"/>
              </a:cxn>
              <a:cxn ang="0">
                <a:pos x="3156918" y="1983532"/>
              </a:cxn>
              <a:cxn ang="0">
                <a:pos x="3241859" y="1971337"/>
              </a:cxn>
              <a:cxn ang="0">
                <a:pos x="3278004" y="1987795"/>
              </a:cxn>
              <a:cxn ang="0">
                <a:pos x="3302582" y="1987795"/>
              </a:cxn>
              <a:cxn ang="0">
                <a:pos x="3302582" y="1964632"/>
              </a:cxn>
              <a:cxn ang="0">
                <a:pos x="3326077" y="1983532"/>
              </a:cxn>
              <a:cxn ang="0">
                <a:pos x="3354269" y="1963411"/>
              </a:cxn>
              <a:cxn ang="0">
                <a:pos x="3379571" y="1963411"/>
              </a:cxn>
              <a:cxn ang="0">
                <a:pos x="3397644" y="1963411"/>
              </a:cxn>
              <a:cxn ang="0">
                <a:pos x="3448969" y="1966463"/>
              </a:cxn>
              <a:cxn ang="0">
                <a:pos x="3460174" y="1966463"/>
              </a:cxn>
              <a:cxn ang="0">
                <a:pos x="3475357" y="1983532"/>
              </a:cxn>
              <a:cxn ang="0">
                <a:pos x="3542586" y="1942079"/>
              </a:cxn>
              <a:cxn ang="0">
                <a:pos x="3567165" y="1901847"/>
              </a:cxn>
              <a:cxn ang="0">
                <a:pos x="3643430" y="1898193"/>
              </a:cxn>
              <a:cxn ang="0">
                <a:pos x="3662589" y="1898193"/>
              </a:cxn>
              <a:cxn ang="0">
                <a:pos x="3741384" y="1917086"/>
              </a:cxn>
              <a:cxn ang="0">
                <a:pos x="3743192" y="1917086"/>
              </a:cxn>
              <a:cxn ang="0">
                <a:pos x="3743192" y="1921967"/>
              </a:cxn>
              <a:cxn ang="0">
                <a:pos x="3747167" y="1921967"/>
              </a:cxn>
              <a:cxn ang="0">
                <a:pos x="3742109" y="1915262"/>
              </a:cxn>
              <a:cxn ang="0">
                <a:pos x="3742109" y="1911601"/>
              </a:cxn>
              <a:cxn ang="0">
                <a:pos x="3744276" y="1871369"/>
              </a:cxn>
              <a:cxn ang="0">
                <a:pos x="3748614" y="1871369"/>
              </a:cxn>
              <a:cxn ang="0">
                <a:pos x="3756204" y="1871369"/>
              </a:cxn>
              <a:cxn ang="0">
                <a:pos x="3762349" y="1854917"/>
              </a:cxn>
              <a:cxn ang="0">
                <a:pos x="3817288" y="1787863"/>
              </a:cxn>
              <a:cxn ang="0">
                <a:pos x="3823435" y="1787863"/>
              </a:cxn>
              <a:cxn ang="0">
                <a:pos x="3835723" y="1787863"/>
              </a:cxn>
              <a:cxn ang="0">
                <a:pos x="3867893" y="1798838"/>
              </a:cxn>
              <a:cxn ang="0">
                <a:pos x="3871868" y="1798838"/>
              </a:cxn>
              <a:cxn ang="0">
                <a:pos x="3931509" y="1773843"/>
              </a:cxn>
              <a:cxn ang="0">
                <a:pos x="4055124" y="1739102"/>
              </a:cxn>
              <a:cxn ang="0">
                <a:pos x="4214886" y="1739102"/>
              </a:cxn>
              <a:cxn ang="0">
                <a:pos x="4251030" y="1698260"/>
              </a:cxn>
              <a:cxn ang="0">
                <a:pos x="4256815" y="1698260"/>
              </a:cxn>
              <a:cxn ang="0">
                <a:pos x="4261874" y="1698260"/>
              </a:cxn>
              <a:cxn ang="0">
                <a:pos x="4261874" y="1692777"/>
              </a:cxn>
              <a:cxn ang="0">
                <a:pos x="4263683" y="1679978"/>
              </a:cxn>
              <a:cxn ang="0">
                <a:pos x="4276694" y="1679978"/>
              </a:cxn>
              <a:cxn ang="0">
                <a:pos x="4280308" y="1679978"/>
              </a:cxn>
              <a:cxn ang="0">
                <a:pos x="4320791" y="1672054"/>
              </a:cxn>
              <a:cxn ang="0">
                <a:pos x="4362358" y="1648891"/>
              </a:cxn>
              <a:cxn ang="0">
                <a:pos x="4370310" y="1636085"/>
              </a:cxn>
              <a:cxn ang="0">
                <a:pos x="4394889" y="1650714"/>
              </a:cxn>
              <a:cxn ang="0">
                <a:pos x="4651520" y="1595861"/>
              </a:cxn>
              <a:cxn ang="0">
                <a:pos x="4664169" y="1589760"/>
              </a:cxn>
              <a:cxn ang="0">
                <a:pos x="4664169" y="1603175"/>
              </a:cxn>
              <a:cxn ang="0">
                <a:pos x="4664169" y="1611099"/>
              </a:cxn>
              <a:cxn ang="0">
                <a:pos x="4687664" y="1619024"/>
              </a:cxn>
              <a:cxn ang="0">
                <a:pos x="4727785" y="1611710"/>
              </a:cxn>
              <a:cxn ang="0">
                <a:pos x="4729881" y="1608049"/>
              </a:cxn>
              <a:cxn ang="0">
                <a:pos x="4784534" y="1611710"/>
              </a:cxn>
              <a:cxn ang="0">
                <a:pos x="4795015" y="1611710"/>
              </a:cxn>
              <a:cxn ang="0">
                <a:pos x="4809111" y="1561722"/>
              </a:cxn>
              <a:cxn ang="0">
                <a:pos x="4836221" y="1528804"/>
              </a:cxn>
              <a:cxn ang="0">
                <a:pos x="4869474" y="1564163"/>
              </a:cxn>
              <a:cxn ang="0">
                <a:pos x="4875837" y="1567817"/>
              </a:cxn>
              <a:cxn ang="0">
                <a:pos x="4894776" y="1542831"/>
              </a:cxn>
              <a:cxn ang="0">
                <a:pos x="4896945" y="1508083"/>
              </a:cxn>
              <a:cxn ang="0">
                <a:pos x="4998152" y="1503209"/>
              </a:cxn>
              <a:cxn ang="0">
                <a:pos x="5090323" y="1483699"/>
              </a:cxn>
              <a:cxn ang="0">
                <a:pos x="5168757" y="1483699"/>
              </a:cxn>
              <a:cxn ang="0">
                <a:pos x="5217552" y="1453831"/>
              </a:cxn>
              <a:cxn ang="0">
                <a:pos x="5243577" y="1436159"/>
              </a:cxn>
              <a:cxn ang="0">
                <a:pos x="5352013" y="1461756"/>
              </a:cxn>
              <a:cxn ang="0">
                <a:pos x="5396471" y="1457493"/>
              </a:cxn>
              <a:cxn ang="0">
                <a:pos x="5398277" y="1437373"/>
              </a:cxn>
              <a:cxn ang="0">
                <a:pos x="5468761" y="1367280"/>
              </a:cxn>
              <a:cxn ang="0">
                <a:pos x="5596354" y="1367280"/>
              </a:cxn>
              <a:cxn ang="0">
                <a:pos x="5611897" y="1367280"/>
              </a:cxn>
              <a:cxn ang="0">
                <a:pos x="5625270" y="1384952"/>
              </a:cxn>
              <a:cxn ang="0">
                <a:pos x="5664307" y="1346550"/>
              </a:cxn>
              <a:cxn ang="0">
                <a:pos x="5676958" y="1303275"/>
              </a:cxn>
              <a:cxn ang="0">
                <a:pos x="5682019" y="1303275"/>
              </a:cxn>
              <a:cxn ang="0">
                <a:pos x="5797322" y="1314250"/>
              </a:cxn>
              <a:cxn ang="0">
                <a:pos x="5846840" y="1323387"/>
              </a:cxn>
              <a:cxn ang="0">
                <a:pos x="5849732" y="1323387"/>
              </a:cxn>
              <a:cxn ang="0">
                <a:pos x="5854069" y="1316684"/>
              </a:cxn>
              <a:cxn ang="0">
                <a:pos x="5989973" y="1305715"/>
              </a:cxn>
              <a:cxn ang="0">
                <a:pos x="5996120" y="1305715"/>
              </a:cxn>
              <a:cxn ang="0">
                <a:pos x="6089011" y="1240490"/>
              </a:cxn>
              <a:cxn ang="0">
                <a:pos x="6113953" y="1248415"/>
              </a:cxn>
              <a:cxn ang="0">
                <a:pos x="6197808" y="1233176"/>
              </a:cxn>
              <a:cxn ang="0">
                <a:pos x="6199979" y="1229522"/>
              </a:cxn>
              <a:cxn ang="0">
                <a:pos x="6215158" y="1233176"/>
              </a:cxn>
              <a:cxn ang="0">
                <a:pos x="6251302" y="1216106"/>
              </a:cxn>
              <a:cxn ang="0">
                <a:pos x="6293956" y="1216106"/>
              </a:cxn>
              <a:cxn ang="0">
                <a:pos x="6368412" y="1198435"/>
              </a:cxn>
              <a:cxn ang="0">
                <a:pos x="6381067" y="1217327"/>
              </a:cxn>
              <a:cxn ang="0">
                <a:pos x="6383233" y="1196605"/>
              </a:cxn>
              <a:cxn ang="0">
                <a:pos x="6447934" y="1196605"/>
              </a:cxn>
              <a:cxn ang="0">
                <a:pos x="6476848" y="1151499"/>
              </a:cxn>
              <a:cxn ang="0">
                <a:pos x="6489864" y="1151499"/>
              </a:cxn>
              <a:cxn ang="0">
                <a:pos x="6528537" y="1134430"/>
              </a:cxn>
              <a:cxn ang="0">
                <a:pos x="6608779" y="1148447"/>
              </a:cxn>
              <a:cxn ang="0">
                <a:pos x="6617815" y="1142355"/>
              </a:cxn>
              <a:cxn ang="0">
                <a:pos x="6662996" y="1110657"/>
              </a:cxn>
              <a:cxn ang="0">
                <a:pos x="6731673" y="1087494"/>
              </a:cxn>
              <a:cxn ang="0">
                <a:pos x="6803963" y="1087494"/>
              </a:cxn>
              <a:cxn ang="0">
                <a:pos x="6836857" y="1087494"/>
              </a:cxn>
              <a:cxn ang="0">
                <a:pos x="6850230" y="1105783"/>
              </a:cxn>
              <a:cxn ang="0">
                <a:pos x="6951795" y="1124675"/>
              </a:cxn>
              <a:cxn ang="0">
                <a:pos x="6966978" y="1103952"/>
              </a:cxn>
              <a:cxn ang="0">
                <a:pos x="7016135" y="1055803"/>
              </a:cxn>
              <a:cxn ang="0">
                <a:pos x="7024086" y="1055803"/>
              </a:cxn>
              <a:cxn ang="0">
                <a:pos x="7028423" y="1052753"/>
              </a:cxn>
              <a:cxn ang="0">
                <a:pos x="7033122" y="1052753"/>
              </a:cxn>
              <a:cxn ang="0">
                <a:pos x="7127103" y="1059456"/>
              </a:cxn>
              <a:cxn ang="0">
                <a:pos x="7171561" y="1065550"/>
              </a:cxn>
              <a:cxn ang="0">
                <a:pos x="7265175" y="1121632"/>
              </a:cxn>
              <a:cxn ang="0">
                <a:pos x="7291561" y="1121632"/>
              </a:cxn>
              <a:cxn ang="0">
                <a:pos x="7294813" y="1121632"/>
              </a:cxn>
              <a:cxn ang="0">
                <a:pos x="7339275" y="1051533"/>
              </a:cxn>
              <a:cxn ang="0">
                <a:pos x="7451686" y="1039344"/>
              </a:cxn>
              <a:cxn ang="0">
                <a:pos x="7466502" y="1033243"/>
              </a:cxn>
              <a:cxn ang="0">
                <a:pos x="7534817" y="994238"/>
              </a:cxn>
              <a:cxn ang="0">
                <a:pos x="7540240" y="994238"/>
              </a:cxn>
              <a:cxn ang="0">
                <a:pos x="7548914" y="994238"/>
              </a:cxn>
              <a:cxn ang="0">
                <a:pos x="7722051" y="972899"/>
              </a:cxn>
              <a:cxn ang="0">
                <a:pos x="7722051" y="977169"/>
              </a:cxn>
              <a:cxn ang="0">
                <a:pos x="7724579" y="991188"/>
              </a:cxn>
              <a:cxn ang="0">
                <a:pos x="7748436" y="991188"/>
              </a:cxn>
              <a:cxn ang="0">
                <a:pos x="7748436" y="982043"/>
              </a:cxn>
              <a:cxn ang="0">
                <a:pos x="7748436" y="972899"/>
              </a:cxn>
              <a:cxn ang="0">
                <a:pos x="7772655" y="926572"/>
              </a:cxn>
              <a:cxn ang="0">
                <a:pos x="7808800" y="955227"/>
              </a:cxn>
              <a:cxn ang="0">
                <a:pos x="7814219" y="969856"/>
              </a:cxn>
              <a:cxn ang="0">
                <a:pos x="7821450" y="969856"/>
              </a:cxn>
              <a:cxn ang="0">
                <a:pos x="7827235" y="969856"/>
              </a:cxn>
              <a:cxn ang="0">
                <a:pos x="7827235" y="980822"/>
              </a:cxn>
              <a:cxn ang="0">
                <a:pos x="7827235" y="988748"/>
              </a:cxn>
              <a:cxn ang="0">
                <a:pos x="7832653" y="988748"/>
              </a:cxn>
              <a:cxn ang="0">
                <a:pos x="7838076" y="988748"/>
              </a:cxn>
              <a:cxn ang="0">
                <a:pos x="7851810" y="970465"/>
              </a:cxn>
              <a:cxn ang="0">
                <a:pos x="7947597" y="960101"/>
              </a:cxn>
              <a:cxn ang="0">
                <a:pos x="7969645" y="956447"/>
              </a:cxn>
              <a:cxn ang="0">
                <a:pos x="8053141" y="924749"/>
              </a:cxn>
              <a:cxn ang="0">
                <a:pos x="8096876" y="941812"/>
              </a:cxn>
              <a:cxn ang="0">
                <a:pos x="8103741" y="936327"/>
              </a:cxn>
              <a:cxn ang="0">
                <a:pos x="8133383" y="891222"/>
              </a:cxn>
              <a:cxn ang="0">
                <a:pos x="8182178" y="898536"/>
              </a:cxn>
              <a:cxn ang="0">
                <a:pos x="8185792" y="898536"/>
              </a:cxn>
              <a:cxn ang="0">
                <a:pos x="8239286" y="898536"/>
              </a:cxn>
              <a:cxn ang="0">
                <a:pos x="8246517" y="894883"/>
              </a:cxn>
              <a:cxn ang="0">
                <a:pos x="8370131" y="855259"/>
              </a:cxn>
              <a:cxn ang="0">
                <a:pos x="8400858" y="878423"/>
              </a:cxn>
              <a:cxn ang="0">
                <a:pos x="8520135" y="855259"/>
              </a:cxn>
              <a:cxn ang="0">
                <a:pos x="8622428" y="847947"/>
              </a:cxn>
              <a:cxn ang="0">
                <a:pos x="8625317" y="847947"/>
              </a:cxn>
              <a:cxn ang="0">
                <a:pos x="8787170" y="830266"/>
              </a:cxn>
              <a:cxn ang="0">
                <a:pos x="8792592" y="834538"/>
              </a:cxn>
              <a:cxn ang="0">
                <a:pos x="8797289" y="834538"/>
              </a:cxn>
              <a:cxn ang="0">
                <a:pos x="8824750" y="895492"/>
              </a:cxn>
              <a:cxn ang="0">
                <a:pos x="8842456" y="872939"/>
              </a:cxn>
              <a:cxn ang="0">
                <a:pos x="8853654" y="858913"/>
              </a:cxn>
              <a:cxn ang="0">
                <a:pos x="8860888" y="858913"/>
              </a:cxn>
              <a:cxn ang="0">
                <a:pos x="8879685" y="855259"/>
              </a:cxn>
              <a:cxn ang="0">
                <a:pos x="8931739" y="813197"/>
              </a:cxn>
              <a:cxn ang="0">
                <a:pos x="8945835" y="807714"/>
              </a:cxn>
              <a:cxn ang="0">
                <a:pos x="8971502" y="818078"/>
              </a:cxn>
              <a:cxn ang="0">
                <a:pos x="8971502" y="826003"/>
              </a:cxn>
              <a:cxn ang="0">
                <a:pos x="8971502" y="830877"/>
              </a:cxn>
              <a:cxn ang="0">
                <a:pos x="9050310" y="811375"/>
              </a:cxn>
              <a:cxn ang="0">
                <a:pos x="9116814" y="830877"/>
              </a:cxn>
              <a:cxn ang="0">
                <a:pos x="9127662" y="813808"/>
              </a:cxn>
              <a:cxn ang="0">
                <a:pos x="9159829" y="821732"/>
              </a:cxn>
              <a:cxn ang="0">
                <a:pos x="9208259" y="793085"/>
              </a:cxn>
              <a:cxn ang="0">
                <a:pos x="9277657" y="810764"/>
              </a:cxn>
              <a:cxn ang="0">
                <a:pos x="9285243" y="821732"/>
              </a:cxn>
              <a:cxn ang="0">
                <a:pos x="9288860" y="826613"/>
              </a:cxn>
              <a:cxn ang="0">
                <a:pos x="9288860" y="810154"/>
              </a:cxn>
              <a:cxn ang="0">
                <a:pos x="9316336" y="810154"/>
              </a:cxn>
              <a:cxn ang="0">
                <a:pos x="9343080" y="810154"/>
              </a:cxn>
              <a:cxn ang="0">
                <a:pos x="9382836" y="763828"/>
              </a:cxn>
              <a:cxn ang="0">
                <a:pos x="9425489" y="786382"/>
              </a:cxn>
              <a:cxn ang="0">
                <a:pos x="9454402" y="792474"/>
              </a:cxn>
              <a:cxn ang="0">
                <a:pos x="9475367" y="792474"/>
              </a:cxn>
              <a:cxn ang="0">
                <a:pos x="9484038" y="826613"/>
              </a:cxn>
              <a:cxn ang="0">
                <a:pos x="9496332" y="802229"/>
              </a:cxn>
              <a:cxn ang="0">
                <a:pos x="9502476" y="765659"/>
              </a:cxn>
              <a:cxn ang="0">
                <a:pos x="9517653" y="765659"/>
              </a:cxn>
              <a:cxn ang="0">
                <a:pos x="9541869" y="765659"/>
              </a:cxn>
              <a:cxn ang="0">
                <a:pos x="9556692" y="780288"/>
              </a:cxn>
              <a:cxn ang="0">
                <a:pos x="9569705" y="780288"/>
              </a:cxn>
              <a:cxn ang="0">
                <a:pos x="9595731" y="785160"/>
              </a:cxn>
              <a:cxn ang="0">
                <a:pos x="9624288" y="780897"/>
              </a:cxn>
              <a:cxn ang="0">
                <a:pos x="9635850" y="756513"/>
              </a:cxn>
              <a:cxn ang="0">
                <a:pos x="9635850" y="747979"/>
              </a:cxn>
              <a:cxn ang="0">
                <a:pos x="9635850" y="714451"/>
              </a:cxn>
              <a:cxn ang="0">
                <a:pos x="9726211" y="732130"/>
              </a:cxn>
              <a:cxn ang="0">
                <a:pos x="9767780" y="758344"/>
              </a:cxn>
              <a:cxn ang="0">
                <a:pos x="9818380" y="776627"/>
              </a:cxn>
              <a:cxn ang="0">
                <a:pos x="9820545" y="780288"/>
              </a:cxn>
              <a:cxn ang="0">
                <a:pos x="9851633" y="780288"/>
              </a:cxn>
              <a:cxn ang="0">
                <a:pos x="9854883" y="780288"/>
              </a:cxn>
              <a:cxn ang="0">
                <a:pos x="9858138" y="780288"/>
              </a:cxn>
              <a:cxn ang="0">
                <a:pos x="9875128" y="773582"/>
              </a:cxn>
              <a:cxn ang="0">
                <a:pos x="10019710" y="778456"/>
              </a:cxn>
              <a:cxn ang="0">
                <a:pos x="10026578" y="755293"/>
              </a:cxn>
              <a:cxn ang="0">
                <a:pos x="10044659" y="736394"/>
              </a:cxn>
              <a:cxn ang="0">
                <a:pos x="10111155" y="720552"/>
              </a:cxn>
              <a:cxn ang="0">
                <a:pos x="10114773" y="737615"/>
              </a:cxn>
              <a:cxn ang="0">
                <a:pos x="10182006" y="720552"/>
              </a:cxn>
              <a:cxn ang="0">
                <a:pos x="10286466" y="708357"/>
              </a:cxn>
              <a:cxn ang="0">
                <a:pos x="10394901" y="717503"/>
              </a:cxn>
              <a:cxn ang="0">
                <a:pos x="10414059" y="705917"/>
              </a:cxn>
              <a:cxn ang="0">
                <a:pos x="10484181" y="705917"/>
              </a:cxn>
              <a:cxn ang="0">
                <a:pos x="10585384" y="664472"/>
              </a:cxn>
              <a:cxn ang="0">
                <a:pos x="10588634" y="673005"/>
              </a:cxn>
              <a:cxn ang="0">
                <a:pos x="10595507" y="690679"/>
              </a:cxn>
              <a:cxn ang="0">
                <a:pos x="10608517" y="690679"/>
              </a:cxn>
              <a:cxn ang="0">
                <a:pos x="10662010" y="690679"/>
              </a:cxn>
              <a:cxn ang="0">
                <a:pos x="10675381" y="690679"/>
              </a:cxn>
              <a:cxn ang="0">
                <a:pos x="10718036" y="732130"/>
              </a:cxn>
              <a:cxn ang="0">
                <a:pos x="10767555" y="697389"/>
              </a:cxn>
              <a:cxn ang="0">
                <a:pos x="10774058" y="688245"/>
              </a:cxn>
              <a:cxn ang="0">
                <a:pos x="10783454" y="674837"/>
              </a:cxn>
              <a:cxn ang="0">
                <a:pos x="10885387" y="690679"/>
              </a:cxn>
              <a:cxn ang="0">
                <a:pos x="10885387" y="690075"/>
              </a:cxn>
              <a:cxn ang="0">
                <a:pos x="10939602" y="662641"/>
              </a:cxn>
              <a:cxn ang="0">
                <a:pos x="10951890" y="673005"/>
              </a:cxn>
              <a:cxn ang="0">
                <a:pos x="10965626" y="673005"/>
              </a:cxn>
              <a:cxn ang="0">
                <a:pos x="10977554" y="701654"/>
              </a:cxn>
              <a:cxn ang="0">
                <a:pos x="10980083" y="716892"/>
              </a:cxn>
              <a:cxn ang="0">
                <a:pos x="10979724" y="720552"/>
              </a:cxn>
              <a:cxn ang="0">
                <a:pos x="10985894" y="732771"/>
              </a:cxn>
              <a:cxn ang="0">
                <a:pos x="10985146" y="737004"/>
              </a:cxn>
              <a:cxn ang="0">
                <a:pos x="10988035" y="737004"/>
              </a:cxn>
              <a:cxn ang="0">
                <a:pos x="10985894" y="732771"/>
              </a:cxn>
              <a:cxn ang="0">
                <a:pos x="10987311" y="724815"/>
              </a:cxn>
              <a:cxn ang="0">
                <a:pos x="10987311" y="718723"/>
              </a:cxn>
              <a:cxn ang="0">
                <a:pos x="10997795" y="714451"/>
              </a:cxn>
              <a:cxn ang="0">
                <a:pos x="11078407" y="671785"/>
              </a:cxn>
              <a:cxn ang="0">
                <a:pos x="11091781" y="671785"/>
              </a:cxn>
              <a:cxn ang="0">
                <a:pos x="11138411" y="649233"/>
              </a:cxn>
              <a:cxn ang="0">
                <a:pos x="11142748" y="649233"/>
              </a:cxn>
              <a:cxn ang="0">
                <a:pos x="11146723" y="649233"/>
              </a:cxn>
              <a:cxn ang="0">
                <a:pos x="11162624" y="641309"/>
              </a:cxn>
              <a:cxn ang="0">
                <a:pos x="11172020" y="626069"/>
              </a:cxn>
              <a:cxn ang="0">
                <a:pos x="11190457" y="637649"/>
              </a:cxn>
              <a:cxn ang="0">
                <a:pos x="11202744" y="637649"/>
              </a:cxn>
              <a:cxn ang="0">
                <a:pos x="11210699" y="605348"/>
              </a:cxn>
              <a:cxn ang="0">
                <a:pos x="11233472" y="582185"/>
              </a:cxn>
              <a:cxn ang="0">
                <a:pos x="11252623" y="582185"/>
              </a:cxn>
              <a:cxn ang="0">
                <a:pos x="11222988" y="557190"/>
              </a:cxn>
              <a:cxn ang="0">
                <a:pos x="11199130" y="557190"/>
              </a:cxn>
              <a:cxn ang="0">
                <a:pos x="11158650" y="557190"/>
              </a:cxn>
              <a:cxn ang="0">
                <a:pos x="11104433" y="537689"/>
              </a:cxn>
              <a:cxn ang="0">
                <a:pos x="11091420" y="555970"/>
              </a:cxn>
              <a:cxn ang="0">
                <a:pos x="11080579" y="555970"/>
              </a:cxn>
              <a:cxn ang="0">
                <a:pos x="11078407" y="555970"/>
              </a:cxn>
              <a:cxn ang="0">
                <a:pos x="11004298" y="576084"/>
              </a:cxn>
              <a:cxn ang="0">
                <a:pos x="10999599" y="576084"/>
              </a:cxn>
              <a:cxn ang="0">
                <a:pos x="10945025" y="555361"/>
              </a:cxn>
              <a:cxn ang="0">
                <a:pos x="10950804" y="538292"/>
              </a:cxn>
              <a:cxn ang="0">
                <a:pos x="11037562" y="502940"/>
              </a:cxn>
              <a:cxn ang="0">
                <a:pos x="10985146" y="455395"/>
              </a:cxn>
              <a:cxn ang="0">
                <a:pos x="10905522" y="466284"/>
              </a:cxn>
              <a:cxn ang="0">
                <a:pos x="10905055" y="465772"/>
              </a:cxn>
              <a:cxn ang="0">
                <a:pos x="10918998" y="412119"/>
              </a:cxn>
              <a:cxn ang="0">
                <a:pos x="10931645" y="398711"/>
              </a:cxn>
              <a:cxn ang="0">
                <a:pos x="10944302" y="398711"/>
              </a:cxn>
              <a:cxn ang="0">
                <a:pos x="10931645" y="398711"/>
              </a:cxn>
              <a:cxn ang="0">
                <a:pos x="10883939" y="398711"/>
              </a:cxn>
              <a:cxn ang="0">
                <a:pos x="10878880" y="398711"/>
              </a:cxn>
              <a:cxn ang="0">
                <a:pos x="10849965" y="398711"/>
              </a:cxn>
              <a:cxn ang="0">
                <a:pos x="10825019" y="398711"/>
              </a:cxn>
              <a:cxn ang="0">
                <a:pos x="10794662" y="398711"/>
              </a:cxn>
              <a:cxn ang="0">
                <a:pos x="10766832" y="432840"/>
              </a:cxn>
              <a:cxn ang="0">
                <a:pos x="10839118" y="422483"/>
              </a:cxn>
              <a:cxn ang="0">
                <a:pos x="10846346" y="422483"/>
              </a:cxn>
              <a:cxn ang="0">
                <a:pos x="10878290" y="436347"/>
              </a:cxn>
              <a:cxn ang="0">
                <a:pos x="10905055" y="465772"/>
              </a:cxn>
              <a:cxn ang="0">
                <a:pos x="10904900" y="466370"/>
              </a:cxn>
              <a:cxn ang="0">
                <a:pos x="10905522" y="466284"/>
              </a:cxn>
              <a:cxn ang="0">
                <a:pos x="10906708" y="467590"/>
              </a:cxn>
              <a:cxn ang="0">
                <a:pos x="10886112" y="490753"/>
              </a:cxn>
              <a:cxn ang="0">
                <a:pos x="10877430" y="501110"/>
              </a:cxn>
              <a:cxn ang="0">
                <a:pos x="10893337" y="513306"/>
              </a:cxn>
              <a:cxn ang="0">
                <a:pos x="10897674" y="513306"/>
              </a:cxn>
              <a:cxn ang="0">
                <a:pos x="10921892" y="536469"/>
              </a:cxn>
              <a:cxn ang="0">
                <a:pos x="10919721" y="557190"/>
              </a:cxn>
              <a:cxn ang="0">
                <a:pos x="10893337" y="534029"/>
              </a:cxn>
              <a:cxn ang="0">
                <a:pos x="10878515" y="534029"/>
              </a:cxn>
              <a:cxn ang="0">
                <a:pos x="10850322" y="560242"/>
              </a:cxn>
              <a:cxn ang="0">
                <a:pos x="10814176" y="555361"/>
              </a:cxn>
              <a:cxn ang="0">
                <a:pos x="10814176" y="548046"/>
              </a:cxn>
              <a:cxn ang="0">
                <a:pos x="10814176" y="535858"/>
              </a:cxn>
              <a:cxn ang="0">
                <a:pos x="10800803" y="535858"/>
              </a:cxn>
              <a:cxn ang="0">
                <a:pos x="10809121" y="548046"/>
              </a:cxn>
              <a:cxn ang="0">
                <a:pos x="10813095" y="553530"/>
              </a:cxn>
              <a:cxn ang="0">
                <a:pos x="10787428" y="573039"/>
              </a:cxn>
              <a:cxn ang="0">
                <a:pos x="10761045" y="551096"/>
              </a:cxn>
              <a:cxn ang="0">
                <a:pos x="10758515" y="551096"/>
              </a:cxn>
              <a:cxn ang="0">
                <a:pos x="10752732" y="551096"/>
              </a:cxn>
              <a:cxn ang="0">
                <a:pos x="10744421" y="551096"/>
              </a:cxn>
              <a:cxn ang="0">
                <a:pos x="10727797" y="559021"/>
              </a:cxn>
              <a:cxn ang="0">
                <a:pos x="10720203" y="571210"/>
              </a:cxn>
              <a:cxn ang="0">
                <a:pos x="10709362" y="571210"/>
              </a:cxn>
              <a:cxn ang="0">
                <a:pos x="10693095" y="554750"/>
              </a:cxn>
              <a:cxn ang="0">
                <a:pos x="10681531" y="554750"/>
              </a:cxn>
              <a:cxn ang="0">
                <a:pos x="10639238" y="554750"/>
              </a:cxn>
              <a:cxn ang="0">
                <a:pos x="10635623" y="554750"/>
              </a:cxn>
              <a:cxn ang="0">
                <a:pos x="10605627" y="541952"/>
              </a:cxn>
              <a:cxn ang="0">
                <a:pos x="10579598" y="534638"/>
              </a:cxn>
              <a:cxn ang="0">
                <a:pos x="10574178" y="534638"/>
              </a:cxn>
              <a:cxn ang="0">
                <a:pos x="10562972" y="542563"/>
              </a:cxn>
              <a:cxn ang="0">
                <a:pos x="10476226" y="570599"/>
              </a:cxn>
              <a:cxn ang="0">
                <a:pos x="10467552" y="579133"/>
              </a:cxn>
              <a:cxn ang="0">
                <a:pos x="10428156" y="555970"/>
              </a:cxn>
              <a:cxn ang="0">
                <a:pos x="10428156" y="574870"/>
              </a:cxn>
              <a:cxn ang="0">
                <a:pos x="10425985" y="574870"/>
              </a:cxn>
              <a:cxn ang="0">
                <a:pos x="10425985" y="553530"/>
              </a:cxn>
              <a:cxn ang="0">
                <a:pos x="10396706" y="553530"/>
              </a:cxn>
              <a:cxn ang="0">
                <a:pos x="10302727" y="543172"/>
              </a:cxn>
              <a:cxn ang="0">
                <a:pos x="10384780" y="531586"/>
              </a:cxn>
              <a:cxn ang="0">
                <a:pos x="10434662" y="510254"/>
              </a:cxn>
              <a:cxn ang="0">
                <a:pos x="10573458" y="510254"/>
              </a:cxn>
              <a:cxn ang="0">
                <a:pos x="10651527" y="510254"/>
              </a:cxn>
              <a:cxn ang="0">
                <a:pos x="10665260" y="487091"/>
              </a:cxn>
              <a:cxn ang="0">
                <a:pos x="10624549" y="481522"/>
              </a:cxn>
              <a:cxn ang="0">
                <a:pos x="10613369" y="465285"/>
              </a:cxn>
              <a:cxn ang="0">
                <a:pos x="10613577" y="465149"/>
              </a:cxn>
              <a:cxn ang="0">
                <a:pos x="10615743" y="465149"/>
              </a:cxn>
              <a:cxn ang="0">
                <a:pos x="10615743" y="463330"/>
              </a:cxn>
              <a:cxn ang="0">
                <a:pos x="10658620" y="445412"/>
              </a:cxn>
              <a:cxn ang="0">
                <a:pos x="10705745" y="441375"/>
              </a:cxn>
              <a:cxn ang="0">
                <a:pos x="10705745" y="419432"/>
              </a:cxn>
              <a:cxn ang="0">
                <a:pos x="10705745" y="399320"/>
              </a:cxn>
              <a:cxn ang="0">
                <a:pos x="10703578" y="399320"/>
              </a:cxn>
              <a:cxn ang="0">
                <a:pos x="10667432" y="399320"/>
              </a:cxn>
              <a:cxn ang="0">
                <a:pos x="10664904" y="399320"/>
              </a:cxn>
              <a:cxn ang="0">
                <a:pos x="10615743" y="456615"/>
              </a:cxn>
              <a:cxn ang="0">
                <a:pos x="10615743" y="463330"/>
              </a:cxn>
              <a:cxn ang="0">
                <a:pos x="10612853" y="464538"/>
              </a:cxn>
              <a:cxn ang="0">
                <a:pos x="10613369" y="465285"/>
              </a:cxn>
              <a:cxn ang="0">
                <a:pos x="10586467" y="482494"/>
              </a:cxn>
              <a:cxn ang="0">
                <a:pos x="10508397" y="439546"/>
              </a:cxn>
              <a:cxn ang="0">
                <a:pos x="10487070" y="484048"/>
              </a:cxn>
              <a:cxn ang="0">
                <a:pos x="10386947" y="465759"/>
              </a:cxn>
              <a:cxn ang="0">
                <a:pos x="10348635" y="462709"/>
              </a:cxn>
              <a:cxn ang="0">
                <a:pos x="10195022" y="476734"/>
              </a:cxn>
              <a:cxn ang="0">
                <a:pos x="10185982" y="462709"/>
              </a:cxn>
              <a:cxn ang="0">
                <a:pos x="10195022" y="441375"/>
              </a:cxn>
              <a:cxn ang="0">
                <a:pos x="10201166" y="372496"/>
              </a:cxn>
              <a:cxn ang="0">
                <a:pos x="10170439" y="366402"/>
              </a:cxn>
              <a:cxn ang="0">
                <a:pos x="10188512" y="346901"/>
              </a:cxn>
              <a:cxn ang="0">
                <a:pos x="10193935" y="346901"/>
              </a:cxn>
              <a:cxn ang="0">
                <a:pos x="10198632" y="346901"/>
              </a:cxn>
              <a:cxn ang="0">
                <a:pos x="10200801" y="346901"/>
              </a:cxn>
              <a:cxn ang="0">
                <a:pos x="10294053" y="368844"/>
              </a:cxn>
              <a:cxn ang="0">
                <a:pos x="10309229" y="368844"/>
              </a:cxn>
              <a:cxn ang="0">
                <a:pos x="10320799" y="368844"/>
              </a:cxn>
              <a:cxn ang="0">
                <a:pos x="10320799" y="328000"/>
              </a:cxn>
              <a:cxn ang="0">
                <a:pos x="10313931" y="328000"/>
              </a:cxn>
              <a:cxn ang="0">
                <a:pos x="10189237" y="328000"/>
              </a:cxn>
              <a:cxn ang="0">
                <a:pos x="10187068" y="328000"/>
              </a:cxn>
              <a:cxn ang="0">
                <a:pos x="10178393" y="328000"/>
              </a:cxn>
              <a:cxn ang="0">
                <a:pos x="10174053" y="328000"/>
              </a:cxn>
              <a:cxn ang="0">
                <a:pos x="10146585" y="331052"/>
              </a:cxn>
              <a:cxn ang="0">
                <a:pos x="10093450" y="331052"/>
              </a:cxn>
              <a:cxn ang="0">
                <a:pos x="10080436" y="331052"/>
              </a:cxn>
              <a:cxn ang="0">
                <a:pos x="10053691" y="331052"/>
              </a:cxn>
              <a:cxn ang="0">
                <a:pos x="10040312" y="331052"/>
              </a:cxn>
              <a:cxn ang="0">
                <a:pos x="10026222" y="331052"/>
              </a:cxn>
              <a:cxn ang="0">
                <a:pos x="10021162" y="331052"/>
              </a:cxn>
              <a:cxn ang="0">
                <a:pos x="9907661" y="354824"/>
              </a:cxn>
              <a:cxn ang="0">
                <a:pos x="9924650" y="364572"/>
              </a:cxn>
              <a:cxn ang="0">
                <a:pos x="9917782" y="389565"/>
              </a:cxn>
              <a:cxn ang="0">
                <a:pos x="9881632" y="398711"/>
              </a:cxn>
              <a:cxn ang="0">
                <a:pos x="9855607" y="402974"/>
              </a:cxn>
              <a:cxn ang="0">
                <a:pos x="10000205" y="453570"/>
              </a:cxn>
              <a:cxn ang="0">
                <a:pos x="9968024" y="484048"/>
              </a:cxn>
              <a:cxn ang="0">
                <a:pos x="9878378" y="504160"/>
              </a:cxn>
              <a:cxn ang="0">
                <a:pos x="9941643" y="518789"/>
              </a:cxn>
              <a:cxn ang="0">
                <a:pos x="10065251" y="535858"/>
              </a:cxn>
              <a:cxn ang="0">
                <a:pos x="10125256" y="535858"/>
              </a:cxn>
              <a:cxn ang="0">
                <a:pos x="10118388" y="582185"/>
              </a:cxn>
              <a:cxn ang="0">
                <a:pos x="10103933" y="570599"/>
              </a:cxn>
              <a:cxn ang="0">
                <a:pos x="10081522" y="552318"/>
              </a:cxn>
              <a:cxn ang="0">
                <a:pos x="10065980" y="539512"/>
              </a:cxn>
              <a:cxn ang="0">
                <a:pos x="10065980" y="552927"/>
              </a:cxn>
              <a:cxn ang="0">
                <a:pos x="10047179" y="567556"/>
              </a:cxn>
              <a:cxn ang="0">
                <a:pos x="9847290" y="567556"/>
              </a:cxn>
              <a:cxn ang="0">
                <a:pos x="9775004" y="562675"/>
              </a:cxn>
              <a:cxn ang="0">
                <a:pos x="9762716" y="562675"/>
              </a:cxn>
              <a:cxn ang="0">
                <a:pos x="9759101" y="570599"/>
              </a:cxn>
              <a:cxn ang="0">
                <a:pos x="9741393" y="609611"/>
              </a:cxn>
              <a:cxn ang="0">
                <a:pos x="9734885" y="623629"/>
              </a:cxn>
              <a:cxn ang="0">
                <a:pos x="9590310" y="605957"/>
              </a:cxn>
              <a:cxn ang="0">
                <a:pos x="9569705" y="631554"/>
              </a:cxn>
              <a:cxn ang="0">
                <a:pos x="9481874" y="623020"/>
              </a:cxn>
              <a:cxn ang="0">
                <a:pos x="9476089" y="623020"/>
              </a:cxn>
              <a:cxn ang="0">
                <a:pos x="9469945" y="623020"/>
              </a:cxn>
              <a:cxn ang="0">
                <a:pos x="9348865" y="646183"/>
              </a:cxn>
              <a:cxn ang="0">
                <a:pos x="9344168" y="646183"/>
              </a:cxn>
              <a:cxn ang="0">
                <a:pos x="9336213" y="646183"/>
              </a:cxn>
              <a:cxn ang="0">
                <a:pos x="9324282" y="627290"/>
              </a:cxn>
              <a:cxn ang="0">
                <a:pos x="9310182" y="627290"/>
              </a:cxn>
              <a:cxn ang="0">
                <a:pos x="9300429" y="627290"/>
              </a:cxn>
              <a:cxn ang="0">
                <a:pos x="9297535" y="627290"/>
              </a:cxn>
              <a:cxn ang="0">
                <a:pos x="9244398" y="632164"/>
              </a:cxn>
              <a:cxn ang="0">
                <a:pos x="9231032" y="632164"/>
              </a:cxn>
              <a:cxn ang="0">
                <a:pos x="9220546" y="632164"/>
              </a:cxn>
              <a:cxn ang="0">
                <a:pos x="9218015" y="624849"/>
              </a:cxn>
              <a:cxn ang="0">
                <a:pos x="9191268" y="632164"/>
              </a:cxn>
              <a:cxn ang="0">
                <a:pos x="9125126" y="632164"/>
              </a:cxn>
              <a:cxn ang="0">
                <a:pos x="9135252" y="590108"/>
              </a:cxn>
              <a:cxn ang="0">
                <a:pos x="9216572" y="609000"/>
              </a:cxn>
              <a:cxn ang="0">
                <a:pos x="9257411" y="584618"/>
              </a:cxn>
              <a:cxn ang="0">
                <a:pos x="9148984" y="562064"/>
              </a:cxn>
              <a:cxn ang="0">
                <a:pos x="9137418" y="562064"/>
              </a:cxn>
              <a:cxn ang="0">
                <a:pos x="9120787" y="562064"/>
              </a:cxn>
              <a:cxn ang="0">
                <a:pos x="9029343" y="541341"/>
              </a:cxn>
              <a:cxn ang="0">
                <a:pos x="9025364" y="546215"/>
              </a:cxn>
              <a:cxn ang="0">
                <a:pos x="8943307" y="563895"/>
              </a:cxn>
              <a:cxn ang="0">
                <a:pos x="9015605" y="540732"/>
              </a:cxn>
              <a:cxn ang="0">
                <a:pos x="9082840" y="519400"/>
              </a:cxn>
              <a:cxn ang="0">
                <a:pos x="9082840" y="496236"/>
              </a:cxn>
              <a:cxn ang="0">
                <a:pos x="9040186" y="462709"/>
              </a:cxn>
              <a:cxn ang="0">
                <a:pos x="9115365" y="457835"/>
              </a:cxn>
              <a:cxn ang="0">
                <a:pos x="9194161" y="426746"/>
              </a:cxn>
              <a:cxn ang="0">
                <a:pos x="9150062" y="405414"/>
              </a:cxn>
              <a:cxn ang="0">
                <a:pos x="9108863" y="385905"/>
              </a:cxn>
              <a:cxn ang="0">
                <a:pos x="9083567" y="385905"/>
              </a:cxn>
              <a:cxn ang="0">
                <a:pos x="9068744" y="404805"/>
              </a:cxn>
              <a:cxn ang="0">
                <a:pos x="8989936" y="404805"/>
              </a:cxn>
              <a:cxn ang="0">
                <a:pos x="8989936" y="411727"/>
              </a:cxn>
              <a:cxn ang="0">
                <a:pos x="9001078" y="429796"/>
              </a:cxn>
              <a:cxn ang="0">
                <a:pos x="8999402" y="465759"/>
              </a:cxn>
              <a:cxn ang="0">
                <a:pos x="8987476" y="465759"/>
              </a:cxn>
              <a:cxn ang="0">
                <a:pos x="8978259" y="436650"/>
              </a:cxn>
              <a:cxn ang="0">
                <a:pos x="8982033" y="423616"/>
              </a:cxn>
              <a:cxn ang="0">
                <a:pos x="8974828" y="421318"/>
              </a:cxn>
              <a:cxn ang="0">
                <a:pos x="8937161" y="381031"/>
              </a:cxn>
              <a:cxn ang="0">
                <a:pos x="8925591" y="398100"/>
              </a:cxn>
              <a:cxn ang="0">
                <a:pos x="8923064" y="402364"/>
              </a:cxn>
              <a:cxn ang="0">
                <a:pos x="8901738" y="420654"/>
              </a:cxn>
              <a:cxn ang="0">
                <a:pos x="8897760" y="424306"/>
              </a:cxn>
              <a:cxn ang="0">
                <a:pos x="8871366" y="424306"/>
              </a:cxn>
              <a:cxn ang="0">
                <a:pos x="8848959" y="424306"/>
              </a:cxn>
              <a:cxn ang="0">
                <a:pos x="8825112" y="424306"/>
              </a:cxn>
              <a:cxn ang="0">
                <a:pos x="8804507" y="405414"/>
              </a:cxn>
              <a:cxn ang="0">
                <a:pos x="8756887" y="409068"/>
              </a:cxn>
              <a:cxn ang="0">
                <a:pos x="8747127" y="409068"/>
              </a:cxn>
              <a:cxn ang="0">
                <a:pos x="8731944" y="416992"/>
              </a:cxn>
              <a:cxn ang="0">
                <a:pos x="8724355" y="425526"/>
              </a:cxn>
              <a:cxn ang="0">
                <a:pos x="8738452" y="449300"/>
              </a:cxn>
              <a:cxn ang="0">
                <a:pos x="8756525" y="449300"/>
              </a:cxn>
              <a:cxn ang="0">
                <a:pos x="8814987" y="449300"/>
              </a:cxn>
              <a:cxn ang="0">
                <a:pos x="8829806" y="449300"/>
              </a:cxn>
              <a:cxn ang="0">
                <a:pos x="8871009" y="445647"/>
              </a:cxn>
              <a:cxn ang="0">
                <a:pos x="8910773" y="445647"/>
              </a:cxn>
              <a:cxn ang="0">
                <a:pos x="8941139" y="474293"/>
              </a:cxn>
              <a:cxn ang="0">
                <a:pos x="8911497" y="512695"/>
              </a:cxn>
              <a:cxn ang="0">
                <a:pos x="8895949" y="497457"/>
              </a:cxn>
              <a:cxn ang="0">
                <a:pos x="8889087" y="513306"/>
              </a:cxn>
              <a:cxn ang="0">
                <a:pos x="8899203" y="521229"/>
              </a:cxn>
              <a:cxn ang="0">
                <a:pos x="8911497" y="512695"/>
              </a:cxn>
              <a:cxn ang="0">
                <a:pos x="8884387" y="580965"/>
              </a:cxn>
              <a:cxn ang="0">
                <a:pos x="8898478" y="590108"/>
              </a:cxn>
              <a:cxn ang="0">
                <a:pos x="8996810" y="594373"/>
              </a:cxn>
              <a:cxn ang="0">
                <a:pos x="9069106" y="584618"/>
              </a:cxn>
              <a:cxn ang="0">
                <a:pos x="9089342" y="614485"/>
              </a:cxn>
              <a:cxn ang="0">
                <a:pos x="9059709" y="626680"/>
              </a:cxn>
              <a:cxn ang="0">
                <a:pos x="9033321" y="626680"/>
              </a:cxn>
              <a:cxn ang="0">
                <a:pos x="8988496" y="626680"/>
              </a:cxn>
              <a:cxn ang="0">
                <a:pos x="8952347" y="626680"/>
              </a:cxn>
              <a:cxn ang="0">
                <a:pos x="8924510" y="645572"/>
              </a:cxn>
              <a:cxn ang="0">
                <a:pos x="8912578" y="645572"/>
              </a:cxn>
              <a:cxn ang="0">
                <a:pos x="8872452" y="645572"/>
              </a:cxn>
              <a:cxn ang="0">
                <a:pos x="8863056" y="630334"/>
              </a:cxn>
              <a:cxn ang="0">
                <a:pos x="8859080" y="623629"/>
              </a:cxn>
              <a:cxn ang="0">
                <a:pos x="8671946" y="623629"/>
              </a:cxn>
              <a:cxn ang="0">
                <a:pos x="8671946" y="579133"/>
              </a:cxn>
              <a:cxn ang="0">
                <a:pos x="8837032" y="571210"/>
              </a:cxn>
              <a:cxn ang="0">
                <a:pos x="8841008" y="569379"/>
              </a:cxn>
              <a:cxn ang="0">
                <a:pos x="8848959" y="538901"/>
              </a:cxn>
              <a:cxn ang="0">
                <a:pos x="8846070" y="530977"/>
              </a:cxn>
              <a:cxn ang="0">
                <a:pos x="8827636" y="530366"/>
              </a:cxn>
              <a:cxn ang="0">
                <a:pos x="8751464" y="530366"/>
              </a:cxn>
              <a:cxn ang="0">
                <a:pos x="8719294" y="530366"/>
              </a:cxn>
              <a:cxn ang="0">
                <a:pos x="8677726" y="546215"/>
              </a:cxn>
              <a:cxn ang="0">
                <a:pos x="8671223" y="551707"/>
              </a:cxn>
              <a:cxn ang="0">
                <a:pos x="8662910" y="523052"/>
              </a:cxn>
              <a:cxn ang="0">
                <a:pos x="8658573" y="507211"/>
              </a:cxn>
              <a:cxn ang="0">
                <a:pos x="8582302" y="424306"/>
              </a:cxn>
              <a:cxn ang="0">
                <a:pos x="8568572" y="450521"/>
              </a:cxn>
              <a:cxn ang="0">
                <a:pos x="8565678" y="459055"/>
              </a:cxn>
              <a:cxn ang="0">
                <a:pos x="8511460" y="465149"/>
              </a:cxn>
              <a:cxn ang="0">
                <a:pos x="8467726" y="359698"/>
              </a:cxn>
              <a:cxn ang="0">
                <a:pos x="8485075" y="348723"/>
              </a:cxn>
              <a:cxn ang="0">
                <a:pos x="8497362" y="348723"/>
              </a:cxn>
              <a:cxn ang="0">
                <a:pos x="8510737" y="348723"/>
              </a:cxn>
              <a:cxn ang="0">
                <a:pos x="8524471" y="348723"/>
              </a:cxn>
              <a:cxn ang="0">
                <a:pos x="8538207" y="348723"/>
              </a:cxn>
              <a:cxn ang="0">
                <a:pos x="8541820" y="348723"/>
              </a:cxn>
              <a:cxn ang="0">
                <a:pos x="8545438" y="348723"/>
              </a:cxn>
              <a:cxn ang="0">
                <a:pos x="8551219" y="348723"/>
              </a:cxn>
              <a:cxn ang="0">
                <a:pos x="8590982" y="348723"/>
              </a:cxn>
              <a:cxn ang="0">
                <a:pos x="8631825" y="368844"/>
              </a:cxn>
              <a:cxn ang="0">
                <a:pos x="8657849" y="368844"/>
              </a:cxn>
              <a:cxn ang="0">
                <a:pos x="8814264" y="354824"/>
              </a:cxn>
              <a:cxn ang="0">
                <a:pos x="8844624" y="370666"/>
              </a:cxn>
              <a:cxn ang="0">
                <a:pos x="8858174" y="325560"/>
              </a:cxn>
              <a:cxn ang="0">
                <a:pos x="8859290" y="325560"/>
              </a:cxn>
              <a:cxn ang="0">
                <a:pos x="8861969" y="334095"/>
              </a:cxn>
              <a:cxn ang="0">
                <a:pos x="8872452" y="366402"/>
              </a:cxn>
              <a:cxn ang="0">
                <a:pos x="8880050" y="360919"/>
              </a:cxn>
              <a:cxn ang="0">
                <a:pos x="8923426" y="370064"/>
              </a:cxn>
              <a:cxn ang="0">
                <a:pos x="8937523" y="370064"/>
              </a:cxn>
              <a:cxn ang="0">
                <a:pos x="8937523" y="356038"/>
              </a:cxn>
              <a:cxn ang="0">
                <a:pos x="8937523" y="325560"/>
              </a:cxn>
              <a:cxn ang="0">
                <a:pos x="8859290" y="325560"/>
              </a:cxn>
              <a:cxn ang="0">
                <a:pos x="8858721" y="323737"/>
              </a:cxn>
              <a:cxn ang="0">
                <a:pos x="8858174" y="325560"/>
              </a:cxn>
              <a:cxn ang="0">
                <a:pos x="8857999" y="325560"/>
              </a:cxn>
              <a:cxn ang="0">
                <a:pos x="8857999" y="304228"/>
              </a:cxn>
              <a:cxn ang="0">
                <a:pos x="8844978" y="304228"/>
              </a:cxn>
              <a:cxn ang="0">
                <a:pos x="8815353" y="293260"/>
              </a:cxn>
              <a:cxn ang="0">
                <a:pos x="8844257" y="280455"/>
              </a:cxn>
              <a:cxn ang="0">
                <a:pos x="8761586" y="219500"/>
              </a:cxn>
              <a:cxn ang="0">
                <a:pos x="8898840" y="219500"/>
              </a:cxn>
              <a:cxn ang="0">
                <a:pos x="9111752" y="219500"/>
              </a:cxn>
              <a:cxn ang="0">
                <a:pos x="9220186" y="219500"/>
              </a:cxn>
              <a:cxn ang="0">
                <a:pos x="9272597" y="219500"/>
              </a:cxn>
              <a:cxn ang="0">
                <a:pos x="9287052" y="219500"/>
              </a:cxn>
              <a:cxn ang="0">
                <a:pos x="9293921" y="219500"/>
              </a:cxn>
              <a:cxn ang="0">
                <a:pos x="9330068" y="212796"/>
              </a:cxn>
              <a:cxn ang="0">
                <a:pos x="9339829" y="197556"/>
              </a:cxn>
              <a:cxn ang="0">
                <a:pos x="9310547" y="182928"/>
              </a:cxn>
              <a:cxn ang="0">
                <a:pos x="9300429" y="174393"/>
              </a:cxn>
              <a:cxn ang="0">
                <a:pos x="9300429" y="154281"/>
              </a:cxn>
              <a:cxn ang="0">
                <a:pos x="9675609" y="138432"/>
              </a:cxn>
              <a:cxn ang="0">
                <a:pos x="9686453" y="128677"/>
              </a:cxn>
              <a:cxn ang="0">
                <a:pos x="9696573" y="132949"/>
              </a:cxn>
              <a:cxn ang="0">
                <a:pos x="9729826" y="140872"/>
              </a:cxn>
              <a:cxn ang="0">
                <a:pos x="9793077" y="106736"/>
              </a:cxn>
              <a:cxn ang="0">
                <a:pos x="9793077" y="84182"/>
              </a:cxn>
              <a:cxn ang="0">
                <a:pos x="9806092" y="62239"/>
              </a:cxn>
              <a:cxn ang="0">
                <a:pos x="9806092" y="51264"/>
              </a:cxn>
              <a:cxn ang="0">
                <a:pos x="9806092" y="43340"/>
              </a:cxn>
              <a:cxn ang="0">
                <a:pos x="9818380" y="43340"/>
              </a:cxn>
              <a:cxn ang="0">
                <a:pos x="9818380" y="52484"/>
              </a:cxn>
              <a:cxn ang="0">
                <a:pos x="9805733" y="150620"/>
              </a:cxn>
              <a:cxn ang="0">
                <a:pos x="9805733" y="156112"/>
              </a:cxn>
              <a:cxn ang="0">
                <a:pos x="9777179" y="184148"/>
              </a:cxn>
              <a:cxn ang="0">
                <a:pos x="9725487" y="196947"/>
              </a:cxn>
              <a:cxn ang="0">
                <a:pos x="9713202" y="189022"/>
              </a:cxn>
              <a:cxn ang="0">
                <a:pos x="9536807" y="178665"/>
              </a:cxn>
              <a:cxn ang="0">
                <a:pos x="9360427" y="178665"/>
              </a:cxn>
              <a:cxn ang="0">
                <a:pos x="9347778" y="185368"/>
              </a:cxn>
              <a:cxn ang="0">
                <a:pos x="9338379" y="199997"/>
              </a:cxn>
              <a:cxn ang="0">
                <a:pos x="9356812" y="213405"/>
              </a:cxn>
              <a:cxn ang="0">
                <a:pos x="9388257" y="223771"/>
              </a:cxn>
              <a:cxn ang="0">
                <a:pos x="9578015" y="223771"/>
              </a:cxn>
              <a:cxn ang="0">
                <a:pos x="9565004" y="254247"/>
              </a:cxn>
              <a:cxn ang="0">
                <a:pos x="9505724" y="290819"/>
              </a:cxn>
              <a:cxn ang="0">
                <a:pos x="9561638" y="299393"/>
              </a:cxn>
              <a:cxn ang="0">
                <a:pos x="9574227" y="311542"/>
              </a:cxn>
              <a:cxn ang="0">
                <a:pos x="9290668" y="311542"/>
              </a:cxn>
              <a:cxn ang="0">
                <a:pos x="9444284" y="242052"/>
              </a:cxn>
              <a:cxn ang="0">
                <a:pos x="9231032" y="242052"/>
              </a:cxn>
              <a:cxn ang="0">
                <a:pos x="9224161" y="263393"/>
              </a:cxn>
              <a:cxn ang="0">
                <a:pos x="9256329" y="335315"/>
              </a:cxn>
              <a:cxn ang="0">
                <a:pos x="9258138" y="337146"/>
              </a:cxn>
              <a:cxn ang="0">
                <a:pos x="9406689" y="350554"/>
              </a:cxn>
              <a:cxn ang="0">
                <a:pos x="9442835" y="401753"/>
              </a:cxn>
              <a:cxn ang="0">
                <a:pos x="9458378" y="415780"/>
              </a:cxn>
              <a:cxn ang="0">
                <a:pos x="9562835" y="424306"/>
              </a:cxn>
              <a:cxn ang="0">
                <a:pos x="9570064" y="401143"/>
              </a:cxn>
              <a:cxn ang="0">
                <a:pos x="9570064" y="396880"/>
              </a:cxn>
              <a:cxn ang="0">
                <a:pos x="9575488" y="379201"/>
              </a:cxn>
              <a:cxn ang="0">
                <a:pos x="9533558" y="379201"/>
              </a:cxn>
              <a:cxn ang="0">
                <a:pos x="9523437" y="379201"/>
              </a:cxn>
              <a:cxn ang="0">
                <a:pos x="9520909" y="382862"/>
              </a:cxn>
              <a:cxn ang="0">
                <a:pos x="9509703" y="400540"/>
              </a:cxn>
              <a:cxn ang="0">
                <a:pos x="9469945" y="400540"/>
              </a:cxn>
              <a:cxn ang="0">
                <a:pos x="9523073" y="356647"/>
              </a:cxn>
              <a:cxn ang="0">
                <a:pos x="9593559" y="329832"/>
              </a:cxn>
              <a:cxn ang="0">
                <a:pos x="9615973" y="311542"/>
              </a:cxn>
              <a:cxn ang="0">
                <a:pos x="9581855" y="311542"/>
              </a:cxn>
              <a:cxn ang="0">
                <a:pos x="9602966" y="291430"/>
              </a:cxn>
              <a:cxn ang="0">
                <a:pos x="9617053" y="291430"/>
              </a:cxn>
              <a:cxn ang="0">
                <a:pos x="9712479" y="300574"/>
              </a:cxn>
              <a:cxn ang="0">
                <a:pos x="9815851" y="311542"/>
              </a:cxn>
              <a:cxn ang="0">
                <a:pos x="9773561" y="234738"/>
              </a:cxn>
              <a:cxn ang="0">
                <a:pos x="9800671" y="234738"/>
              </a:cxn>
              <a:cxn ang="0">
                <a:pos x="9909107" y="234738"/>
              </a:cxn>
              <a:cxn ang="0">
                <a:pos x="9911993" y="267656"/>
              </a:cxn>
              <a:cxn ang="0">
                <a:pos x="10017546" y="287768"/>
              </a:cxn>
              <a:cxn ang="0">
                <a:pos x="10017546" y="226814"/>
              </a:cxn>
              <a:cxn ang="0">
                <a:pos x="10020432" y="226814"/>
              </a:cxn>
              <a:cxn ang="0">
                <a:pos x="10046821" y="226814"/>
              </a:cxn>
              <a:cxn ang="0">
                <a:pos x="10082965" y="226814"/>
              </a:cxn>
              <a:cxn ang="0">
                <a:pos x="9985740" y="184148"/>
              </a:cxn>
              <a:cxn ang="0">
                <a:pos x="9965131" y="184148"/>
              </a:cxn>
              <a:cxn ang="0">
                <a:pos x="9932962" y="175613"/>
              </a:cxn>
              <a:cxn ang="0">
                <a:pos x="9924650" y="160986"/>
              </a:cxn>
              <a:cxn ang="0">
                <a:pos x="9951396" y="138432"/>
              </a:cxn>
              <a:cxn ang="0">
                <a:pos x="9959714" y="144526"/>
              </a:cxn>
              <a:cxn ang="0">
                <a:pos x="10095622" y="138432"/>
              </a:cxn>
              <a:cxn ang="0">
                <a:pos x="10138634" y="159766"/>
              </a:cxn>
              <a:cxn ang="0">
                <a:pos x="10247066" y="159766"/>
              </a:cxn>
              <a:cxn ang="0">
                <a:pos x="10260438" y="159766"/>
              </a:cxn>
              <a:cxn ang="0">
                <a:pos x="10300919" y="159766"/>
              </a:cxn>
              <a:cxn ang="0">
                <a:pos x="10501532" y="159766"/>
              </a:cxn>
              <a:cxn ang="0">
                <a:pos x="10507310" y="159766"/>
              </a:cxn>
              <a:cxn ang="0">
                <a:pos x="10553934" y="159766"/>
              </a:cxn>
              <a:cxn ang="0">
                <a:pos x="10549241" y="168910"/>
              </a:cxn>
              <a:cxn ang="0">
                <a:pos x="10500445" y="187199"/>
              </a:cxn>
              <a:cxn ang="0">
                <a:pos x="10439359" y="187199"/>
              </a:cxn>
              <a:cxn ang="0">
                <a:pos x="10394901" y="193903"/>
              </a:cxn>
              <a:cxn ang="0">
                <a:pos x="10365260" y="193903"/>
              </a:cxn>
              <a:cxn ang="0">
                <a:pos x="10300919" y="229865"/>
              </a:cxn>
              <a:cxn ang="0">
                <a:pos x="10315019" y="229865"/>
              </a:cxn>
              <a:cxn ang="0">
                <a:pos x="10338153" y="229865"/>
              </a:cxn>
              <a:cxn ang="0">
                <a:pos x="10439001" y="229865"/>
              </a:cxn>
              <a:cxn ang="0">
                <a:pos x="10491410" y="239009"/>
              </a:cxn>
              <a:cxn ang="0">
                <a:pos x="10500445" y="251198"/>
              </a:cxn>
              <a:cxn ang="0">
                <a:pos x="10503697" y="262173"/>
              </a:cxn>
              <a:cxn ang="0">
                <a:pos x="10514180" y="296302"/>
              </a:cxn>
              <a:cxn ang="0">
                <a:pos x="10530081" y="278631"/>
              </a:cxn>
              <a:cxn ang="0">
                <a:pos x="10560810" y="246935"/>
              </a:cxn>
              <a:cxn ang="0">
                <a:pos x="10566949" y="251198"/>
              </a:cxn>
              <a:cxn ang="0">
                <a:pos x="10582129" y="274970"/>
              </a:cxn>
              <a:cxn ang="0">
                <a:pos x="10585746" y="239620"/>
              </a:cxn>
              <a:cxn ang="0">
                <a:pos x="10572371" y="172564"/>
              </a:cxn>
              <a:cxn ang="0">
                <a:pos x="10567672" y="162816"/>
              </a:cxn>
              <a:cxn ang="0">
                <a:pos x="10621166" y="162816"/>
              </a:cxn>
              <a:cxn ang="0">
                <a:pos x="10715144" y="162816"/>
              </a:cxn>
              <a:cxn ang="0">
                <a:pos x="10754904" y="170128"/>
              </a:cxn>
              <a:cxn ang="0">
                <a:pos x="10793866" y="162963"/>
              </a:cxn>
              <a:cxn ang="0">
                <a:pos x="10779117" y="171961"/>
              </a:cxn>
              <a:cxn ang="0">
                <a:pos x="10782372" y="207311"/>
              </a:cxn>
              <a:cxn ang="0">
                <a:pos x="10784900" y="207311"/>
              </a:cxn>
              <a:cxn ang="0">
                <a:pos x="10806227" y="207311"/>
              </a:cxn>
              <a:cxn ang="0">
                <a:pos x="10821409" y="207311"/>
              </a:cxn>
              <a:cxn ang="0">
                <a:pos x="10844542" y="207311"/>
              </a:cxn>
              <a:cxn ang="0">
                <a:pos x="10913576" y="207311"/>
              </a:cxn>
              <a:cxn ang="0">
                <a:pos x="11003581" y="209752"/>
              </a:cxn>
              <a:cxn ang="0">
                <a:pos x="10972134" y="165858"/>
              </a:cxn>
              <a:cxn ang="0">
                <a:pos x="10969450" y="161909"/>
              </a:cxn>
              <a:cxn ang="0">
                <a:pos x="11010879" y="143270"/>
              </a:cxn>
              <a:cxn ang="0">
                <a:pos x="11141663" y="162816"/>
              </a:cxn>
              <a:cxn ang="0">
                <a:pos x="11165880" y="149400"/>
              </a:cxn>
              <a:cxn ang="0">
                <a:pos x="11211426" y="131729"/>
              </a:cxn>
              <a:cxn ang="0">
                <a:pos x="11275034" y="140263"/>
              </a:cxn>
              <a:cxn ang="0">
                <a:pos x="11288414" y="140263"/>
              </a:cxn>
              <a:cxn ang="0">
                <a:pos x="11301427" y="140263"/>
              </a:cxn>
              <a:cxn ang="0">
                <a:pos x="11331786" y="98201"/>
              </a:cxn>
              <a:cxn ang="0">
                <a:pos x="11355280" y="72604"/>
              </a:cxn>
              <a:cxn ang="0">
                <a:pos x="11499859" y="32983"/>
              </a:cxn>
              <a:cxn ang="0">
                <a:pos x="11536005" y="39686"/>
              </a:cxn>
              <a:cxn ang="0">
                <a:pos x="11608297" y="70164"/>
              </a:cxn>
              <a:cxn ang="0">
                <a:pos x="11620586" y="70164"/>
              </a:cxn>
              <a:cxn ang="0">
                <a:pos x="11633234" y="70164"/>
              </a:cxn>
              <a:cxn ang="0">
                <a:pos x="11741671" y="70164"/>
              </a:cxn>
              <a:cxn ang="0">
                <a:pos x="11753602" y="70164"/>
              </a:cxn>
              <a:cxn ang="0">
                <a:pos x="11808537" y="70164"/>
              </a:cxn>
              <a:cxn ang="0">
                <a:pos x="11844681" y="70164"/>
              </a:cxn>
              <a:cxn ang="0">
                <a:pos x="11844681" y="135382"/>
              </a:cxn>
              <a:cxn ang="0">
                <a:pos x="11858419" y="179878"/>
              </a:cxn>
              <a:cxn ang="0">
                <a:pos x="12004809" y="135992"/>
              </a:cxn>
              <a:cxn ang="0">
                <a:pos x="12013846" y="117100"/>
              </a:cxn>
              <a:cxn ang="0">
                <a:pos x="11959989" y="109176"/>
              </a:cxn>
              <a:cxn ang="0">
                <a:pos x="12072399" y="134162"/>
              </a:cxn>
              <a:cxn ang="0">
                <a:pos x="12108906" y="134162"/>
              </a:cxn>
              <a:cxn ang="0">
                <a:pos x="12122641" y="89667"/>
              </a:cxn>
              <a:cxn ang="0">
                <a:pos x="12117219" y="80528"/>
              </a:cxn>
              <a:cxn ang="0">
                <a:pos x="12120470" y="80528"/>
              </a:cxn>
              <a:cxn ang="0">
                <a:pos x="12122641" y="87842"/>
              </a:cxn>
              <a:cxn ang="0">
                <a:pos x="12176860" y="87842"/>
              </a:cxn>
              <a:cxn ang="0">
                <a:pos x="12229629" y="66503"/>
              </a:cxn>
              <a:cxn ang="0">
                <a:pos x="12256013" y="66503"/>
              </a:cxn>
              <a:cxn ang="0">
                <a:pos x="12269751" y="66503"/>
              </a:cxn>
              <a:cxn ang="0">
                <a:pos x="12282045" y="66503"/>
              </a:cxn>
              <a:cxn ang="0">
                <a:pos x="12284573" y="84793"/>
              </a:cxn>
              <a:cxn ang="0">
                <a:pos x="12284573" y="106736"/>
              </a:cxn>
              <a:cxn ang="0">
                <a:pos x="12284573" y="128677"/>
              </a:cxn>
              <a:cxn ang="0">
                <a:pos x="12297583" y="128677"/>
              </a:cxn>
              <a:cxn ang="0">
                <a:pos x="12311318" y="149400"/>
              </a:cxn>
              <a:cxn ang="0">
                <a:pos x="12337342" y="149400"/>
              </a:cxn>
              <a:cxn ang="0">
                <a:pos x="12323247" y="62239"/>
              </a:cxn>
              <a:cxn ang="0">
                <a:pos x="12472886" y="62239"/>
              </a:cxn>
              <a:cxn ang="0">
                <a:pos x="12497467" y="62239"/>
              </a:cxn>
              <a:cxn ang="0">
                <a:pos x="12563972" y="62239"/>
              </a:cxn>
              <a:cxn ang="0">
                <a:pos x="12585662" y="81132"/>
              </a:cxn>
              <a:cxn ang="0">
                <a:pos x="12625061" y="89056"/>
              </a:cxn>
              <a:cxn ang="0">
                <a:pos x="12672409" y="150011"/>
              </a:cxn>
              <a:cxn ang="0">
                <a:pos x="12685418" y="150011"/>
              </a:cxn>
              <a:cxn ang="0">
                <a:pos x="12819161" y="150011"/>
              </a:cxn>
              <a:cxn ang="0">
                <a:pos x="12869040" y="146357"/>
              </a:cxn>
              <a:cxn ang="0">
                <a:pos x="12869040" y="143306"/>
              </a:cxn>
              <a:cxn ang="0">
                <a:pos x="12832896" y="72604"/>
              </a:cxn>
              <a:cxn ang="0">
                <a:pos x="12818798" y="57969"/>
              </a:cxn>
              <a:cxn ang="0">
                <a:pos x="12832172" y="57969"/>
              </a:cxn>
              <a:cxn ang="0">
                <a:pos x="12860005" y="57969"/>
              </a:cxn>
              <a:cxn ang="0">
                <a:pos x="12951808" y="81132"/>
              </a:cxn>
              <a:cxn ang="0">
                <a:pos x="12978918" y="60409"/>
              </a:cxn>
              <a:cxn ang="0">
                <a:pos x="13004946" y="60409"/>
              </a:cxn>
              <a:cxn ang="0">
                <a:pos x="12994462" y="86622"/>
              </a:cxn>
              <a:cxn ang="0">
                <a:pos x="12987593" y="103684"/>
              </a:cxn>
              <a:cxn ang="0">
                <a:pos x="13005308" y="149400"/>
              </a:cxn>
              <a:cxn ang="0">
                <a:pos x="13137968" y="153672"/>
              </a:cxn>
              <a:cxn ang="0">
                <a:pos x="13204117" y="148798"/>
              </a:cxn>
              <a:cxn ang="0">
                <a:pos x="13218210" y="152452"/>
              </a:cxn>
              <a:cxn ang="0">
                <a:pos x="13270623" y="148187"/>
              </a:cxn>
              <a:cxn ang="0">
                <a:pos x="13284358" y="148187"/>
              </a:cxn>
              <a:cxn ang="0">
                <a:pos x="13543153" y="128068"/>
              </a:cxn>
              <a:cxn ang="0">
                <a:pos x="13550384" y="128068"/>
              </a:cxn>
              <a:cxn ang="0">
                <a:pos x="13577855" y="147578"/>
              </a:cxn>
              <a:cxn ang="0">
                <a:pos x="13592313" y="127457"/>
              </a:cxn>
              <a:cxn ang="0">
                <a:pos x="13604240" y="123194"/>
              </a:cxn>
              <a:cxn ang="0">
                <a:pos x="13614000" y="106736"/>
              </a:cxn>
              <a:cxn ang="0">
                <a:pos x="13644722" y="123194"/>
              </a:cxn>
              <a:cxn ang="0">
                <a:pos x="13657734" y="123194"/>
              </a:cxn>
              <a:cxn ang="0">
                <a:pos x="13684843" y="123194"/>
              </a:cxn>
              <a:cxn ang="0">
                <a:pos x="13698216" y="123194"/>
              </a:cxn>
              <a:cxn ang="0">
                <a:pos x="13729662" y="114049"/>
              </a:cxn>
              <a:cxn ang="0">
                <a:pos x="13750311" y="101479"/>
              </a:cxn>
              <a:cxn ang="0">
                <a:pos x="13755730" y="109072"/>
              </a:cxn>
              <a:cxn ang="0">
                <a:pos x="13760051" y="81130"/>
              </a:cxn>
              <a:cxn ang="0">
                <a:pos x="13764933" y="97669"/>
              </a:cxn>
              <a:cxn ang="0">
                <a:pos x="13755761" y="109116"/>
              </a:cxn>
              <a:cxn ang="0">
                <a:pos x="13765807" y="123194"/>
              </a:cxn>
              <a:cxn ang="0">
                <a:pos x="13804485" y="164036"/>
              </a:cxn>
              <a:cxn ang="0">
                <a:pos x="13991713" y="144526"/>
              </a:cxn>
              <a:cxn ang="0">
                <a:pos x="14032919" y="144526"/>
              </a:cxn>
              <a:cxn ang="0">
                <a:pos x="14418949" y="144526"/>
              </a:cxn>
              <a:cxn ang="0">
                <a:pos x="14404852" y="175004"/>
              </a:cxn>
              <a:cxn ang="0">
                <a:pos x="14352800" y="209142"/>
              </a:cxn>
              <a:cxn ang="0">
                <a:pos x="14365452" y="212796"/>
              </a:cxn>
              <a:cxn ang="0">
                <a:pos x="14513287" y="212796"/>
              </a:cxn>
              <a:cxn ang="0">
                <a:pos x="14642684" y="227423"/>
              </a:cxn>
              <a:cxn ang="0">
                <a:pos x="14737023" y="206702"/>
              </a:cxn>
              <a:cxn ang="0">
                <a:pos x="14747506" y="196947"/>
              </a:cxn>
              <a:cxn ang="0">
                <a:pos x="14756904" y="196947"/>
              </a:cxn>
              <a:cxn ang="0">
                <a:pos x="14780037" y="229865"/>
              </a:cxn>
              <a:cxn ang="0">
                <a:pos x="14803890" y="209752"/>
              </a:cxn>
              <a:cxn ang="0">
                <a:pos x="14806785" y="209752"/>
              </a:cxn>
              <a:cxn ang="0">
                <a:pos x="14833531" y="232915"/>
              </a:cxn>
              <a:cxn ang="0">
                <a:pos x="15017508" y="210965"/>
              </a:cxn>
              <a:cxn ang="0">
                <a:pos x="15020759" y="210965"/>
              </a:cxn>
              <a:cxn ang="0">
                <a:pos x="15020759" y="206702"/>
              </a:cxn>
              <a:cxn ang="0">
                <a:pos x="15273774" y="211576"/>
              </a:cxn>
              <a:cxn ang="0">
                <a:pos x="15278474" y="241443"/>
              </a:cxn>
              <a:cxn ang="0">
                <a:pos x="15281368" y="259121"/>
              </a:cxn>
              <a:cxn ang="0">
                <a:pos x="15290043" y="242052"/>
              </a:cxn>
              <a:cxn ang="0">
                <a:pos x="15300883" y="220111"/>
              </a:cxn>
              <a:cxn ang="0">
                <a:pos x="15304139" y="211576"/>
              </a:cxn>
              <a:cxn ang="0">
                <a:pos x="15327273" y="211576"/>
              </a:cxn>
              <a:cxn ang="0">
                <a:pos x="15341009" y="240832"/>
              </a:cxn>
              <a:cxn ang="0">
                <a:pos x="15388356" y="240832"/>
              </a:cxn>
              <a:cxn ang="0">
                <a:pos x="15426672" y="240832"/>
              </a:cxn>
              <a:cxn ang="0">
                <a:pos x="15433900" y="250587"/>
              </a:cxn>
              <a:cxn ang="0">
                <a:pos x="15474743" y="275581"/>
              </a:cxn>
              <a:cxn ang="0">
                <a:pos x="15480889" y="285336"/>
              </a:cxn>
              <a:cxn ang="0">
                <a:pos x="15488478" y="297523"/>
              </a:cxn>
              <a:cxn ang="0">
                <a:pos x="15496428" y="304228"/>
              </a:cxn>
              <a:cxn ang="0">
                <a:pos x="15512697" y="318246"/>
              </a:cxn>
              <a:cxn ang="0">
                <a:pos x="15512697" y="274361"/>
              </a:cxn>
              <a:cxn ang="0">
                <a:pos x="15524261" y="274361"/>
              </a:cxn>
              <a:cxn ang="0">
                <a:pos x="15537273" y="274361"/>
              </a:cxn>
              <a:cxn ang="0">
                <a:pos x="15549561" y="291430"/>
              </a:cxn>
              <a:cxn ang="0">
                <a:pos x="15567634" y="296302"/>
              </a:cxn>
              <a:cxn ang="0">
                <a:pos x="15577756" y="296302"/>
              </a:cxn>
              <a:cxn ang="0">
                <a:pos x="15577756" y="303008"/>
              </a:cxn>
              <a:cxn ang="0">
                <a:pos x="15560406" y="326171"/>
              </a:cxn>
              <a:cxn ang="0">
                <a:pos x="15511611" y="318857"/>
              </a:cxn>
              <a:cxn ang="0">
                <a:pos x="15471853" y="318857"/>
              </a:cxn>
              <a:cxn ang="0">
                <a:pos x="15451971" y="338975"/>
              </a:cxn>
              <a:cxn ang="0">
                <a:pos x="15468596" y="362741"/>
              </a:cxn>
              <a:cxn ang="0">
                <a:pos x="15513054" y="367013"/>
              </a:cxn>
              <a:cxn ang="0">
                <a:pos x="15565105" y="367013"/>
              </a:cxn>
              <a:cxn ang="0">
                <a:pos x="15606312" y="431620"/>
              </a:cxn>
              <a:cxn ang="0">
                <a:pos x="15699202" y="454784"/>
              </a:cxn>
              <a:cxn ang="0">
                <a:pos x="15818889" y="454024"/>
              </a:cxn>
              <a:cxn ang="0">
                <a:pos x="15933757" y="473610"/>
              </a:cxn>
              <a:cxn ang="0">
                <a:pos x="15937757" y="474293"/>
              </a:cxn>
              <a:cxn ang="0">
                <a:pos x="16019808" y="432231"/>
              </a:cxn>
              <a:cxn ang="0">
                <a:pos x="16031738" y="432231"/>
              </a:cxn>
              <a:cxn ang="0">
                <a:pos x="16035352" y="438332"/>
              </a:cxn>
              <a:cxn ang="0">
                <a:pos x="16085957" y="453570"/>
              </a:cxn>
              <a:cxn ang="0">
                <a:pos x="16126076" y="476124"/>
              </a:cxn>
              <a:cxn ang="0">
                <a:pos x="16192582" y="500499"/>
              </a:cxn>
              <a:cxn ang="0">
                <a:pos x="16272823" y="521229"/>
              </a:cxn>
              <a:cxn ang="0">
                <a:pos x="16277522" y="512085"/>
              </a:cxn>
              <a:cxn ang="0">
                <a:pos x="16304631" y="512085"/>
              </a:cxn>
              <a:cxn ang="0">
                <a:pos x="16388489" y="521229"/>
              </a:cxn>
              <a:cxn ang="0">
                <a:pos x="16392827" y="521229"/>
              </a:cxn>
              <a:cxn ang="0">
                <a:pos x="16418126" y="524883"/>
              </a:cxn>
              <a:cxn ang="0">
                <a:pos x="16484632" y="524883"/>
              </a:cxn>
              <a:cxn ang="0">
                <a:pos x="16614757" y="574870"/>
              </a:cxn>
              <a:cxn ang="0">
                <a:pos x="16730420" y="593762"/>
              </a:cxn>
              <a:cxn ang="0">
                <a:pos x="16738732" y="593762"/>
              </a:cxn>
              <a:cxn ang="0">
                <a:pos x="16831989" y="682151"/>
              </a:cxn>
              <a:cxn ang="0">
                <a:pos x="16800900" y="682151"/>
              </a:cxn>
              <a:cxn ang="0">
                <a:pos x="16789697" y="690679"/>
              </a:cxn>
              <a:cxn ang="0">
                <a:pos x="16825843" y="702874"/>
              </a:cxn>
              <a:cxn ang="0">
                <a:pos x="16830180" y="702874"/>
              </a:cxn>
              <a:cxn ang="0">
                <a:pos x="16844277" y="723595"/>
              </a:cxn>
              <a:cxn ang="0">
                <a:pos x="16817530" y="746149"/>
              </a:cxn>
              <a:cxn ang="0">
                <a:pos x="16817428" y="745882"/>
              </a:cxn>
              <a:cxn ang="0">
                <a:pos x="16817530" y="745538"/>
              </a:cxn>
              <a:cxn ang="0">
                <a:pos x="16817242" y="745396"/>
              </a:cxn>
              <a:cxn ang="0">
                <a:pos x="16814274" y="737615"/>
              </a:cxn>
              <a:cxn ang="0">
                <a:pos x="16800543" y="737615"/>
              </a:cxn>
              <a:cxn ang="0">
                <a:pos x="16811384" y="742495"/>
              </a:cxn>
              <a:cxn ang="0">
                <a:pos x="16817242" y="745396"/>
              </a:cxn>
              <a:cxn ang="0">
                <a:pos x="16817428" y="745882"/>
              </a:cxn>
              <a:cxn ang="0">
                <a:pos x="16803433" y="793085"/>
              </a:cxn>
              <a:cxn ang="0">
                <a:pos x="16842830" y="793085"/>
              </a:cxn>
              <a:cxn ang="0">
                <a:pos x="16871386" y="786991"/>
              </a:cxn>
              <a:cxn ang="0">
                <a:pos x="16876447" y="786991"/>
              </a:cxn>
              <a:cxn ang="0">
                <a:pos x="16882951" y="786991"/>
              </a:cxn>
              <a:cxn ang="0">
                <a:pos x="16950179" y="808323"/>
              </a:cxn>
              <a:cxn ang="0">
                <a:pos x="17016328" y="808323"/>
              </a:cxn>
              <a:cxn ang="0">
                <a:pos x="17069822" y="808323"/>
              </a:cxn>
              <a:cxn ang="0">
                <a:pos x="17069822" y="822343"/>
              </a:cxn>
              <a:cxn ang="0">
                <a:pos x="17069822" y="830266"/>
              </a:cxn>
              <a:cxn ang="0">
                <a:pos x="17122592" y="874153"/>
              </a:cxn>
              <a:cxn ang="0">
                <a:pos x="17109580" y="886348"/>
              </a:cxn>
              <a:cxn ang="0">
                <a:pos x="17113556" y="894272"/>
              </a:cxn>
              <a:cxn ang="0">
                <a:pos x="17175723" y="899757"/>
              </a:cxn>
              <a:cxn ang="0">
                <a:pos x="17175723" y="920478"/>
              </a:cxn>
              <a:cxn ang="0">
                <a:pos x="17150786" y="920478"/>
              </a:cxn>
              <a:cxn ang="0">
                <a:pos x="17018132" y="920478"/>
              </a:cxn>
              <a:cxn ang="0">
                <a:pos x="17004758" y="920478"/>
              </a:cxn>
              <a:cxn ang="0">
                <a:pos x="17004758" y="919869"/>
              </a:cxn>
              <a:cxn ang="0">
                <a:pos x="16954517" y="879034"/>
              </a:cxn>
              <a:cxn ang="0">
                <a:pos x="16940425" y="900366"/>
              </a:cxn>
              <a:cxn ang="0">
                <a:pos x="16947290" y="925359"/>
              </a:cxn>
              <a:cxn ang="0">
                <a:pos x="16952711" y="944861"/>
              </a:cxn>
              <a:cxn ang="0">
                <a:pos x="17004758" y="968025"/>
              </a:cxn>
              <a:cxn ang="0">
                <a:pos x="17016328" y="968025"/>
              </a:cxn>
              <a:cxn ang="0">
                <a:pos x="17021026" y="968025"/>
              </a:cxn>
              <a:cxn ang="0">
                <a:pos x="17033315" y="972288"/>
              </a:cxn>
              <a:cxn ang="0">
                <a:pos x="17059700" y="972288"/>
              </a:cxn>
              <a:cxn ang="0">
                <a:pos x="17131989" y="956447"/>
              </a:cxn>
              <a:cxn ang="0">
                <a:pos x="17136690" y="951567"/>
              </a:cxn>
              <a:cxn ang="0">
                <a:pos x="17138858" y="955227"/>
              </a:cxn>
              <a:cxn ang="0">
                <a:pos x="17164883" y="971685"/>
              </a:cxn>
              <a:cxn ang="0">
                <a:pos x="17178618" y="987527"/>
              </a:cxn>
              <a:cxn ang="0">
                <a:pos x="17178618" y="1053362"/>
              </a:cxn>
              <a:cxn ang="0">
                <a:pos x="17217291" y="1128335"/>
              </a:cxn>
              <a:cxn ang="0">
                <a:pos x="17219824" y="1128335"/>
              </a:cxn>
              <a:cxn ang="0">
                <a:pos x="17229222" y="1128335"/>
              </a:cxn>
              <a:cxn ang="0">
                <a:pos x="17249461" y="1154550"/>
              </a:cxn>
              <a:cxn ang="0">
                <a:pos x="17230665" y="1218547"/>
              </a:cxn>
              <a:cxn ang="0">
                <a:pos x="17238978" y="1241710"/>
              </a:cxn>
              <a:cxn ang="0">
                <a:pos x="17256331" y="1264264"/>
              </a:cxn>
              <a:cxn ang="0">
                <a:pos x="17268619" y="1257559"/>
              </a:cxn>
              <a:cxn ang="0">
                <a:pos x="17306930" y="1290477"/>
              </a:cxn>
              <a:cxn ang="0">
                <a:pos x="17318499" y="1297792"/>
              </a:cxn>
              <a:cxn ang="0">
                <a:pos x="17326088" y="1313641"/>
              </a:cxn>
              <a:cxn ang="0">
                <a:pos x="17321028" y="1334364"/>
              </a:cxn>
              <a:cxn ang="0">
                <a:pos x="17321028" y="1353865"/>
              </a:cxn>
              <a:cxn ang="0">
                <a:pos x="17323561" y="1373985"/>
              </a:cxn>
              <a:cxn ang="0">
                <a:pos x="17350307" y="1400191"/>
              </a:cxn>
              <a:cxn ang="0">
                <a:pos x="17345609" y="1465417"/>
              </a:cxn>
              <a:cxn ang="0">
                <a:pos x="17343437" y="1465417"/>
              </a:cxn>
              <a:cxn ang="0">
                <a:pos x="17336210" y="1470291"/>
              </a:cxn>
              <a:cxn ang="0">
                <a:pos x="17336210" y="1486749"/>
              </a:cxn>
              <a:cxn ang="0">
                <a:pos x="17349221" y="1509303"/>
              </a:cxn>
              <a:cxn ang="0">
                <a:pos x="17361148" y="1533685"/>
              </a:cxn>
              <a:cxn ang="0">
                <a:pos x="17358257" y="1542831"/>
              </a:cxn>
              <a:cxn ang="0">
                <a:pos x="17336934" y="1567817"/>
              </a:cxn>
              <a:cxn ang="0">
                <a:pos x="17334040" y="1601955"/>
              </a:cxn>
              <a:cxn ang="0">
                <a:pos x="17334040" y="1645840"/>
              </a:cxn>
              <a:cxn ang="0">
                <a:pos x="17313076" y="1675708"/>
              </a:cxn>
              <a:cxn ang="0">
                <a:pos x="17317776" y="1683632"/>
              </a:cxn>
              <a:cxn ang="0">
                <a:pos x="17334401" y="1647060"/>
              </a:cxn>
              <a:cxn ang="0">
                <a:pos x="17346331" y="1601955"/>
              </a:cxn>
              <a:cxn ang="0">
                <a:pos x="17374521" y="1601955"/>
              </a:cxn>
              <a:cxn ang="0">
                <a:pos x="17334401" y="1778115"/>
              </a:cxn>
              <a:cxn ang="0">
                <a:pos x="17349221" y="1800667"/>
              </a:cxn>
              <a:cxn ang="0">
                <a:pos x="17360790" y="1800667"/>
              </a:cxn>
              <a:cxn ang="0">
                <a:pos x="17453692" y="1820170"/>
              </a:cxn>
              <a:cxn ang="0">
                <a:pos x="17495618" y="1820170"/>
              </a:cxn>
              <a:cxn ang="0">
                <a:pos x="17517668" y="1820170"/>
              </a:cxn>
              <a:cxn ang="0">
                <a:pos x="17559597" y="1850037"/>
              </a:cxn>
              <a:cxn ang="0">
                <a:pos x="17561763" y="1903067"/>
              </a:cxn>
              <a:cxn ang="0">
                <a:pos x="17535739" y="1979260"/>
              </a:cxn>
              <a:cxn ang="0">
                <a:pos x="17530680" y="1953665"/>
              </a:cxn>
              <a:cxn ang="0">
                <a:pos x="17483326" y="1953665"/>
              </a:cxn>
              <a:cxn ang="0">
                <a:pos x="17483326" y="1944520"/>
              </a:cxn>
              <a:cxn ang="0">
                <a:pos x="17477907" y="1952445"/>
              </a:cxn>
              <a:cxn ang="0">
                <a:pos x="17477907" y="1907948"/>
              </a:cxn>
              <a:cxn ang="0">
                <a:pos x="17473210" y="1907948"/>
              </a:cxn>
              <a:cxn ang="0">
                <a:pos x="17469591" y="1907948"/>
              </a:cxn>
              <a:cxn ang="0">
                <a:pos x="17467425" y="1907948"/>
              </a:cxn>
              <a:cxn ang="0">
                <a:pos x="17464174" y="1890878"/>
              </a:cxn>
              <a:cxn ang="0">
                <a:pos x="17445740" y="1936596"/>
              </a:cxn>
              <a:cxn ang="0">
                <a:pos x="17448268" y="1942690"/>
              </a:cxn>
              <a:cxn ang="0">
                <a:pos x="17448268" y="1953665"/>
              </a:cxn>
              <a:cxn ang="0">
                <a:pos x="17428746" y="2039605"/>
              </a:cxn>
              <a:cxn ang="0">
                <a:pos x="17464892" y="2048750"/>
              </a:cxn>
              <a:cxn ang="0">
                <a:pos x="17464892" y="2065820"/>
              </a:cxn>
              <a:cxn ang="0">
                <a:pos x="17477907" y="2065820"/>
              </a:cxn>
              <a:cxn ang="0">
                <a:pos x="17527065" y="2092033"/>
              </a:cxn>
              <a:cxn ang="0">
                <a:pos x="17541881" y="2117019"/>
              </a:cxn>
              <a:cxn ang="0">
                <a:pos x="17541881" y="2196873"/>
              </a:cxn>
              <a:cxn ang="0">
                <a:pos x="17533568" y="2209670"/>
              </a:cxn>
              <a:cxn ang="0">
                <a:pos x="17481521" y="2185898"/>
              </a:cxn>
              <a:cxn ang="0">
                <a:pos x="17468872" y="2224299"/>
              </a:cxn>
              <a:cxn ang="0">
                <a:pos x="17428389" y="2246852"/>
              </a:cxn>
              <a:cxn ang="0">
                <a:pos x="17420435" y="2185898"/>
              </a:cxn>
              <a:cxn ang="0">
                <a:pos x="17410317" y="2179804"/>
              </a:cxn>
              <a:cxn ang="0">
                <a:pos x="17399472" y="2183464"/>
              </a:cxn>
              <a:cxn ang="0">
                <a:pos x="17420075" y="2312688"/>
              </a:cxn>
              <a:cxn ang="0">
                <a:pos x="17399832" y="2335851"/>
              </a:cxn>
              <a:cxn ang="0">
                <a:pos x="17356810" y="2380958"/>
              </a:cxn>
              <a:cxn ang="0">
                <a:pos x="17261030" y="2388881"/>
              </a:cxn>
              <a:cxn ang="0">
                <a:pos x="17238619" y="2384610"/>
              </a:cxn>
              <a:cxn ang="0">
                <a:pos x="17235363" y="2405944"/>
              </a:cxn>
              <a:cxn ang="0">
                <a:pos x="17237535" y="2451660"/>
              </a:cxn>
              <a:cxn ang="0">
                <a:pos x="17263196" y="2496764"/>
              </a:cxn>
              <a:cxn ang="0">
                <a:pos x="17289581" y="2518105"/>
              </a:cxn>
              <a:cxn ang="0">
                <a:pos x="17288941" y="2519004"/>
              </a:cxn>
              <a:cxn ang="0">
                <a:pos x="17288501" y="2518105"/>
              </a:cxn>
              <a:cxn ang="0">
                <a:pos x="17288501" y="2519522"/>
              </a:cxn>
              <a:cxn ang="0">
                <a:pos x="17286329" y="2521759"/>
              </a:cxn>
              <a:cxn ang="0">
                <a:pos x="17288501" y="2533954"/>
              </a:cxn>
              <a:cxn ang="0">
                <a:pos x="17288501" y="2521759"/>
              </a:cxn>
              <a:cxn ang="0">
                <a:pos x="17288501" y="2519522"/>
              </a:cxn>
              <a:cxn ang="0">
                <a:pos x="17288770" y="2519245"/>
              </a:cxn>
              <a:cxn ang="0">
                <a:pos x="17288941" y="2519004"/>
              </a:cxn>
              <a:cxn ang="0">
                <a:pos x="17302231" y="2546143"/>
              </a:cxn>
              <a:cxn ang="0">
                <a:pos x="17288138" y="2560160"/>
              </a:cxn>
              <a:cxn ang="0">
                <a:pos x="17207531" y="2538217"/>
              </a:cxn>
              <a:cxn ang="0">
                <a:pos x="17182954" y="2543702"/>
              </a:cxn>
              <a:cxn ang="0">
                <a:pos x="17126230" y="2614592"/>
              </a:cxn>
              <a:cxn ang="0">
                <a:pos x="17116853" y="2653856"/>
              </a:cxn>
              <a:cxn ang="0">
                <a:pos x="17116430" y="2653616"/>
              </a:cxn>
              <a:cxn ang="0">
                <a:pos x="17110666" y="2647329"/>
              </a:cxn>
              <a:cxn ang="0">
                <a:pos x="17110666" y="2650372"/>
              </a:cxn>
              <a:cxn ang="0">
                <a:pos x="17116430" y="2653616"/>
              </a:cxn>
              <a:cxn ang="0">
                <a:pos x="17116812" y="2654032"/>
              </a:cxn>
              <a:cxn ang="0">
                <a:pos x="17116853" y="2653856"/>
              </a:cxn>
              <a:cxn ang="0">
                <a:pos x="17117169" y="2654032"/>
              </a:cxn>
              <a:cxn ang="0">
                <a:pos x="17117169" y="2674146"/>
              </a:cxn>
              <a:cxn ang="0">
                <a:pos x="17115003" y="2689993"/>
              </a:cxn>
              <a:cxn ang="0">
                <a:pos x="17115003" y="2697919"/>
              </a:cxn>
              <a:cxn ang="0">
                <a:pos x="17119702" y="2697919"/>
              </a:cxn>
              <a:cxn ang="0">
                <a:pos x="17130905" y="2712547"/>
              </a:cxn>
              <a:cxn ang="0">
                <a:pos x="17124039" y="2716817"/>
              </a:cxn>
              <a:cxn ang="0">
                <a:pos x="17115003" y="2720471"/>
              </a:cxn>
              <a:cxn ang="0">
                <a:pos x="17115003" y="2699139"/>
              </a:cxn>
              <a:cxn ang="0">
                <a:pos x="17078858" y="2678416"/>
              </a:cxn>
              <a:cxn ang="0">
                <a:pos x="17075606" y="2764967"/>
              </a:cxn>
              <a:cxn ang="0">
                <a:pos x="17071630" y="2764967"/>
              </a:cxn>
              <a:cxn ang="0">
                <a:pos x="17063675" y="2764967"/>
              </a:cxn>
              <a:cxn ang="0">
                <a:pos x="17049578" y="2764967"/>
              </a:cxn>
              <a:cxn ang="0">
                <a:pos x="17027530" y="2760093"/>
              </a:cxn>
              <a:cxn ang="0">
                <a:pos x="17023554" y="2760093"/>
              </a:cxn>
              <a:cxn ang="0">
                <a:pos x="16984519" y="2760093"/>
              </a:cxn>
              <a:cxn ang="0">
                <a:pos x="16984519" y="2821048"/>
              </a:cxn>
              <a:cxn ang="0">
                <a:pos x="16981986" y="2830192"/>
              </a:cxn>
              <a:cxn ang="0">
                <a:pos x="16984881" y="2821048"/>
              </a:cxn>
              <a:cxn ang="0">
                <a:pos x="17021026" y="2869204"/>
              </a:cxn>
              <a:cxn ang="0">
                <a:pos x="17051025" y="2913700"/>
              </a:cxn>
              <a:cxn ang="0">
                <a:pos x="17115003" y="2954535"/>
              </a:cxn>
              <a:cxn ang="0">
                <a:pos x="17104157" y="2957586"/>
              </a:cxn>
              <a:cxn ang="0">
                <a:pos x="17092231" y="2957586"/>
              </a:cxn>
              <a:cxn ang="0">
                <a:pos x="17079219" y="2979529"/>
              </a:cxn>
              <a:cxn ang="0">
                <a:pos x="17079219" y="2995988"/>
              </a:cxn>
              <a:cxn ang="0">
                <a:pos x="17080967" y="2999121"/>
              </a:cxn>
              <a:cxn ang="0">
                <a:pos x="17068375" y="3019760"/>
              </a:cxn>
              <a:cxn ang="0">
                <a:pos x="17068375" y="3041094"/>
              </a:cxn>
              <a:cxn ang="0">
                <a:pos x="17042713" y="3044746"/>
              </a:cxn>
              <a:cxn ang="0">
                <a:pos x="17042713" y="3065476"/>
              </a:cxn>
              <a:cxn ang="0">
                <a:pos x="17031868" y="3065476"/>
              </a:cxn>
              <a:cxn ang="0">
                <a:pos x="17028615" y="3065476"/>
              </a:cxn>
              <a:cxn ang="0">
                <a:pos x="17013071" y="3041703"/>
              </a:cxn>
              <a:cxn ang="0">
                <a:pos x="17008377" y="3041703"/>
              </a:cxn>
              <a:cxn ang="0">
                <a:pos x="16946928" y="3041703"/>
              </a:cxn>
              <a:cxn ang="0">
                <a:pos x="16917290" y="3041703"/>
              </a:cxn>
              <a:cxn ang="0">
                <a:pos x="16881145" y="3041703"/>
              </a:cxn>
              <a:cxn ang="0">
                <a:pos x="16851505" y="3041703"/>
              </a:cxn>
              <a:cxn ang="0">
                <a:pos x="16836688" y="3092904"/>
              </a:cxn>
              <a:cxn ang="0">
                <a:pos x="16836688" y="3110583"/>
              </a:cxn>
              <a:cxn ang="0">
                <a:pos x="16812831" y="3110583"/>
              </a:cxn>
              <a:cxn ang="0">
                <a:pos x="16773072" y="3110583"/>
              </a:cxn>
              <a:cxn ang="0">
                <a:pos x="16745603" y="3063647"/>
              </a:cxn>
              <a:cxn ang="0">
                <a:pos x="16718132" y="3047187"/>
              </a:cxn>
              <a:cxn ang="0">
                <a:pos x="16710539" y="3047187"/>
              </a:cxn>
              <a:cxn ang="0">
                <a:pos x="16693189" y="3047187"/>
              </a:cxn>
              <a:cxn ang="0">
                <a:pos x="16693189" y="3052069"/>
              </a:cxn>
              <a:cxn ang="0">
                <a:pos x="16702225" y="3064867"/>
              </a:cxn>
              <a:cxn ang="0">
                <a:pos x="16706563" y="3064867"/>
              </a:cxn>
              <a:cxn ang="0">
                <a:pos x="16717408" y="3132526"/>
              </a:cxn>
              <a:cxn ang="0">
                <a:pos x="16704035" y="3137400"/>
              </a:cxn>
              <a:cxn ang="0">
                <a:pos x="16691746" y="3137400"/>
              </a:cxn>
              <a:cxn ang="0">
                <a:pos x="16691746" y="3133135"/>
              </a:cxn>
              <a:cxn ang="0">
                <a:pos x="16689576" y="3128865"/>
              </a:cxn>
              <a:cxn ang="0">
                <a:pos x="16678730" y="3114236"/>
              </a:cxn>
              <a:cxn ang="0">
                <a:pos x="16663914" y="3106311"/>
              </a:cxn>
              <a:cxn ang="0">
                <a:pos x="16638972" y="3103268"/>
              </a:cxn>
              <a:cxn ang="0">
                <a:pos x="16627045" y="3106311"/>
              </a:cxn>
              <a:cxn ang="0">
                <a:pos x="16610058" y="3106311"/>
              </a:cxn>
              <a:cxn ang="0">
                <a:pos x="16571380" y="3111194"/>
              </a:cxn>
              <a:cxn ang="0">
                <a:pos x="16571380" y="3129474"/>
              </a:cxn>
              <a:cxn ang="0">
                <a:pos x="16636443" y="3129474"/>
              </a:cxn>
              <a:cxn ang="0">
                <a:pos x="16678373" y="3195920"/>
              </a:cxn>
              <a:cxn ang="0">
                <a:pos x="16691746" y="3195920"/>
              </a:cxn>
              <a:cxn ang="0">
                <a:pos x="16691746" y="3218474"/>
              </a:cxn>
              <a:cxn ang="0">
                <a:pos x="16665357" y="3284302"/>
              </a:cxn>
              <a:cxn ang="0">
                <a:pos x="16662467" y="3275767"/>
              </a:cxn>
              <a:cxn ang="0">
                <a:pos x="16651622" y="3244680"/>
              </a:cxn>
              <a:cxn ang="0">
                <a:pos x="16643309" y="3291616"/>
              </a:cxn>
              <a:cxn ang="0">
                <a:pos x="16663190" y="3291616"/>
              </a:cxn>
              <a:cxn ang="0">
                <a:pos x="16666442" y="3291616"/>
              </a:cxn>
              <a:cxn ang="0">
                <a:pos x="16713071" y="3306854"/>
              </a:cxn>
              <a:cxn ang="0">
                <a:pos x="16771264" y="3337943"/>
              </a:cxn>
              <a:cxn ang="0">
                <a:pos x="16458247" y="3337943"/>
              </a:cxn>
              <a:cxn ang="0">
                <a:pos x="16378005" y="3360495"/>
              </a:cxn>
              <a:cxn ang="0">
                <a:pos x="16372221" y="3349520"/>
              </a:cxn>
              <a:cxn ang="0">
                <a:pos x="16364632" y="3336112"/>
              </a:cxn>
              <a:cxn ang="0">
                <a:pos x="16358125" y="3336112"/>
              </a:cxn>
              <a:cxn ang="0">
                <a:pos x="16190773" y="3336112"/>
              </a:cxn>
              <a:cxn ang="0">
                <a:pos x="16165835" y="3336112"/>
              </a:cxn>
              <a:cxn ang="0">
                <a:pos x="16196919" y="3373293"/>
              </a:cxn>
              <a:cxn ang="0">
                <a:pos x="16191134" y="3400117"/>
              </a:cxn>
              <a:cxn ang="0">
                <a:pos x="16031015" y="3400117"/>
              </a:cxn>
              <a:cxn ang="0">
                <a:pos x="16024869" y="3400117"/>
              </a:cxn>
              <a:cxn ang="0">
                <a:pos x="16018727" y="3400117"/>
              </a:cxn>
              <a:cxn ang="0">
                <a:pos x="16005711" y="3406211"/>
              </a:cxn>
              <a:cxn ang="0">
                <a:pos x="15999569" y="3406211"/>
              </a:cxn>
              <a:cxn ang="0">
                <a:pos x="15986558" y="3398897"/>
              </a:cxn>
              <a:cxn ang="0">
                <a:pos x="15977521" y="3385488"/>
              </a:cxn>
              <a:cxn ang="0">
                <a:pos x="15928364" y="3424501"/>
              </a:cxn>
              <a:cxn ang="0">
                <a:pos x="15914267" y="3403771"/>
              </a:cxn>
              <a:cxn ang="0">
                <a:pos x="15832941" y="3379998"/>
              </a:cxn>
              <a:cxn ang="0">
                <a:pos x="15817758" y="3358055"/>
              </a:cxn>
              <a:cxn ang="0">
                <a:pos x="15807999" y="3358055"/>
              </a:cxn>
              <a:cxn ang="0">
                <a:pos x="15795349" y="3348918"/>
              </a:cxn>
              <a:cxn ang="0">
                <a:pos x="15790650" y="3339772"/>
              </a:cxn>
              <a:cxn ang="0">
                <a:pos x="15738960" y="3339772"/>
              </a:cxn>
              <a:cxn ang="0">
                <a:pos x="15728481" y="3339772"/>
              </a:cxn>
              <a:cxn ang="0">
                <a:pos x="15753058" y="3400728"/>
              </a:cxn>
              <a:cxn ang="0">
                <a:pos x="15742940" y="3400728"/>
              </a:cxn>
              <a:cxn ang="0">
                <a:pos x="15686913" y="3400728"/>
              </a:cxn>
              <a:cxn ang="0">
                <a:pos x="15635948" y="3419620"/>
              </a:cxn>
              <a:cxn ang="0">
                <a:pos x="15658721" y="3424501"/>
              </a:cxn>
              <a:cxn ang="0">
                <a:pos x="15687999" y="3442172"/>
              </a:cxn>
              <a:cxn ang="0">
                <a:pos x="15687999" y="3428154"/>
              </a:cxn>
              <a:cxn ang="0">
                <a:pos x="15687999" y="3420840"/>
              </a:cxn>
              <a:cxn ang="0">
                <a:pos x="15742217" y="3441563"/>
              </a:cxn>
              <a:cxn ang="0">
                <a:pos x="15848481" y="3511051"/>
              </a:cxn>
              <a:cxn ang="0">
                <a:pos x="15888964" y="3511051"/>
              </a:cxn>
              <a:cxn ang="0">
                <a:pos x="15916072" y="3506788"/>
              </a:cxn>
              <a:cxn ang="0">
                <a:pos x="15927641" y="3512272"/>
              </a:cxn>
              <a:cxn ang="0">
                <a:pos x="15941376" y="3512272"/>
              </a:cxn>
              <a:cxn ang="0">
                <a:pos x="15941376" y="3536044"/>
              </a:cxn>
              <a:cxn ang="0">
                <a:pos x="15941376" y="3557378"/>
              </a:cxn>
              <a:cxn ang="0">
                <a:pos x="15962700" y="3575057"/>
              </a:cxn>
              <a:cxn ang="0">
                <a:pos x="15942818" y="3600660"/>
              </a:cxn>
              <a:cxn ang="0">
                <a:pos x="15916072" y="3623817"/>
              </a:cxn>
              <a:cxn ang="0">
                <a:pos x="15969928" y="3645156"/>
              </a:cxn>
              <a:cxn ang="0">
                <a:pos x="16061736" y="3649421"/>
              </a:cxn>
              <a:cxn ang="0">
                <a:pos x="16156075" y="3714035"/>
              </a:cxn>
              <a:cxn ang="0">
                <a:pos x="16170172" y="3714035"/>
              </a:cxn>
              <a:cxn ang="0">
                <a:pos x="16176318" y="3714035"/>
              </a:cxn>
              <a:cxn ang="0">
                <a:pos x="16231260" y="3801806"/>
              </a:cxn>
              <a:cxn ang="0">
                <a:pos x="16267405" y="3824969"/>
              </a:cxn>
              <a:cxn ang="0">
                <a:pos x="16272461" y="3822529"/>
              </a:cxn>
              <a:cxn ang="0">
                <a:pos x="16286558" y="3842039"/>
              </a:cxn>
              <a:cxn ang="0">
                <a:pos x="16290534" y="3896289"/>
              </a:cxn>
              <a:cxn ang="0">
                <a:pos x="16303188" y="3896289"/>
              </a:cxn>
              <a:cxn ang="0">
                <a:pos x="16343308" y="3940785"/>
              </a:cxn>
              <a:cxn ang="0">
                <a:pos x="16289452" y="3963948"/>
              </a:cxn>
              <a:cxn ang="0">
                <a:pos x="16359571" y="3994426"/>
              </a:cxn>
              <a:cxn ang="0">
                <a:pos x="16303549" y="4048065"/>
              </a:cxn>
              <a:cxn ang="0">
                <a:pos x="16303549" y="4052939"/>
              </a:cxn>
              <a:cxn ang="0">
                <a:pos x="16198004" y="4052939"/>
              </a:cxn>
              <a:cxn ang="0">
                <a:pos x="16086680" y="4188257"/>
              </a:cxn>
              <a:cxn ang="0">
                <a:pos x="15996674" y="4188257"/>
              </a:cxn>
              <a:cxn ang="0">
                <a:pos x="15982582" y="4188257"/>
              </a:cxn>
              <a:cxn ang="0">
                <a:pos x="15982582" y="4210809"/>
              </a:cxn>
              <a:cxn ang="0">
                <a:pos x="15929807" y="4210809"/>
              </a:cxn>
              <a:cxn ang="0">
                <a:pos x="15914629" y="4210809"/>
              </a:cxn>
              <a:cxn ang="0">
                <a:pos x="15904146" y="4210809"/>
              </a:cxn>
              <a:cxn ang="0">
                <a:pos x="15895833" y="4187044"/>
              </a:cxn>
              <a:cxn ang="0">
                <a:pos x="15888239" y="4146813"/>
              </a:cxn>
              <a:cxn ang="0">
                <a:pos x="15875589" y="4143150"/>
              </a:cxn>
              <a:cxn ang="0">
                <a:pos x="15822096" y="4123038"/>
              </a:cxn>
              <a:cxn ang="0">
                <a:pos x="15801495" y="4126692"/>
              </a:cxn>
              <a:cxn ang="0">
                <a:pos x="15797877" y="4126692"/>
              </a:cxn>
              <a:cxn ang="0">
                <a:pos x="15795349" y="4144371"/>
              </a:cxn>
              <a:cxn ang="0">
                <a:pos x="15751615" y="4131573"/>
              </a:cxn>
              <a:cxn ang="0">
                <a:pos x="15707876" y="4163882"/>
              </a:cxn>
              <a:cxn ang="0">
                <a:pos x="15707876" y="4185823"/>
              </a:cxn>
              <a:cxn ang="0">
                <a:pos x="15714384" y="4210809"/>
              </a:cxn>
              <a:cxn ang="0">
                <a:pos x="15661253" y="4210809"/>
              </a:cxn>
              <a:cxn ang="0">
                <a:pos x="15677515" y="4180943"/>
              </a:cxn>
              <a:cxn ang="0">
                <a:pos x="15674987" y="4119989"/>
              </a:cxn>
              <a:cxn ang="0">
                <a:pos x="15638842" y="4146813"/>
              </a:cxn>
              <a:cxn ang="0">
                <a:pos x="15554260" y="4119989"/>
              </a:cxn>
              <a:cxn ang="0">
                <a:pos x="15515587" y="4119989"/>
              </a:cxn>
              <a:cxn ang="0">
                <a:pos x="15487754" y="4119989"/>
              </a:cxn>
              <a:cxn ang="0">
                <a:pos x="15487754" y="4124870"/>
              </a:cxn>
              <a:cxn ang="0">
                <a:pos x="15481969" y="4124870"/>
              </a:cxn>
              <a:cxn ang="0">
                <a:pos x="15474381" y="4124870"/>
              </a:cxn>
              <a:cxn ang="0">
                <a:pos x="15462092" y="4124870"/>
              </a:cxn>
              <a:cxn ang="0">
                <a:pos x="15434623" y="4124870"/>
              </a:cxn>
              <a:cxn ang="0">
                <a:pos x="15421249" y="4124870"/>
              </a:cxn>
              <a:cxn ang="0">
                <a:pos x="15394502" y="4146813"/>
              </a:cxn>
              <a:cxn ang="0">
                <a:pos x="15368117" y="4146813"/>
              </a:cxn>
              <a:cxn ang="0">
                <a:pos x="15335948" y="4124870"/>
              </a:cxn>
              <a:cxn ang="0">
                <a:pos x="15327273" y="4124870"/>
              </a:cxn>
              <a:cxn ang="0">
                <a:pos x="15314257" y="4121209"/>
              </a:cxn>
              <a:cxn ang="0">
                <a:pos x="15301969" y="4124870"/>
              </a:cxn>
              <a:cxn ang="0">
                <a:pos x="15296546" y="4124870"/>
              </a:cxn>
              <a:cxn ang="0">
                <a:pos x="15281006" y="4096825"/>
              </a:cxn>
              <a:cxn ang="0">
                <a:pos x="15267271" y="4059033"/>
              </a:cxn>
              <a:cxn ang="0">
                <a:pos x="15261125" y="4059033"/>
              </a:cxn>
              <a:cxn ang="0">
                <a:pos x="15248113" y="4059033"/>
              </a:cxn>
              <a:cxn ang="0">
                <a:pos x="15235102" y="4105969"/>
              </a:cxn>
              <a:cxn ang="0">
                <a:pos x="15218838" y="4100486"/>
              </a:cxn>
              <a:cxn ang="0">
                <a:pos x="15182693" y="4057211"/>
              </a:cxn>
              <a:cxn ang="0">
                <a:pos x="15171124" y="4138278"/>
              </a:cxn>
              <a:cxn ang="0">
                <a:pos x="15168958" y="4145593"/>
              </a:cxn>
              <a:cxn ang="0">
                <a:pos x="15115102" y="4124259"/>
              </a:cxn>
              <a:cxn ang="0">
                <a:pos x="15112570" y="4124259"/>
              </a:cxn>
              <a:cxn ang="0">
                <a:pos x="15016061" y="4124259"/>
              </a:cxn>
              <a:cxn ang="0">
                <a:pos x="15009558" y="4124259"/>
              </a:cxn>
              <a:cxn ang="0">
                <a:pos x="14982087" y="4144982"/>
              </a:cxn>
              <a:cxn ang="0">
                <a:pos x="14955340" y="4123038"/>
              </a:cxn>
              <a:cxn ang="0">
                <a:pos x="14955340" y="4122559"/>
              </a:cxn>
              <a:cxn ang="0">
                <a:pos x="14951080" y="4129744"/>
              </a:cxn>
              <a:cxn ang="0">
                <a:pos x="14904814" y="4120598"/>
              </a:cxn>
              <a:cxn ang="0">
                <a:pos x="14943849" y="4120598"/>
              </a:cxn>
              <a:cxn ang="0">
                <a:pos x="14948191" y="4120598"/>
              </a:cxn>
              <a:cxn ang="0">
                <a:pos x="14955340" y="4120598"/>
              </a:cxn>
              <a:cxn ang="0">
                <a:pos x="14955340" y="4100486"/>
              </a:cxn>
              <a:cxn ang="0">
                <a:pos x="14955340" y="4079154"/>
              </a:cxn>
              <a:cxn ang="0">
                <a:pos x="14943413" y="4079154"/>
              </a:cxn>
              <a:cxn ang="0">
                <a:pos x="14943413" y="4059033"/>
              </a:cxn>
              <a:cxn ang="0">
                <a:pos x="14915943" y="4059033"/>
              </a:cxn>
              <a:cxn ang="0">
                <a:pos x="14903288" y="4059033"/>
              </a:cxn>
              <a:cxn ang="0">
                <a:pos x="14880789" y="4027111"/>
              </a:cxn>
              <a:cxn ang="0">
                <a:pos x="14852515" y="4014016"/>
              </a:cxn>
              <a:cxn ang="0">
                <a:pos x="14852328" y="4013317"/>
              </a:cxn>
              <a:cxn ang="0">
                <a:pos x="14852328" y="4013928"/>
              </a:cxn>
              <a:cxn ang="0">
                <a:pos x="14852515" y="4014016"/>
              </a:cxn>
              <a:cxn ang="0">
                <a:pos x="14863168" y="4053550"/>
              </a:cxn>
              <a:cxn ang="0">
                <a:pos x="14837868" y="4053550"/>
              </a:cxn>
              <a:cxn ang="0">
                <a:pos x="14810760" y="4030387"/>
              </a:cxn>
              <a:cxn ang="0">
                <a:pos x="14801361" y="4030387"/>
              </a:cxn>
              <a:cxn ang="0">
                <a:pos x="14785098" y="4030387"/>
              </a:cxn>
              <a:cxn ang="0">
                <a:pos x="14785098" y="4050499"/>
              </a:cxn>
              <a:cxn ang="0">
                <a:pos x="14777142" y="4050499"/>
              </a:cxn>
              <a:cxn ang="0">
                <a:pos x="14699792" y="4050499"/>
              </a:cxn>
              <a:cxn ang="0">
                <a:pos x="14692565" y="4050499"/>
              </a:cxn>
              <a:cxn ang="0">
                <a:pos x="14702687" y="4111454"/>
              </a:cxn>
              <a:cxn ang="0">
                <a:pos x="14715698" y="4172408"/>
              </a:cxn>
              <a:cxn ang="0">
                <a:pos x="14784737" y="4181554"/>
              </a:cxn>
              <a:cxn ang="0">
                <a:pos x="14744616" y="4227269"/>
              </a:cxn>
              <a:cxn ang="0">
                <a:pos x="14692203" y="4227269"/>
              </a:cxn>
              <a:cxn ang="0">
                <a:pos x="14665094" y="4205326"/>
              </a:cxn>
              <a:cxn ang="0">
                <a:pos x="14651721" y="4205326"/>
              </a:cxn>
              <a:cxn ang="0">
                <a:pos x="14611238" y="4249822"/>
              </a:cxn>
              <a:cxn ang="0">
                <a:pos x="14611238" y="4270552"/>
              </a:cxn>
              <a:cxn ang="0">
                <a:pos x="14598588" y="4270552"/>
              </a:cxn>
              <a:cxn ang="0">
                <a:pos x="14585216" y="4270552"/>
              </a:cxn>
              <a:cxn ang="0">
                <a:pos x="14554494" y="4209598"/>
              </a:cxn>
              <a:cxn ang="0">
                <a:pos x="14541839" y="4176680"/>
              </a:cxn>
              <a:cxn ang="0">
                <a:pos x="14566420" y="4156568"/>
              </a:cxn>
              <a:cxn ang="0">
                <a:pos x="14597865" y="4166925"/>
              </a:cxn>
              <a:cxn ang="0">
                <a:pos x="14634010" y="4097435"/>
              </a:cxn>
              <a:cxn ang="0">
                <a:pos x="14626059" y="4046236"/>
              </a:cxn>
              <a:cxn ang="0">
                <a:pos x="14619913" y="4046236"/>
              </a:cxn>
              <a:cxn ang="0">
                <a:pos x="14614128" y="4046236"/>
              </a:cxn>
              <a:cxn ang="0">
                <a:pos x="14563168" y="4128523"/>
              </a:cxn>
              <a:cxn ang="0">
                <a:pos x="14495939" y="4143150"/>
              </a:cxn>
              <a:cxn ang="0">
                <a:pos x="14487621" y="4105969"/>
              </a:cxn>
              <a:cxn ang="0">
                <a:pos x="14518348" y="4045015"/>
              </a:cxn>
              <a:cxn ang="0">
                <a:pos x="14477504" y="4038921"/>
              </a:cxn>
              <a:cxn ang="0">
                <a:pos x="14472443" y="4038921"/>
              </a:cxn>
              <a:cxn ang="0">
                <a:pos x="14467382" y="4038921"/>
              </a:cxn>
              <a:cxn ang="0">
                <a:pos x="14373767" y="4038921"/>
              </a:cxn>
              <a:cxn ang="0">
                <a:pos x="14358586" y="4023072"/>
              </a:cxn>
              <a:cxn ang="0">
                <a:pos x="14347021" y="4023072"/>
              </a:cxn>
              <a:cxn ang="0">
                <a:pos x="14322079" y="4052939"/>
              </a:cxn>
              <a:cxn ang="0">
                <a:pos x="14181474" y="4020021"/>
              </a:cxn>
              <a:cxn ang="0">
                <a:pos x="14145328" y="4031607"/>
              </a:cxn>
              <a:cxn ang="0">
                <a:pos x="14077376" y="3997468"/>
              </a:cxn>
              <a:cxn ang="0">
                <a:pos x="14038704" y="4035261"/>
              </a:cxn>
              <a:cxn ang="0">
                <a:pos x="14040508" y="4017589"/>
              </a:cxn>
              <a:cxn ang="0">
                <a:pos x="14023882" y="3952362"/>
              </a:cxn>
              <a:cxn ang="0">
                <a:pos x="13931712" y="3957854"/>
              </a:cxn>
              <a:cxn ang="0">
                <a:pos x="13903160" y="3973093"/>
              </a:cxn>
              <a:cxn ang="0">
                <a:pos x="13903160" y="3996866"/>
              </a:cxn>
              <a:cxn ang="0">
                <a:pos x="13836292" y="3996866"/>
              </a:cxn>
              <a:cxn ang="0">
                <a:pos x="13805928" y="4007223"/>
              </a:cxn>
              <a:cxn ang="0">
                <a:pos x="13836292" y="4018809"/>
              </a:cxn>
              <a:cxn ang="0">
                <a:pos x="13836292" y="4038921"/>
              </a:cxn>
              <a:cxn ang="0">
                <a:pos x="13831593" y="4038921"/>
              </a:cxn>
              <a:cxn ang="0">
                <a:pos x="13810989" y="4061474"/>
              </a:cxn>
              <a:cxn ang="0">
                <a:pos x="13700387" y="4041362"/>
              </a:cxn>
              <a:cxn ang="0">
                <a:pos x="13581830" y="4041362"/>
              </a:cxn>
              <a:cxn ang="0">
                <a:pos x="13573518" y="4041362"/>
              </a:cxn>
              <a:cxn ang="0">
                <a:pos x="13496167" y="4050499"/>
              </a:cxn>
              <a:cxn ang="0">
                <a:pos x="13568457" y="4084637"/>
              </a:cxn>
              <a:cxn ang="0">
                <a:pos x="13577131" y="4103537"/>
              </a:cxn>
              <a:cxn ang="0">
                <a:pos x="13525804" y="4109021"/>
              </a:cxn>
              <a:cxn ang="0">
                <a:pos x="13501952" y="4152296"/>
              </a:cxn>
              <a:cxn ang="0">
                <a:pos x="13577855" y="4182163"/>
              </a:cxn>
              <a:cxn ang="0">
                <a:pos x="13517853" y="4196181"/>
              </a:cxn>
              <a:cxn ang="0">
                <a:pos x="13515687" y="4196181"/>
              </a:cxn>
              <a:cxn ang="0">
                <a:pos x="13504479" y="4177289"/>
              </a:cxn>
              <a:cxn ang="0">
                <a:pos x="13502312" y="4173019"/>
              </a:cxn>
              <a:cxn ang="0">
                <a:pos x="13475205" y="4173019"/>
              </a:cxn>
              <a:cxn ang="0">
                <a:pos x="13455323" y="4134013"/>
              </a:cxn>
              <a:cxn ang="0">
                <a:pos x="13435080" y="4126090"/>
              </a:cxn>
              <a:cxn ang="0">
                <a:pos x="13421707" y="4126090"/>
              </a:cxn>
              <a:cxn ang="0">
                <a:pos x="13409418" y="4126090"/>
              </a:cxn>
              <a:cxn ang="0">
                <a:pos x="13368574" y="4126090"/>
              </a:cxn>
              <a:cxn ang="0">
                <a:pos x="13359899" y="4126090"/>
              </a:cxn>
              <a:cxn ang="0">
                <a:pos x="13315080" y="4195571"/>
              </a:cxn>
              <a:cxn ang="0">
                <a:pos x="13301345" y="4174239"/>
              </a:cxn>
              <a:cxn ang="0">
                <a:pos x="13301345" y="4196181"/>
              </a:cxn>
              <a:cxn ang="0">
                <a:pos x="13288696" y="4196181"/>
              </a:cxn>
              <a:cxn ang="0">
                <a:pos x="13262311" y="4196181"/>
              </a:cxn>
              <a:cxn ang="0">
                <a:pos x="13221828" y="4172408"/>
              </a:cxn>
              <a:cxn ang="0">
                <a:pos x="13195438" y="4194358"/>
              </a:cxn>
              <a:cxn ang="0">
                <a:pos x="13197609" y="4173628"/>
              </a:cxn>
              <a:cxn ang="0">
                <a:pos x="13261948" y="4127303"/>
              </a:cxn>
              <a:cxn ang="0">
                <a:pos x="13248575" y="4082806"/>
              </a:cxn>
              <a:cxn ang="0">
                <a:pos x="13256887" y="4082806"/>
              </a:cxn>
              <a:cxn ang="0">
                <a:pos x="13301345" y="4082806"/>
              </a:cxn>
              <a:cxn ang="0">
                <a:pos x="13350863" y="4082806"/>
              </a:cxn>
              <a:cxn ang="0">
                <a:pos x="13462189" y="4069399"/>
              </a:cxn>
              <a:cxn ang="0">
                <a:pos x="13428215" y="3974305"/>
              </a:cxn>
              <a:cxn ang="0">
                <a:pos x="13423877" y="3974305"/>
              </a:cxn>
              <a:cxn ang="0">
                <a:pos x="13405081" y="3974305"/>
              </a:cxn>
              <a:cxn ang="0">
                <a:pos x="13405081" y="3993815"/>
              </a:cxn>
              <a:cxn ang="0">
                <a:pos x="13392069" y="4016978"/>
              </a:cxn>
              <a:cxn ang="0">
                <a:pos x="13351559" y="4016547"/>
              </a:cxn>
              <a:cxn ang="0">
                <a:pos x="13342617" y="4014041"/>
              </a:cxn>
              <a:cxn ang="0">
                <a:pos x="13348334" y="4006003"/>
              </a:cxn>
              <a:cxn ang="0">
                <a:pos x="13355562" y="3997468"/>
              </a:cxn>
              <a:cxn ang="0">
                <a:pos x="13332428" y="3997468"/>
              </a:cxn>
              <a:cxn ang="0">
                <a:pos x="13332428" y="4014278"/>
              </a:cxn>
              <a:cxn ang="0">
                <a:pos x="13325203" y="4016369"/>
              </a:cxn>
              <a:cxn ang="0">
                <a:pos x="13325203" y="4038921"/>
              </a:cxn>
              <a:cxn ang="0">
                <a:pos x="13314356" y="4055379"/>
              </a:cxn>
              <a:cxn ang="0">
                <a:pos x="13303153" y="4055379"/>
              </a:cxn>
              <a:cxn ang="0">
                <a:pos x="13299898" y="4055379"/>
              </a:cxn>
              <a:cxn ang="0">
                <a:pos x="13299898" y="4051110"/>
              </a:cxn>
              <a:cxn ang="0">
                <a:pos x="13299898" y="4011495"/>
              </a:cxn>
              <a:cxn ang="0">
                <a:pos x="13286886" y="3965779"/>
              </a:cxn>
              <a:cxn ang="0">
                <a:pos x="13271708" y="3945659"/>
              </a:cxn>
              <a:cxn ang="0">
                <a:pos x="13267729" y="3945659"/>
              </a:cxn>
              <a:cxn ang="0">
                <a:pos x="13260500" y="3941395"/>
              </a:cxn>
              <a:cxn ang="0">
                <a:pos x="13208454" y="3963948"/>
              </a:cxn>
              <a:cxn ang="0">
                <a:pos x="13206284" y="3967602"/>
              </a:cxn>
              <a:cxn ang="0">
                <a:pos x="13192909" y="4081586"/>
              </a:cxn>
              <a:cxn ang="0">
                <a:pos x="13201223" y="4081586"/>
              </a:cxn>
              <a:cxn ang="0">
                <a:pos x="13174475" y="4102926"/>
              </a:cxn>
              <a:cxn ang="0">
                <a:pos x="13170432" y="4102942"/>
              </a:cxn>
              <a:cxn ang="0">
                <a:pos x="13157663" y="4077427"/>
              </a:cxn>
              <a:cxn ang="0">
                <a:pos x="13132896" y="4105969"/>
              </a:cxn>
              <a:cxn ang="0">
                <a:pos x="13143251" y="4105969"/>
              </a:cxn>
              <a:cxn ang="0">
                <a:pos x="13129464" y="4110467"/>
              </a:cxn>
              <a:cxn ang="0">
                <a:pos x="13086635" y="4091951"/>
              </a:cxn>
              <a:cxn ang="0">
                <a:pos x="13080850" y="4080374"/>
              </a:cxn>
              <a:cxn ang="0">
                <a:pos x="13038197" y="4027946"/>
              </a:cxn>
              <a:cxn ang="0">
                <a:pos x="12983617" y="4020021"/>
              </a:cxn>
              <a:cxn ang="0">
                <a:pos x="12934098" y="4058424"/>
              </a:cxn>
              <a:cxn ang="0">
                <a:pos x="12936631" y="4063305"/>
              </a:cxn>
              <a:cxn ang="0">
                <a:pos x="12961569" y="4085248"/>
              </a:cxn>
              <a:cxn ang="0">
                <a:pos x="12961569" y="4126692"/>
              </a:cxn>
              <a:cxn ang="0">
                <a:pos x="12867231" y="4101095"/>
              </a:cxn>
              <a:cxn ang="0">
                <a:pos x="12863257" y="4101095"/>
              </a:cxn>
              <a:cxn ang="0">
                <a:pos x="12855306" y="4101095"/>
              </a:cxn>
              <a:cxn ang="0">
                <a:pos x="12774702" y="4101095"/>
              </a:cxn>
              <a:cxn ang="0">
                <a:pos x="12783014" y="4085248"/>
              </a:cxn>
              <a:cxn ang="0">
                <a:pos x="12766745" y="4030387"/>
              </a:cxn>
              <a:cxn ang="0">
                <a:pos x="12748673" y="4012104"/>
              </a:cxn>
              <a:cxn ang="0">
                <a:pos x="12760241" y="3968211"/>
              </a:cxn>
              <a:cxn ang="0">
                <a:pos x="12654336" y="3943225"/>
              </a:cxn>
              <a:cxn ang="0">
                <a:pos x="12609877" y="3943225"/>
              </a:cxn>
              <a:cxn ang="0">
                <a:pos x="12565781" y="3976746"/>
              </a:cxn>
              <a:cxn ang="0">
                <a:pos x="12520599" y="3951753"/>
              </a:cxn>
              <a:cxn ang="0">
                <a:pos x="12493853" y="4030996"/>
              </a:cxn>
              <a:cxn ang="0">
                <a:pos x="12487344" y="4017589"/>
              </a:cxn>
              <a:cxn ang="0">
                <a:pos x="12480118" y="3986500"/>
              </a:cxn>
              <a:cxn ang="0">
                <a:pos x="12486259" y="3962118"/>
              </a:cxn>
              <a:cxn ang="0">
                <a:pos x="12480838" y="3943829"/>
              </a:cxn>
              <a:cxn ang="0">
                <a:pos x="12481921" y="3943829"/>
              </a:cxn>
              <a:cxn ang="0">
                <a:pos x="12487344" y="3947490"/>
              </a:cxn>
              <a:cxn ang="0">
                <a:pos x="12499634" y="3940175"/>
              </a:cxn>
              <a:cxn ang="0">
                <a:pos x="12497828" y="3904214"/>
              </a:cxn>
              <a:cxn ang="0">
                <a:pos x="12491320" y="3904214"/>
              </a:cxn>
              <a:cxn ang="0">
                <a:pos x="12425538" y="3904214"/>
              </a:cxn>
              <a:cxn ang="0">
                <a:pos x="12417949" y="3904214"/>
              </a:cxn>
              <a:cxn ang="0">
                <a:pos x="12406019" y="3908477"/>
              </a:cxn>
              <a:cxn ang="0">
                <a:pos x="12406019" y="3918232"/>
              </a:cxn>
              <a:cxn ang="0">
                <a:pos x="12406019" y="3923106"/>
              </a:cxn>
              <a:cxn ang="0">
                <a:pos x="12416799" y="3938955"/>
              </a:cxn>
              <a:cxn ang="0">
                <a:pos x="12372045" y="3938955"/>
              </a:cxn>
              <a:cxn ang="0">
                <a:pos x="12360477" y="3938955"/>
              </a:cxn>
              <a:cxn ang="0">
                <a:pos x="12227825" y="3938955"/>
              </a:cxn>
              <a:cxn ang="0">
                <a:pos x="12227825" y="3942616"/>
              </a:cxn>
              <a:cxn ang="0">
                <a:pos x="12214808" y="3942616"/>
              </a:cxn>
              <a:cxn ang="0">
                <a:pos x="12201434" y="3942616"/>
              </a:cxn>
              <a:cxn ang="0">
                <a:pos x="12151198" y="3942616"/>
              </a:cxn>
              <a:cxn ang="0">
                <a:pos x="12147943" y="3942616"/>
              </a:cxn>
              <a:cxn ang="0">
                <a:pos x="12135290" y="3942616"/>
              </a:cxn>
              <a:cxn ang="0">
                <a:pos x="12173969" y="3901163"/>
              </a:cxn>
              <a:cxn ang="0">
                <a:pos x="12068062" y="3901163"/>
              </a:cxn>
              <a:cxn ang="0">
                <a:pos x="12003001" y="3881051"/>
              </a:cxn>
              <a:cxn ang="0">
                <a:pos x="11988902" y="3881051"/>
              </a:cxn>
              <a:cxn ang="0">
                <a:pos x="11789744" y="3881051"/>
              </a:cxn>
              <a:cxn ang="0">
                <a:pos x="11749264" y="3922495"/>
              </a:cxn>
              <a:cxn ang="0">
                <a:pos x="11735168" y="3971262"/>
              </a:cxn>
              <a:cxn ang="0">
                <a:pos x="11730108" y="3971262"/>
              </a:cxn>
              <a:cxn ang="0">
                <a:pos x="11722157" y="3971262"/>
              </a:cxn>
              <a:cxn ang="0">
                <a:pos x="11709501" y="3926767"/>
              </a:cxn>
              <a:cxn ang="0">
                <a:pos x="11696850" y="3949930"/>
              </a:cxn>
              <a:cxn ang="0">
                <a:pos x="11696850" y="3963339"/>
              </a:cxn>
              <a:cxn ang="0">
                <a:pos x="11696850" y="3970042"/>
              </a:cxn>
              <a:cxn ang="0">
                <a:pos x="11670463" y="3915181"/>
              </a:cxn>
              <a:cxn ang="0">
                <a:pos x="11670463" y="3904214"/>
              </a:cxn>
              <a:cxn ang="0">
                <a:pos x="11666491" y="3904214"/>
              </a:cxn>
              <a:cxn ang="0">
                <a:pos x="11659258" y="3904214"/>
              </a:cxn>
              <a:cxn ang="0">
                <a:pos x="11644081" y="3908477"/>
              </a:cxn>
              <a:cxn ang="0">
                <a:pos x="11612995" y="3908477"/>
              </a:cxn>
              <a:cxn ang="0">
                <a:pos x="11604684" y="3908477"/>
              </a:cxn>
              <a:cxn ang="0">
                <a:pos x="11563839" y="3908477"/>
              </a:cxn>
              <a:cxn ang="0">
                <a:pos x="11558778" y="3900552"/>
              </a:cxn>
              <a:cxn ang="0">
                <a:pos x="11495523" y="3890797"/>
              </a:cxn>
              <a:cxn ang="0">
                <a:pos x="11443837" y="3906646"/>
              </a:cxn>
              <a:cxn ang="0">
                <a:pos x="11417449" y="3885925"/>
              </a:cxn>
              <a:cxn ang="0">
                <a:pos x="11400824" y="3882271"/>
              </a:cxn>
              <a:cxn ang="0">
                <a:pos x="11258407" y="3821316"/>
              </a:cxn>
              <a:cxn ang="0">
                <a:pos x="11252623" y="3846913"/>
              </a:cxn>
              <a:cxn ang="0">
                <a:pos x="11245398" y="3846913"/>
              </a:cxn>
              <a:cxn ang="0">
                <a:pos x="11231300" y="3846913"/>
              </a:cxn>
              <a:cxn ang="0">
                <a:pos x="11231300" y="3881051"/>
              </a:cxn>
              <a:cxn ang="0">
                <a:pos x="11227324" y="3887145"/>
              </a:cxn>
              <a:cxn ang="0">
                <a:pos x="11165520" y="3887145"/>
              </a:cxn>
              <a:cxn ang="0">
                <a:pos x="11126118" y="3887145"/>
              </a:cxn>
              <a:cxn ang="0">
                <a:pos x="11097204" y="3887145"/>
              </a:cxn>
              <a:cxn ang="0">
                <a:pos x="11072985" y="3882271"/>
              </a:cxn>
              <a:cxn ang="0">
                <a:pos x="11065755" y="3853007"/>
              </a:cxn>
              <a:cxn ang="0">
                <a:pos x="11057805" y="3881660"/>
              </a:cxn>
              <a:cxn ang="0">
                <a:pos x="11047683" y="3881660"/>
              </a:cxn>
              <a:cxn ang="0">
                <a:pos x="11047683" y="3817046"/>
              </a:cxn>
              <a:cxn ang="0">
                <a:pos x="11034672" y="3817046"/>
              </a:cxn>
              <a:cxn ang="0">
                <a:pos x="11021661" y="3817046"/>
              </a:cxn>
              <a:cxn ang="0">
                <a:pos x="10407191" y="3809120"/>
              </a:cxn>
              <a:cxn ang="0">
                <a:pos x="10392369" y="3809120"/>
              </a:cxn>
              <a:cxn ang="0">
                <a:pos x="10116945" y="3809120"/>
              </a:cxn>
              <a:cxn ang="0">
                <a:pos x="10032002" y="3809120"/>
              </a:cxn>
              <a:cxn ang="0">
                <a:pos x="10004891" y="3809120"/>
              </a:cxn>
              <a:cxn ang="0">
                <a:pos x="9930068" y="3831675"/>
              </a:cxn>
              <a:cxn ang="0">
                <a:pos x="9827416" y="3869465"/>
              </a:cxn>
              <a:cxn ang="0">
                <a:pos x="9817654" y="3879831"/>
              </a:cxn>
              <a:cxn ang="0">
                <a:pos x="9738142" y="3879831"/>
              </a:cxn>
              <a:cxn ang="0">
                <a:pos x="9732354" y="3871905"/>
              </a:cxn>
              <a:cxn ang="0">
                <a:pos x="9728746" y="3843870"/>
              </a:cxn>
              <a:cxn ang="0">
                <a:pos x="9712838" y="3812172"/>
              </a:cxn>
              <a:cxn ang="0">
                <a:pos x="9708867" y="3812172"/>
              </a:cxn>
              <a:cxn ang="0">
                <a:pos x="9600427" y="3808511"/>
              </a:cxn>
              <a:cxn ang="0">
                <a:pos x="9592474" y="3808511"/>
              </a:cxn>
              <a:cxn ang="0">
                <a:pos x="9575488" y="3808511"/>
              </a:cxn>
              <a:cxn ang="0">
                <a:pos x="9550905" y="3828021"/>
              </a:cxn>
              <a:cxn ang="0">
                <a:pos x="9539704" y="3828021"/>
              </a:cxn>
              <a:cxn ang="0">
                <a:pos x="9511873" y="3807900"/>
              </a:cxn>
              <a:cxn ang="0">
                <a:pos x="9405968" y="3807900"/>
              </a:cxn>
              <a:cxn ang="0">
                <a:pos x="9393316" y="3807900"/>
              </a:cxn>
              <a:cxn ang="0">
                <a:pos x="9313442" y="3807900"/>
              </a:cxn>
              <a:cxn ang="0">
                <a:pos x="9301148" y="3828021"/>
              </a:cxn>
              <a:cxn ang="0">
                <a:pos x="9288860" y="3828021"/>
              </a:cxn>
              <a:cxn ang="0">
                <a:pos x="9281993" y="3816435"/>
              </a:cxn>
              <a:cxn ang="0">
                <a:pos x="9259940" y="3828021"/>
              </a:cxn>
              <a:cxn ang="0">
                <a:pos x="9248376" y="3828021"/>
              </a:cxn>
              <a:cxn ang="0">
                <a:pos x="9180428" y="3809731"/>
              </a:cxn>
              <a:cxn ang="0">
                <a:pos x="9167415" y="3809731"/>
              </a:cxn>
              <a:cxn ang="0">
                <a:pos x="9118620" y="3806078"/>
              </a:cxn>
              <a:cxn ang="0">
                <a:pos x="9101270" y="3806078"/>
              </a:cxn>
              <a:cxn ang="0">
                <a:pos x="9094042" y="3817655"/>
              </a:cxn>
              <a:cxn ang="0">
                <a:pos x="9087540" y="3828630"/>
              </a:cxn>
              <a:cxn ang="0">
                <a:pos x="8918726" y="3817655"/>
              </a:cxn>
              <a:cxn ang="0">
                <a:pos x="8861248" y="3784737"/>
              </a:cxn>
              <a:cxn ang="0">
                <a:pos x="8889087" y="3778643"/>
              </a:cxn>
              <a:cxn ang="0">
                <a:pos x="8891611" y="3778643"/>
              </a:cxn>
              <a:cxn ang="0">
                <a:pos x="8897760" y="3767065"/>
              </a:cxn>
              <a:cxn ang="0">
                <a:pos x="8888003" y="3763405"/>
              </a:cxn>
              <a:cxn ang="0">
                <a:pos x="8861248" y="3763405"/>
              </a:cxn>
              <a:cxn ang="0">
                <a:pos x="8836309" y="3763405"/>
              </a:cxn>
              <a:cxn ang="0">
                <a:pos x="8794035" y="3739021"/>
              </a:cxn>
              <a:cxn ang="0">
                <a:pos x="8781749" y="3739021"/>
              </a:cxn>
              <a:cxn ang="0">
                <a:pos x="8707729" y="3805467"/>
              </a:cxn>
              <a:cxn ang="0">
                <a:pos x="8693994" y="3805467"/>
              </a:cxn>
              <a:cxn ang="0">
                <a:pos x="8672666" y="3824969"/>
              </a:cxn>
              <a:cxn ang="0">
                <a:pos x="8513631" y="3824969"/>
              </a:cxn>
              <a:cxn ang="0">
                <a:pos x="8487246" y="3824969"/>
              </a:cxn>
              <a:cxn ang="0">
                <a:pos x="8365794" y="3796932"/>
              </a:cxn>
              <a:cxn ang="0">
                <a:pos x="8329649" y="3819486"/>
              </a:cxn>
              <a:cxn ang="0">
                <a:pos x="8316998" y="3778033"/>
              </a:cxn>
              <a:cxn ang="0">
                <a:pos x="8308686" y="3778033"/>
              </a:cxn>
              <a:cxn ang="0">
                <a:pos x="8303987" y="3778033"/>
              </a:cxn>
              <a:cxn ang="0">
                <a:pos x="8267842" y="3795103"/>
              </a:cxn>
              <a:cxn ang="0">
                <a:pos x="8234229" y="3784737"/>
              </a:cxn>
              <a:cxn ang="0">
                <a:pos x="8229530" y="3784737"/>
              </a:cxn>
              <a:cxn ang="0">
                <a:pos x="8223746" y="3784737"/>
              </a:cxn>
              <a:cxn ang="0">
                <a:pos x="8215795" y="3784737"/>
              </a:cxn>
              <a:cxn ang="0">
                <a:pos x="8210011" y="3784737"/>
              </a:cxn>
              <a:cxn ang="0">
                <a:pos x="8183625" y="3784737"/>
              </a:cxn>
              <a:cxn ang="0">
                <a:pos x="8129769" y="3784737"/>
              </a:cxn>
              <a:cxn ang="0">
                <a:pos x="8125432" y="3781085"/>
              </a:cxn>
              <a:cxn ang="0">
                <a:pos x="8129769" y="3784737"/>
              </a:cxn>
              <a:cxn ang="0">
                <a:pos x="8047357" y="3805467"/>
              </a:cxn>
              <a:cxn ang="0">
                <a:pos x="7983741" y="3809120"/>
              </a:cxn>
              <a:cxn ang="0">
                <a:pos x="7979766" y="3797543"/>
              </a:cxn>
              <a:cxn ang="0">
                <a:pos x="7975067" y="3782305"/>
              </a:cxn>
              <a:cxn ang="0">
                <a:pos x="8075914" y="3696357"/>
              </a:cxn>
              <a:cxn ang="0">
                <a:pos x="8090007" y="3714646"/>
              </a:cxn>
              <a:cxn ang="0">
                <a:pos x="8102660" y="3710374"/>
              </a:cxn>
              <a:cxn ang="0">
                <a:pos x="8129408" y="3710374"/>
              </a:cxn>
              <a:cxn ang="0">
                <a:pos x="8217238" y="3689042"/>
              </a:cxn>
              <a:cxn ang="0">
                <a:pos x="8253383" y="3676854"/>
              </a:cxn>
              <a:cxn ang="0">
                <a:pos x="8251216" y="3667099"/>
              </a:cxn>
              <a:cxn ang="0">
                <a:pos x="8251216" y="3644547"/>
              </a:cxn>
              <a:cxn ang="0">
                <a:pos x="8311938" y="3667710"/>
              </a:cxn>
              <a:cxn ang="0">
                <a:pos x="8334348" y="3667710"/>
              </a:cxn>
              <a:cxn ang="0">
                <a:pos x="8385676" y="3667710"/>
              </a:cxn>
              <a:cxn ang="0">
                <a:pos x="8394712" y="3667710"/>
              </a:cxn>
              <a:cxn ang="0">
                <a:pos x="8402663" y="3667710"/>
              </a:cxn>
              <a:cxn ang="0">
                <a:pos x="8396521" y="3657344"/>
              </a:cxn>
              <a:cxn ang="0">
                <a:pos x="8388204" y="3643936"/>
              </a:cxn>
              <a:cxn ang="0">
                <a:pos x="8371217" y="3643936"/>
              </a:cxn>
              <a:cxn ang="0">
                <a:pos x="8358205" y="3643936"/>
              </a:cxn>
              <a:cxn ang="0">
                <a:pos x="8346279" y="3633572"/>
              </a:cxn>
              <a:cxn ang="0">
                <a:pos x="8388204" y="3623817"/>
              </a:cxn>
              <a:cxn ang="0">
                <a:pos x="8424349" y="3575668"/>
              </a:cxn>
              <a:cxn ang="0">
                <a:pos x="8455795" y="3554334"/>
              </a:cxn>
              <a:cxn ang="0">
                <a:pos x="8446759" y="3587245"/>
              </a:cxn>
              <a:cxn ang="0">
                <a:pos x="8482903" y="3622603"/>
              </a:cxn>
              <a:cxn ang="0">
                <a:pos x="8494473" y="3622603"/>
              </a:cxn>
              <a:cxn ang="0">
                <a:pos x="8494473" y="3614678"/>
              </a:cxn>
              <a:cxn ang="0">
                <a:pos x="8494473" y="3605534"/>
              </a:cxn>
              <a:cxn ang="0">
                <a:pos x="8460494" y="3578099"/>
              </a:cxn>
              <a:cxn ang="0">
                <a:pos x="8454714" y="3559819"/>
              </a:cxn>
              <a:cxn ang="0">
                <a:pos x="8521943" y="3536655"/>
              </a:cxn>
              <a:cxn ang="0">
                <a:pos x="8654236" y="3536655"/>
              </a:cxn>
              <a:cxn ang="0">
                <a:pos x="8654236" y="3469607"/>
              </a:cxn>
              <a:cxn ang="0">
                <a:pos x="8667609" y="3448273"/>
              </a:cxn>
              <a:cxn ang="0">
                <a:pos x="8729416" y="3464115"/>
              </a:cxn>
              <a:cxn ang="0">
                <a:pos x="8801624" y="3470216"/>
              </a:cxn>
              <a:cxn ang="0">
                <a:pos x="8814264" y="3470216"/>
              </a:cxn>
              <a:cxn ang="0">
                <a:pos x="8828000" y="3449487"/>
              </a:cxn>
              <a:cxn ang="0">
                <a:pos x="8831970" y="3449487"/>
              </a:cxn>
              <a:cxn ang="0">
                <a:pos x="8868115" y="3470827"/>
              </a:cxn>
              <a:cxn ang="0">
                <a:pos x="8881128" y="3470827"/>
              </a:cxn>
              <a:cxn ang="0">
                <a:pos x="8894865" y="3470827"/>
              </a:cxn>
              <a:cxn ang="0">
                <a:pos x="8954152" y="3470827"/>
              </a:cxn>
              <a:cxn ang="0">
                <a:pos x="8896314" y="3512883"/>
              </a:cxn>
              <a:cxn ang="0">
                <a:pos x="8795475" y="3516543"/>
              </a:cxn>
              <a:cxn ang="0">
                <a:pos x="8788255" y="3516543"/>
              </a:cxn>
              <a:cxn ang="0">
                <a:pos x="8693270" y="3512883"/>
              </a:cxn>
              <a:cxn ang="0">
                <a:pos x="8681702" y="3537875"/>
              </a:cxn>
              <a:cxn ang="0">
                <a:pos x="8720018" y="3537875"/>
              </a:cxn>
              <a:cxn ang="0">
                <a:pos x="8877130" y="3541221"/>
              </a:cxn>
              <a:cxn ang="0">
                <a:pos x="8866672" y="3541529"/>
              </a:cxn>
              <a:cxn ang="0">
                <a:pos x="8891611" y="3541529"/>
              </a:cxn>
              <a:cxn ang="0">
                <a:pos x="8877130" y="3541221"/>
              </a:cxn>
              <a:cxn ang="0">
                <a:pos x="9011271" y="3537266"/>
              </a:cxn>
              <a:cxn ang="0">
                <a:pos x="8972224" y="3509831"/>
              </a:cxn>
              <a:cxn ang="0">
                <a:pos x="8954873" y="3481794"/>
              </a:cxn>
              <a:cxn ang="0">
                <a:pos x="9027173" y="3470216"/>
              </a:cxn>
              <a:cxn ang="0">
                <a:pos x="8920893" y="3358055"/>
              </a:cxn>
              <a:cxn ang="0">
                <a:pos x="8923733" y="3382913"/>
              </a:cxn>
              <a:cxn ang="0">
                <a:pos x="8896446" y="3378170"/>
              </a:cxn>
              <a:cxn ang="0">
                <a:pos x="8869202" y="3373293"/>
              </a:cxn>
              <a:cxn ang="0">
                <a:pos x="8844978" y="3319654"/>
              </a:cxn>
              <a:cxn ang="0">
                <a:pos x="8844978" y="3315389"/>
              </a:cxn>
              <a:cxn ang="0">
                <a:pos x="8730140" y="3289176"/>
              </a:cxn>
              <a:cxn ang="0">
                <a:pos x="8751103" y="3336112"/>
              </a:cxn>
              <a:cxn ang="0">
                <a:pos x="8738814" y="3336112"/>
              </a:cxn>
              <a:cxn ang="0">
                <a:pos x="8745318" y="3348918"/>
              </a:cxn>
              <a:cxn ang="0">
                <a:pos x="8758691" y="3348918"/>
              </a:cxn>
              <a:cxn ang="0">
                <a:pos x="8764837" y="3336723"/>
              </a:cxn>
              <a:cxn ang="0">
                <a:pos x="8809566" y="3397677"/>
              </a:cxn>
              <a:cxn ang="0">
                <a:pos x="8816074" y="3419545"/>
              </a:cxn>
              <a:cxn ang="0">
                <a:pos x="8827965" y="3424501"/>
              </a:cxn>
              <a:cxn ang="0">
                <a:pos x="8800181" y="3424501"/>
              </a:cxn>
              <a:cxn ang="0">
                <a:pos x="8781102" y="3424501"/>
              </a:cxn>
              <a:cxn ang="0">
                <a:pos x="8666162" y="3355012"/>
              </a:cxn>
              <a:cxn ang="0">
                <a:pos x="8691462" y="3322094"/>
              </a:cxn>
              <a:cxn ang="0">
                <a:pos x="8691462" y="3314780"/>
              </a:cxn>
              <a:cxn ang="0">
                <a:pos x="8678089" y="3292226"/>
              </a:cxn>
              <a:cxn ang="0">
                <a:pos x="8691462" y="3247121"/>
              </a:cxn>
              <a:cxn ang="0">
                <a:pos x="8664353" y="3247121"/>
              </a:cxn>
              <a:cxn ang="0">
                <a:pos x="8664353" y="3257485"/>
              </a:cxn>
              <a:cxn ang="0">
                <a:pos x="8602185" y="3288565"/>
              </a:cxn>
              <a:cxn ang="0">
                <a:pos x="8602185" y="3233103"/>
              </a:cxn>
              <a:cxn ang="0">
                <a:pos x="8602185" y="3228831"/>
              </a:cxn>
              <a:cxn ang="0">
                <a:pos x="8562064" y="3228831"/>
              </a:cxn>
              <a:cxn ang="0">
                <a:pos x="8538569" y="3167876"/>
              </a:cxn>
              <a:cxn ang="0">
                <a:pos x="8524110" y="3167876"/>
              </a:cxn>
              <a:cxn ang="0">
                <a:pos x="8493387" y="3274547"/>
              </a:cxn>
              <a:cxn ang="0">
                <a:pos x="8495920" y="3274547"/>
              </a:cxn>
              <a:cxn ang="0">
                <a:pos x="8500619" y="3270284"/>
              </a:cxn>
              <a:cxn ang="0">
                <a:pos x="8531341" y="3277598"/>
              </a:cxn>
              <a:cxn ang="0">
                <a:pos x="8537122" y="3312949"/>
              </a:cxn>
              <a:cxn ang="0">
                <a:pos x="8514354" y="3312949"/>
              </a:cxn>
              <a:cxn ang="0">
                <a:pos x="8497001" y="3299540"/>
              </a:cxn>
              <a:cxn ang="0">
                <a:pos x="8432304" y="3299540"/>
              </a:cxn>
              <a:cxn ang="0">
                <a:pos x="8428809" y="3299540"/>
              </a:cxn>
              <a:cxn ang="0">
                <a:pos x="8433028" y="3257485"/>
              </a:cxn>
              <a:cxn ang="0">
                <a:pos x="8402301" y="3238586"/>
              </a:cxn>
              <a:cxn ang="0">
                <a:pos x="8390736" y="3233103"/>
              </a:cxn>
              <a:cxn ang="0">
                <a:pos x="8363989" y="3233103"/>
              </a:cxn>
              <a:cxn ang="0">
                <a:pos x="8363989" y="3278819"/>
              </a:cxn>
              <a:cxn ang="0">
                <a:pos x="8347360" y="3298931"/>
              </a:cxn>
              <a:cxn ang="0">
                <a:pos x="8319531" y="3256876"/>
              </a:cxn>
              <a:cxn ang="0">
                <a:pos x="8283387" y="3256876"/>
              </a:cxn>
              <a:cxn ang="0">
                <a:pos x="8229530" y="3282471"/>
              </a:cxn>
              <a:cxn ang="0">
                <a:pos x="8222299" y="3286742"/>
              </a:cxn>
              <a:cxn ang="0">
                <a:pos x="8161939" y="3323924"/>
              </a:cxn>
              <a:cxn ang="0">
                <a:pos x="8155793" y="3323924"/>
              </a:cxn>
              <a:cxn ang="0">
                <a:pos x="8149646" y="3323924"/>
              </a:cxn>
              <a:cxn ang="0">
                <a:pos x="8134469" y="3308075"/>
              </a:cxn>
              <a:cxn ang="0">
                <a:pos x="8082056" y="3351350"/>
              </a:cxn>
              <a:cxn ang="0">
                <a:pos x="8074466" y="3351350"/>
              </a:cxn>
              <a:cxn ang="0">
                <a:pos x="8061093" y="3351350"/>
              </a:cxn>
              <a:cxn ang="0">
                <a:pos x="8056394" y="3351350"/>
              </a:cxn>
              <a:cxn ang="0">
                <a:pos x="8056394" y="3333069"/>
              </a:cxn>
              <a:cxn ang="0">
                <a:pos x="8045186" y="3328188"/>
              </a:cxn>
              <a:cxn ang="0">
                <a:pos x="8031090" y="3328188"/>
              </a:cxn>
              <a:cxn ang="0">
                <a:pos x="8031090" y="3317829"/>
              </a:cxn>
              <a:cxn ang="0">
                <a:pos x="8031090" y="3306245"/>
              </a:cxn>
              <a:cxn ang="0">
                <a:pos x="8022777" y="3312339"/>
              </a:cxn>
              <a:cxn ang="0">
                <a:pos x="8019163" y="3320263"/>
              </a:cxn>
              <a:cxn ang="0">
                <a:pos x="8019163" y="3327577"/>
              </a:cxn>
              <a:cxn ang="0">
                <a:pos x="8007960" y="3331238"/>
              </a:cxn>
              <a:cxn ang="0">
                <a:pos x="7984827" y="3349520"/>
              </a:cxn>
              <a:cxn ang="0">
                <a:pos x="7973258" y="3345257"/>
              </a:cxn>
              <a:cxn ang="0">
                <a:pos x="7959884" y="3303202"/>
              </a:cxn>
              <a:cxn ang="0">
                <a:pos x="7981571" y="3316609"/>
              </a:cxn>
              <a:cxn ang="0">
                <a:pos x="7992778" y="3327577"/>
              </a:cxn>
              <a:cxn ang="0">
                <a:pos x="7992778" y="3283693"/>
              </a:cxn>
              <a:cxn ang="0">
                <a:pos x="7992778" y="3262359"/>
              </a:cxn>
              <a:cxn ang="0">
                <a:pos x="7966031" y="3216034"/>
              </a:cxn>
              <a:cxn ang="0">
                <a:pos x="7925910" y="3192870"/>
              </a:cxn>
              <a:cxn ang="0">
                <a:pos x="7927714" y="3189217"/>
              </a:cxn>
              <a:cxn ang="0">
                <a:pos x="7930247" y="3189217"/>
              </a:cxn>
              <a:cxn ang="0">
                <a:pos x="7930247" y="3183725"/>
              </a:cxn>
              <a:cxn ang="0">
                <a:pos x="7926272" y="3191650"/>
              </a:cxn>
              <a:cxn ang="0">
                <a:pos x="7923739" y="3191650"/>
              </a:cxn>
              <a:cxn ang="0">
                <a:pos x="7887594" y="3173979"/>
              </a:cxn>
              <a:cxn ang="0">
                <a:pos x="7887594" y="3178851"/>
              </a:cxn>
              <a:cxn ang="0">
                <a:pos x="7887594" y="3190430"/>
              </a:cxn>
              <a:cxn ang="0">
                <a:pos x="7903862" y="3251384"/>
              </a:cxn>
              <a:cxn ang="0">
                <a:pos x="7874583" y="3281862"/>
              </a:cxn>
              <a:cxn ang="0">
                <a:pos x="7869522" y="3333069"/>
              </a:cxn>
              <a:cxn ang="0">
                <a:pos x="7861209" y="3346478"/>
              </a:cxn>
              <a:cxn ang="0">
                <a:pos x="7847835" y="3346478"/>
              </a:cxn>
              <a:cxn ang="0">
                <a:pos x="7851087" y="3336112"/>
              </a:cxn>
              <a:cxn ang="0">
                <a:pos x="7859043" y="3260529"/>
              </a:cxn>
              <a:cxn ang="0">
                <a:pos x="7847474" y="3215423"/>
              </a:cxn>
              <a:cxn ang="0">
                <a:pos x="7807715" y="3202014"/>
              </a:cxn>
              <a:cxn ang="0">
                <a:pos x="7807715" y="3192870"/>
              </a:cxn>
              <a:cxn ang="0">
                <a:pos x="7811328" y="3189217"/>
              </a:cxn>
              <a:cxn ang="0">
                <a:pos x="7820003" y="3170316"/>
              </a:cxn>
              <a:cxn ang="0">
                <a:pos x="7806267" y="3170316"/>
              </a:cxn>
              <a:cxn ang="0">
                <a:pos x="7806267" y="3198965"/>
              </a:cxn>
              <a:cxn ang="0">
                <a:pos x="7780968" y="3222737"/>
              </a:cxn>
              <a:cxn ang="0">
                <a:pos x="7780968" y="3226398"/>
              </a:cxn>
              <a:cxn ang="0">
                <a:pos x="7768317" y="3266623"/>
              </a:cxn>
              <a:cxn ang="0">
                <a:pos x="7782415" y="3327577"/>
              </a:cxn>
              <a:cxn ang="0">
                <a:pos x="7782415" y="3333678"/>
              </a:cxn>
              <a:cxn ang="0">
                <a:pos x="7792532" y="3346478"/>
              </a:cxn>
              <a:cxn ang="0">
                <a:pos x="7782772" y="3355012"/>
              </a:cxn>
              <a:cxn ang="0">
                <a:pos x="7782772" y="3366590"/>
              </a:cxn>
              <a:cxn ang="0">
                <a:pos x="7767956" y="3316000"/>
              </a:cxn>
              <a:cxn ang="0">
                <a:pos x="7763619" y="3303805"/>
              </a:cxn>
              <a:cxn ang="0">
                <a:pos x="7754583" y="3275767"/>
              </a:cxn>
              <a:cxn ang="0">
                <a:pos x="7743375" y="3270284"/>
              </a:cxn>
              <a:cxn ang="0">
                <a:pos x="7743375" y="3273936"/>
              </a:cxn>
              <a:cxn ang="0">
                <a:pos x="7731811" y="3292837"/>
              </a:cxn>
              <a:cxn ang="0">
                <a:pos x="7716628" y="3357444"/>
              </a:cxn>
              <a:cxn ang="0">
                <a:pos x="7714100" y="3376954"/>
              </a:cxn>
              <a:cxn ang="0">
                <a:pos x="7665663" y="3316000"/>
              </a:cxn>
              <a:cxn ang="0">
                <a:pos x="7663134" y="3316000"/>
              </a:cxn>
              <a:cxn ang="0">
                <a:pos x="7656988" y="3291005"/>
              </a:cxn>
              <a:cxn ang="0">
                <a:pos x="7653736" y="3286133"/>
              </a:cxn>
              <a:cxn ang="0">
                <a:pos x="7640725" y="3291616"/>
              </a:cxn>
              <a:cxn ang="0">
                <a:pos x="7573133" y="3206888"/>
              </a:cxn>
              <a:cxn ang="0">
                <a:pos x="7557589" y="3172758"/>
              </a:cxn>
              <a:cxn ang="0">
                <a:pos x="7549638" y="3178242"/>
              </a:cxn>
              <a:cxn ang="0">
                <a:pos x="7545662" y="3178242"/>
              </a:cxn>
              <a:cxn ang="0">
                <a:pos x="7531565" y="3198965"/>
              </a:cxn>
              <a:cxn ang="0">
                <a:pos x="7527951" y="3208719"/>
              </a:cxn>
              <a:cxn ang="0">
                <a:pos x="7489274" y="3239806"/>
              </a:cxn>
              <a:cxn ang="0">
                <a:pos x="7489274" y="3292226"/>
              </a:cxn>
              <a:cxn ang="0">
                <a:pos x="7489274" y="3352570"/>
              </a:cxn>
              <a:cxn ang="0">
                <a:pos x="7481323" y="3372684"/>
              </a:cxn>
              <a:cxn ang="0">
                <a:pos x="7476985" y="3383659"/>
              </a:cxn>
              <a:cxn ang="0">
                <a:pos x="7452047" y="3383659"/>
              </a:cxn>
              <a:cxn ang="0">
                <a:pos x="7438313" y="3383659"/>
              </a:cxn>
              <a:cxn ang="0">
                <a:pos x="7426019" y="3314780"/>
              </a:cxn>
              <a:cxn ang="0">
                <a:pos x="7420240" y="3271504"/>
              </a:cxn>
              <a:cxn ang="0">
                <a:pos x="7397830" y="3249561"/>
              </a:cxn>
              <a:cxn ang="0">
                <a:pos x="7383010" y="3249561"/>
              </a:cxn>
              <a:cxn ang="0">
                <a:pos x="7397830" y="3310515"/>
              </a:cxn>
              <a:cxn ang="0">
                <a:pos x="7393493" y="3359275"/>
              </a:cxn>
              <a:cxn ang="0">
                <a:pos x="7370721" y="3318440"/>
              </a:cxn>
              <a:cxn ang="0">
                <a:pos x="7365298" y="3318440"/>
              </a:cxn>
              <a:cxn ang="0">
                <a:pos x="7360238" y="3318440"/>
              </a:cxn>
              <a:cxn ang="0">
                <a:pos x="7357709" y="3339772"/>
              </a:cxn>
              <a:cxn ang="0">
                <a:pos x="7357571" y="3367430"/>
              </a:cxn>
              <a:cxn ang="0">
                <a:pos x="7345177" y="3383048"/>
              </a:cxn>
              <a:cxn ang="0">
                <a:pos x="7344693" y="3383048"/>
              </a:cxn>
              <a:cxn ang="0">
                <a:pos x="7344693" y="3367199"/>
              </a:cxn>
              <a:cxn ang="0">
                <a:pos x="7344693" y="3350741"/>
              </a:cxn>
              <a:cxn ang="0">
                <a:pos x="7344693" y="3341604"/>
              </a:cxn>
              <a:cxn ang="0">
                <a:pos x="7336019" y="3370250"/>
              </a:cxn>
              <a:cxn ang="0">
                <a:pos x="7336019" y="3383048"/>
              </a:cxn>
              <a:cxn ang="0">
                <a:pos x="7338913" y="3383048"/>
              </a:cxn>
              <a:cxn ang="0">
                <a:pos x="7342165" y="3383048"/>
              </a:cxn>
              <a:cxn ang="0">
                <a:pos x="7344693" y="3383048"/>
              </a:cxn>
              <a:cxn ang="0">
                <a:pos x="7344693" y="3383659"/>
              </a:cxn>
              <a:cxn ang="0">
                <a:pos x="7345177" y="3383048"/>
              </a:cxn>
              <a:cxn ang="0">
                <a:pos x="7347226" y="3383048"/>
              </a:cxn>
              <a:cxn ang="0">
                <a:pos x="7295898" y="3402557"/>
              </a:cxn>
              <a:cxn ang="0">
                <a:pos x="7253969" y="3407431"/>
              </a:cxn>
              <a:cxn ang="0">
                <a:pos x="7272042" y="3302591"/>
              </a:cxn>
              <a:cxn ang="0">
                <a:pos x="7294456" y="3337943"/>
              </a:cxn>
              <a:cxn ang="0">
                <a:pos x="7308549" y="3316609"/>
              </a:cxn>
              <a:cxn ang="0">
                <a:pos x="7308549" y="3298931"/>
              </a:cxn>
              <a:cxn ang="0">
                <a:pos x="7308864" y="3298108"/>
              </a:cxn>
              <a:cxn ang="0">
                <a:pos x="7309996" y="3299540"/>
              </a:cxn>
              <a:cxn ang="0">
                <a:pos x="7312528" y="3288565"/>
              </a:cxn>
              <a:cxn ang="0">
                <a:pos x="7308864" y="3298108"/>
              </a:cxn>
              <a:cxn ang="0">
                <a:pos x="7270960" y="3250170"/>
              </a:cxn>
              <a:cxn ang="0">
                <a:pos x="7243490" y="3269064"/>
              </a:cxn>
              <a:cxn ang="0">
                <a:pos x="7224331" y="3269064"/>
              </a:cxn>
              <a:cxn ang="0">
                <a:pos x="7204450" y="3269064"/>
              </a:cxn>
              <a:cxn ang="0">
                <a:pos x="7179150" y="3265410"/>
              </a:cxn>
              <a:cxn ang="0">
                <a:pos x="7176260" y="3276988"/>
              </a:cxn>
              <a:cxn ang="0">
                <a:pos x="7153850" y="3276988"/>
              </a:cxn>
              <a:cxn ang="0">
                <a:pos x="7124571" y="3271504"/>
              </a:cxn>
              <a:cxn ang="0">
                <a:pos x="7124571" y="3306854"/>
              </a:cxn>
              <a:cxn ang="0">
                <a:pos x="7108669" y="3273936"/>
              </a:cxn>
              <a:cxn ang="0">
                <a:pos x="7085174" y="3273936"/>
              </a:cxn>
              <a:cxn ang="0">
                <a:pos x="7080474" y="3292837"/>
              </a:cxn>
              <a:cxn ang="0">
                <a:pos x="7092762" y="3353790"/>
              </a:cxn>
              <a:cxn ang="0">
                <a:pos x="7083726" y="3359884"/>
              </a:cxn>
              <a:cxn ang="0">
                <a:pos x="7070353" y="3317220"/>
              </a:cxn>
              <a:cxn ang="0">
                <a:pos x="7070353" y="3312339"/>
              </a:cxn>
              <a:cxn ang="0">
                <a:pos x="7072885" y="3293447"/>
              </a:cxn>
              <a:cxn ang="0">
                <a:pos x="7056255" y="3248341"/>
              </a:cxn>
              <a:cxn ang="0">
                <a:pos x="7006736" y="3248341"/>
              </a:cxn>
              <a:cxn ang="0">
                <a:pos x="7006736" y="3263579"/>
              </a:cxn>
              <a:cxn ang="0">
                <a:pos x="7006736" y="3311126"/>
              </a:cxn>
              <a:cxn ang="0">
                <a:pos x="7000234" y="3311126"/>
              </a:cxn>
              <a:cxn ang="0">
                <a:pos x="6995896" y="3311126"/>
              </a:cxn>
              <a:cxn ang="0">
                <a:pos x="6994087" y="3311126"/>
              </a:cxn>
              <a:cxn ang="0">
                <a:pos x="6965169" y="3356232"/>
              </a:cxn>
              <a:cxn ang="0">
                <a:pos x="6982522" y="3339772"/>
              </a:cxn>
              <a:cxn ang="0">
                <a:pos x="6993363" y="3367199"/>
              </a:cxn>
              <a:cxn ang="0">
                <a:pos x="6995896" y="3379998"/>
              </a:cxn>
              <a:cxn ang="0">
                <a:pos x="6972039" y="3423890"/>
              </a:cxn>
              <a:cxn ang="0">
                <a:pos x="6966255" y="3429984"/>
              </a:cxn>
              <a:cxn ang="0">
                <a:pos x="6940954" y="3401337"/>
              </a:cxn>
              <a:cxn ang="0">
                <a:pos x="6900292" y="3397820"/>
              </a:cxn>
              <a:cxn ang="0">
                <a:pos x="6889673" y="3400576"/>
              </a:cxn>
              <a:cxn ang="0">
                <a:pos x="6883436" y="3433795"/>
              </a:cxn>
              <a:cxn ang="0">
                <a:pos x="6862517" y="3423890"/>
              </a:cxn>
              <a:cxn ang="0">
                <a:pos x="6862517" y="3395845"/>
              </a:cxn>
              <a:cxn ang="0">
                <a:pos x="6864688" y="3391582"/>
              </a:cxn>
              <a:cxn ang="0">
                <a:pos x="6882761" y="3394634"/>
              </a:cxn>
              <a:cxn ang="0">
                <a:pos x="6886737" y="3396978"/>
              </a:cxn>
              <a:cxn ang="0">
                <a:pos x="6886737" y="3387922"/>
              </a:cxn>
              <a:cxn ang="0">
                <a:pos x="6897939" y="3334892"/>
              </a:cxn>
              <a:cxn ang="0">
                <a:pos x="6915288" y="3334892"/>
              </a:cxn>
              <a:cxn ang="0">
                <a:pos x="6925773" y="3287963"/>
              </a:cxn>
              <a:cxn ang="0">
                <a:pos x="6925773" y="3272114"/>
              </a:cxn>
              <a:cxn ang="0">
                <a:pos x="6925773" y="3268453"/>
              </a:cxn>
              <a:cxn ang="0">
                <a:pos x="6925773" y="3264799"/>
              </a:cxn>
              <a:cxn ang="0">
                <a:pos x="6899387" y="3264799"/>
              </a:cxn>
              <a:cxn ang="0">
                <a:pos x="6884928" y="3264799"/>
              </a:cxn>
              <a:cxn ang="0">
                <a:pos x="6862156" y="3269064"/>
              </a:cxn>
              <a:cxn ang="0">
                <a:pos x="6858904" y="3269064"/>
              </a:cxn>
              <a:cxn ang="0">
                <a:pos x="6858904" y="3286742"/>
              </a:cxn>
              <a:cxn ang="0">
                <a:pos x="6858904" y="3291005"/>
              </a:cxn>
              <a:cxn ang="0">
                <a:pos x="6848058" y="3291005"/>
              </a:cxn>
              <a:cxn ang="0">
                <a:pos x="6848058" y="3308684"/>
              </a:cxn>
              <a:cxn ang="0">
                <a:pos x="6848058" y="3312338"/>
              </a:cxn>
              <a:cxn ang="0">
                <a:pos x="6848058" y="3326364"/>
              </a:cxn>
              <a:cxn ang="0">
                <a:pos x="6843721" y="3326364"/>
              </a:cxn>
              <a:cxn ang="0">
                <a:pos x="6839383" y="3326364"/>
              </a:cxn>
              <a:cxn ang="0">
                <a:pos x="6839112" y="3301979"/>
              </a:cxn>
              <a:cxn ang="0">
                <a:pos x="6845892" y="3289042"/>
              </a:cxn>
              <a:cxn ang="0">
                <a:pos x="6845892" y="3269064"/>
              </a:cxn>
              <a:cxn ang="0">
                <a:pos x="6819507" y="3243460"/>
              </a:cxn>
              <a:cxn ang="0">
                <a:pos x="6779387" y="3269064"/>
              </a:cxn>
              <a:cxn ang="0">
                <a:pos x="6779387" y="3257485"/>
              </a:cxn>
              <a:cxn ang="0">
                <a:pos x="6779387" y="3246510"/>
              </a:cxn>
              <a:cxn ang="0">
                <a:pos x="6777578" y="3267844"/>
              </a:cxn>
              <a:cxn ang="0">
                <a:pos x="6751554" y="3334281"/>
              </a:cxn>
              <a:cxn ang="0">
                <a:pos x="6749746" y="3340383"/>
              </a:cxn>
              <a:cxn ang="0">
                <a:pos x="6739624" y="3356842"/>
              </a:cxn>
              <a:cxn ang="0">
                <a:pos x="6750831" y="3404380"/>
              </a:cxn>
              <a:cxn ang="0">
                <a:pos x="6753721" y="3408042"/>
              </a:cxn>
              <a:cxn ang="0">
                <a:pos x="6764566" y="3423280"/>
              </a:cxn>
              <a:cxn ang="0">
                <a:pos x="6753359" y="3418400"/>
              </a:cxn>
              <a:cxn ang="0">
                <a:pos x="6738542" y="3426323"/>
              </a:cxn>
              <a:cxn ang="0">
                <a:pos x="6725169" y="3445833"/>
              </a:cxn>
              <a:cxn ang="0">
                <a:pos x="6712515" y="3445833"/>
              </a:cxn>
              <a:cxn ang="0">
                <a:pos x="6712515" y="3429984"/>
              </a:cxn>
              <a:cxn ang="0">
                <a:pos x="6689382" y="3396456"/>
              </a:cxn>
              <a:cxn ang="0">
                <a:pos x="6682878" y="3381828"/>
              </a:cxn>
              <a:cxn ang="0">
                <a:pos x="6682878" y="3359884"/>
              </a:cxn>
              <a:cxn ang="0">
                <a:pos x="6686129" y="3338552"/>
              </a:cxn>
              <a:cxn ang="0">
                <a:pos x="6688301" y="3338552"/>
              </a:cxn>
              <a:cxn ang="0">
                <a:pos x="6709625" y="3387922"/>
              </a:cxn>
              <a:cxn ang="0">
                <a:pos x="6715047" y="3399508"/>
              </a:cxn>
              <a:cxn ang="0">
                <a:pos x="6731673" y="3370250"/>
              </a:cxn>
              <a:cxn ang="0">
                <a:pos x="6738900" y="3357444"/>
              </a:cxn>
              <a:cxn ang="0">
                <a:pos x="6738900" y="3334281"/>
              </a:cxn>
              <a:cxn ang="0">
                <a:pos x="6712877" y="3310515"/>
              </a:cxn>
              <a:cxn ang="0">
                <a:pos x="6709625" y="3295277"/>
              </a:cxn>
              <a:cxn ang="0">
                <a:pos x="6709625" y="3291005"/>
              </a:cxn>
              <a:cxn ang="0">
                <a:pos x="6727697" y="3226398"/>
              </a:cxn>
              <a:cxn ang="0">
                <a:pos x="6727697" y="3175190"/>
              </a:cxn>
              <a:cxn ang="0">
                <a:pos x="6669142" y="3236146"/>
              </a:cxn>
              <a:cxn ang="0">
                <a:pos x="6660467" y="3244680"/>
              </a:cxn>
              <a:cxn ang="0">
                <a:pos x="6660467" y="3256265"/>
              </a:cxn>
              <a:cxn ang="0">
                <a:pos x="6660467" y="3270284"/>
              </a:cxn>
              <a:cxn ang="0">
                <a:pos x="6630827" y="3286742"/>
              </a:cxn>
              <a:cxn ang="0">
                <a:pos x="6628298" y="3303202"/>
              </a:cxn>
              <a:cxn ang="0">
                <a:pos x="6621429" y="3303202"/>
              </a:cxn>
              <a:cxn ang="0">
                <a:pos x="6605526" y="3303202"/>
              </a:cxn>
              <a:cxn ang="0">
                <a:pos x="6578418" y="3307465"/>
              </a:cxn>
              <a:cxn ang="0">
                <a:pos x="6578418" y="3328188"/>
              </a:cxn>
              <a:cxn ang="0">
                <a:pos x="6563959" y="3350741"/>
              </a:cxn>
              <a:cxn ang="0">
                <a:pos x="6552756" y="3354401"/>
              </a:cxn>
              <a:cxn ang="0">
                <a:pos x="6552756" y="3394023"/>
              </a:cxn>
              <a:cxn ang="0">
                <a:pos x="6552756" y="3400117"/>
              </a:cxn>
              <a:cxn ang="0">
                <a:pos x="6561792" y="3418400"/>
              </a:cxn>
              <a:cxn ang="0">
                <a:pos x="6561792" y="3445224"/>
              </a:cxn>
              <a:cxn ang="0">
                <a:pos x="6561792" y="3461073"/>
              </a:cxn>
              <a:cxn ang="0">
                <a:pos x="6566129" y="3464725"/>
              </a:cxn>
              <a:cxn ang="0">
                <a:pos x="6573357" y="3483014"/>
              </a:cxn>
              <a:cxn ang="0">
                <a:pos x="6562154" y="3483014"/>
              </a:cxn>
              <a:cxn ang="0">
                <a:pos x="6562154" y="3461682"/>
              </a:cxn>
              <a:cxn ang="0">
                <a:pos x="6558174" y="3461682"/>
              </a:cxn>
              <a:cxn ang="0">
                <a:pos x="6557455" y="3461682"/>
              </a:cxn>
              <a:cxn ang="0">
                <a:pos x="6536489" y="3410474"/>
              </a:cxn>
              <a:cxn ang="0">
                <a:pos x="6496006" y="3305634"/>
              </a:cxn>
              <a:cxn ang="0">
                <a:pos x="6468897" y="3356232"/>
              </a:cxn>
              <a:cxn ang="0">
                <a:pos x="6468897" y="3345867"/>
              </a:cxn>
              <a:cxn ang="0">
                <a:pos x="6465283" y="3351350"/>
              </a:cxn>
              <a:cxn ang="0">
                <a:pos x="6459861" y="3361716"/>
              </a:cxn>
              <a:cxn ang="0">
                <a:pos x="6456608" y="3376954"/>
              </a:cxn>
              <a:cxn ang="0">
                <a:pos x="6456608" y="3386190"/>
              </a:cxn>
              <a:cxn ang="0">
                <a:pos x="6445763" y="3351961"/>
              </a:cxn>
              <a:cxn ang="0">
                <a:pos x="6421187" y="3331238"/>
              </a:cxn>
              <a:cxn ang="0">
                <a:pos x="6366246" y="3325755"/>
              </a:cxn>
              <a:cxn ang="0">
                <a:pos x="6356486" y="3330629"/>
              </a:cxn>
              <a:cxn ang="0">
                <a:pos x="6353234" y="3330629"/>
              </a:cxn>
              <a:cxn ang="0">
                <a:pos x="6313475" y="3304414"/>
              </a:cxn>
              <a:cxn ang="0">
                <a:pos x="6313475" y="3291616"/>
              </a:cxn>
              <a:cxn ang="0">
                <a:pos x="6313475" y="3283082"/>
              </a:cxn>
              <a:cxn ang="0">
                <a:pos x="6318536" y="3283082"/>
              </a:cxn>
              <a:cxn ang="0">
                <a:pos x="6325040" y="3283082"/>
              </a:cxn>
              <a:cxn ang="0">
                <a:pos x="6325040" y="3269064"/>
              </a:cxn>
              <a:cxn ang="0">
                <a:pos x="6325040" y="3261750"/>
              </a:cxn>
              <a:cxn ang="0">
                <a:pos x="6301545" y="3282471"/>
              </a:cxn>
              <a:cxn ang="0">
                <a:pos x="6297931" y="3348307"/>
              </a:cxn>
              <a:cxn ang="0">
                <a:pos x="6300821" y="3348307"/>
              </a:cxn>
              <a:cxn ang="0">
                <a:pos x="6305158" y="3370250"/>
              </a:cxn>
              <a:cxn ang="0">
                <a:pos x="6301545" y="3376954"/>
              </a:cxn>
              <a:cxn ang="0">
                <a:pos x="6299378" y="3394023"/>
              </a:cxn>
              <a:cxn ang="0">
                <a:pos x="6285643" y="3349520"/>
              </a:cxn>
              <a:cxn ang="0">
                <a:pos x="6246245" y="3353181"/>
              </a:cxn>
              <a:cxn ang="0">
                <a:pos x="6246245" y="3339772"/>
              </a:cxn>
              <a:cxn ang="0">
                <a:pos x="6231787" y="3291616"/>
              </a:cxn>
              <a:cxn ang="0">
                <a:pos x="6222027" y="3293447"/>
              </a:cxn>
              <a:cxn ang="0">
                <a:pos x="6203954" y="3352570"/>
              </a:cxn>
              <a:cxn ang="0">
                <a:pos x="6207568" y="3429375"/>
              </a:cxn>
              <a:cxn ang="0">
                <a:pos x="6219494" y="3465945"/>
              </a:cxn>
              <a:cxn ang="0">
                <a:pos x="6194556" y="3484845"/>
              </a:cxn>
              <a:cxn ang="0">
                <a:pos x="6158411" y="3407431"/>
              </a:cxn>
              <a:cxn ang="0">
                <a:pos x="6152988" y="3402557"/>
              </a:cxn>
              <a:cxn ang="0">
                <a:pos x="6132387" y="3402557"/>
              </a:cxn>
              <a:cxn ang="0">
                <a:pos x="6126242" y="3402557"/>
              </a:cxn>
              <a:cxn ang="0">
                <a:pos x="6138168" y="3360495"/>
              </a:cxn>
              <a:cxn ang="0">
                <a:pos x="6123714" y="3353790"/>
              </a:cxn>
              <a:cxn ang="0">
                <a:pos x="6087568" y="3353790"/>
              </a:cxn>
              <a:cxn ang="0">
                <a:pos x="6071301" y="3370860"/>
              </a:cxn>
              <a:cxn ang="0">
                <a:pos x="6066242" y="3361105"/>
              </a:cxn>
              <a:cxn ang="0">
                <a:pos x="6002987" y="3340993"/>
              </a:cxn>
              <a:cxn ang="0">
                <a:pos x="5992504" y="3336112"/>
              </a:cxn>
              <a:cxn ang="0">
                <a:pos x="6007687" y="3377565"/>
              </a:cxn>
              <a:cxn ang="0">
                <a:pos x="6009493" y="3377565"/>
              </a:cxn>
              <a:cxn ang="0">
                <a:pos x="6041663" y="3392193"/>
              </a:cxn>
              <a:cxn ang="0">
                <a:pos x="6048890" y="3403771"/>
              </a:cxn>
              <a:cxn ang="0">
                <a:pos x="6029011" y="3428154"/>
              </a:cxn>
              <a:cxn ang="0">
                <a:pos x="6019254" y="3428154"/>
              </a:cxn>
              <a:cxn ang="0">
                <a:pos x="5979492" y="3401337"/>
              </a:cxn>
              <a:cxn ang="0">
                <a:pos x="5955637" y="3395845"/>
              </a:cxn>
              <a:cxn ang="0">
                <a:pos x="5927443" y="3383659"/>
              </a:cxn>
              <a:cxn ang="0">
                <a:pos x="5927443" y="3489108"/>
              </a:cxn>
              <a:cxn ang="0">
                <a:pos x="5873587" y="3407431"/>
              </a:cxn>
              <a:cxn ang="0">
                <a:pos x="5868889" y="3398288"/>
              </a:cxn>
              <a:cxn ang="0">
                <a:pos x="5888046" y="3360495"/>
              </a:cxn>
              <a:cxn ang="0">
                <a:pos x="5896359" y="3355621"/>
              </a:cxn>
              <a:cxn ang="0">
                <a:pos x="5898527" y="3291005"/>
              </a:cxn>
              <a:cxn ang="0">
                <a:pos x="5898527" y="3279428"/>
              </a:cxn>
              <a:cxn ang="0">
                <a:pos x="5898527" y="3273936"/>
              </a:cxn>
              <a:cxn ang="0">
                <a:pos x="5893466" y="3273936"/>
              </a:cxn>
              <a:cxn ang="0">
                <a:pos x="5888046" y="3273936"/>
              </a:cxn>
              <a:cxn ang="0">
                <a:pos x="5872142" y="3334892"/>
              </a:cxn>
              <a:cxn ang="0">
                <a:pos x="5846840" y="3334892"/>
              </a:cxn>
              <a:cxn ang="0">
                <a:pos x="5832382" y="3355621"/>
              </a:cxn>
              <a:cxn ang="0">
                <a:pos x="5808164" y="3355621"/>
              </a:cxn>
              <a:cxn ang="0">
                <a:pos x="5779610" y="3336112"/>
              </a:cxn>
              <a:cxn ang="0">
                <a:pos x="5739488" y="3379394"/>
              </a:cxn>
              <a:cxn ang="0">
                <a:pos x="5731175" y="3379394"/>
              </a:cxn>
              <a:cxn ang="0">
                <a:pos x="5726838" y="3379394"/>
              </a:cxn>
              <a:cxn ang="0">
                <a:pos x="5726838" y="3402557"/>
              </a:cxn>
              <a:cxn ang="0">
                <a:pos x="5726838" y="3422060"/>
              </a:cxn>
              <a:cxn ang="0">
                <a:pos x="5720332" y="3422060"/>
              </a:cxn>
              <a:cxn ang="0">
                <a:pos x="5714188" y="3422060"/>
              </a:cxn>
              <a:cxn ang="0">
                <a:pos x="5727200" y="3377565"/>
              </a:cxn>
              <a:cxn ang="0">
                <a:pos x="5713826" y="3331849"/>
              </a:cxn>
              <a:cxn ang="0">
                <a:pos x="5713826" y="3309906"/>
              </a:cxn>
              <a:cxn ang="0">
                <a:pos x="5713826" y="3304414"/>
              </a:cxn>
              <a:cxn ang="0">
                <a:pos x="5713826" y="3287353"/>
              </a:cxn>
              <a:cxn ang="0">
                <a:pos x="5713826" y="3242247"/>
              </a:cxn>
              <a:cxn ang="0">
                <a:pos x="5677681" y="3287353"/>
              </a:cxn>
              <a:cxn ang="0">
                <a:pos x="5660691" y="3287353"/>
              </a:cxn>
              <a:cxn ang="0">
                <a:pos x="5645873" y="3283082"/>
              </a:cxn>
              <a:cxn ang="0">
                <a:pos x="5629969" y="3241637"/>
              </a:cxn>
              <a:cxn ang="0">
                <a:pos x="5541052" y="3307465"/>
              </a:cxn>
              <a:cxn ang="0">
                <a:pos x="5541052" y="3294057"/>
              </a:cxn>
              <a:cxn ang="0">
                <a:pos x="5541052" y="3288565"/>
              </a:cxn>
              <a:cxn ang="0">
                <a:pos x="5526232" y="3270893"/>
              </a:cxn>
              <a:cxn ang="0">
                <a:pos x="5513581" y="3267233"/>
              </a:cxn>
              <a:cxn ang="0">
                <a:pos x="5487919" y="3225789"/>
              </a:cxn>
              <a:cxn ang="0">
                <a:pos x="5472377" y="3272114"/>
              </a:cxn>
              <a:cxn ang="0">
                <a:pos x="5416711" y="3288565"/>
              </a:cxn>
              <a:cxn ang="0">
                <a:pos x="5380567" y="3246510"/>
              </a:cxn>
              <a:cxn ang="0">
                <a:pos x="5344421" y="3286742"/>
              </a:cxn>
              <a:cxn ang="0">
                <a:pos x="5326349" y="3356842"/>
              </a:cxn>
              <a:cxn ang="0">
                <a:pos x="5318398" y="3356842"/>
              </a:cxn>
              <a:cxn ang="0">
                <a:pos x="5312252" y="3356842"/>
              </a:cxn>
              <a:cxn ang="0">
                <a:pos x="5306469" y="3356842"/>
              </a:cxn>
              <a:cxn ang="0">
                <a:pos x="5301409" y="3352570"/>
              </a:cxn>
              <a:cxn ang="0">
                <a:pos x="5273217" y="3358055"/>
              </a:cxn>
              <a:cxn ang="0">
                <a:pos x="5273217" y="3352570"/>
              </a:cxn>
              <a:cxn ang="0">
                <a:pos x="5297072" y="3334281"/>
              </a:cxn>
              <a:cxn ang="0">
                <a:pos x="5299964" y="3334281"/>
              </a:cxn>
              <a:cxn ang="0">
                <a:pos x="5297433" y="3318440"/>
              </a:cxn>
              <a:cxn ang="0">
                <a:pos x="5294903" y="3318440"/>
              </a:cxn>
              <a:cxn ang="0">
                <a:pos x="5242492" y="3339163"/>
              </a:cxn>
              <a:cxn ang="0">
                <a:pos x="5224782" y="3339163"/>
              </a:cxn>
              <a:cxn ang="0">
                <a:pos x="5218276" y="3339163"/>
              </a:cxn>
              <a:cxn ang="0">
                <a:pos x="5156466" y="3342815"/>
              </a:cxn>
              <a:cxn ang="0">
                <a:pos x="5153938" y="3386099"/>
              </a:cxn>
              <a:cxn ang="0">
                <a:pos x="5139841" y="3382439"/>
              </a:cxn>
              <a:cxn ang="0">
                <a:pos x="5099720" y="3341604"/>
              </a:cxn>
              <a:cxn ang="0">
                <a:pos x="5063575" y="3352570"/>
              </a:cxn>
              <a:cxn ang="0">
                <a:pos x="5060683" y="3364758"/>
              </a:cxn>
              <a:cxn ang="0">
                <a:pos x="5058877" y="3408652"/>
              </a:cxn>
              <a:cxn ang="0">
                <a:pos x="5037549" y="3401337"/>
              </a:cxn>
              <a:cxn ang="0">
                <a:pos x="5031767" y="3365369"/>
              </a:cxn>
              <a:cxn ang="0">
                <a:pos x="5020201" y="3359884"/>
              </a:cxn>
              <a:cxn ang="0">
                <a:pos x="4994899" y="3379394"/>
              </a:cxn>
              <a:cxn ang="0">
                <a:pos x="4994899" y="3384879"/>
              </a:cxn>
              <a:cxn ang="0">
                <a:pos x="4979718" y="3423890"/>
              </a:cxn>
              <a:cxn ang="0">
                <a:pos x="4926222" y="3369030"/>
              </a:cxn>
              <a:cxn ang="0">
                <a:pos x="4913572" y="3360495"/>
              </a:cxn>
              <a:cxn ang="0">
                <a:pos x="4899475" y="3384879"/>
              </a:cxn>
              <a:cxn ang="0">
                <a:pos x="4889717" y="3429984"/>
              </a:cxn>
              <a:cxn ang="0">
                <a:pos x="4889717" y="3438518"/>
              </a:cxn>
              <a:cxn ang="0">
                <a:pos x="4886825" y="3452538"/>
              </a:cxn>
              <a:cxn ang="0">
                <a:pos x="4875258" y="3452538"/>
              </a:cxn>
              <a:cxn ang="0">
                <a:pos x="4875258" y="3448877"/>
              </a:cxn>
              <a:cxn ang="0">
                <a:pos x="4835859" y="3387922"/>
              </a:cxn>
              <a:cxn ang="0">
                <a:pos x="4832969" y="3426934"/>
              </a:cxn>
              <a:cxn ang="0">
                <a:pos x="4821402" y="3452538"/>
              </a:cxn>
              <a:cxn ang="0">
                <a:pos x="4807305" y="3452538"/>
              </a:cxn>
              <a:cxn ang="0">
                <a:pos x="4782726" y="3452538"/>
              </a:cxn>
              <a:cxn ang="0">
                <a:pos x="4776583" y="3452538"/>
              </a:cxn>
              <a:cxn ang="0">
                <a:pos x="4773329" y="3452538"/>
              </a:cxn>
              <a:cxn ang="0">
                <a:pos x="4765016" y="3448877"/>
              </a:cxn>
              <a:cxn ang="0">
                <a:pos x="4761400" y="3430595"/>
              </a:cxn>
              <a:cxn ang="0">
                <a:pos x="4758510" y="3422060"/>
              </a:cxn>
              <a:cxn ang="0">
                <a:pos x="4753088" y="3404991"/>
              </a:cxn>
              <a:cxn ang="0">
                <a:pos x="4751280" y="3387319"/>
              </a:cxn>
              <a:cxn ang="0">
                <a:pos x="4719473" y="3414135"/>
              </a:cxn>
              <a:cxn ang="0">
                <a:pos x="4712605" y="3426323"/>
              </a:cxn>
              <a:cxn ang="0">
                <a:pos x="4708267" y="3409872"/>
              </a:cxn>
              <a:cxn ang="0">
                <a:pos x="4708267" y="3398288"/>
              </a:cxn>
              <a:cxn ang="0">
                <a:pos x="4687664" y="3367199"/>
              </a:cxn>
              <a:cxn ang="0">
                <a:pos x="4672484" y="3363547"/>
              </a:cxn>
              <a:cxn ang="0">
                <a:pos x="4668868" y="3380607"/>
              </a:cxn>
              <a:cxn ang="0">
                <a:pos x="4659832" y="3426323"/>
              </a:cxn>
              <a:cxn ang="0">
                <a:pos x="4646459" y="3447664"/>
              </a:cxn>
              <a:cxn ang="0">
                <a:pos x="4634892" y="3447664"/>
              </a:cxn>
              <a:cxn ang="0">
                <a:pos x="4604893" y="3365979"/>
              </a:cxn>
              <a:cxn ang="0">
                <a:pos x="4579953" y="3365979"/>
              </a:cxn>
              <a:cxn ang="0">
                <a:pos x="4577061" y="3479353"/>
              </a:cxn>
              <a:cxn ang="0">
                <a:pos x="4562602" y="3474479"/>
              </a:cxn>
              <a:cxn ang="0">
                <a:pos x="4558988" y="3453758"/>
              </a:cxn>
              <a:cxn ang="0">
                <a:pos x="4552844" y="3447664"/>
              </a:cxn>
              <a:cxn ang="0">
                <a:pos x="4552844" y="3429984"/>
              </a:cxn>
              <a:cxn ang="0">
                <a:pos x="4547783" y="3429984"/>
              </a:cxn>
              <a:cxn ang="0">
                <a:pos x="4541999" y="3429984"/>
              </a:cxn>
              <a:cxn ang="0">
                <a:pos x="4526818" y="3453758"/>
              </a:cxn>
              <a:cxn ang="0">
                <a:pos x="4500433" y="3473870"/>
              </a:cxn>
              <a:cxn ang="0">
                <a:pos x="4500433" y="3479353"/>
              </a:cxn>
              <a:cxn ang="0">
                <a:pos x="4500433" y="3517755"/>
              </a:cxn>
              <a:cxn ang="0">
                <a:pos x="4485974" y="3474479"/>
              </a:cxn>
              <a:cxn ang="0">
                <a:pos x="4430312" y="3474479"/>
              </a:cxn>
              <a:cxn ang="0">
                <a:pos x="4394166" y="3514103"/>
              </a:cxn>
              <a:cxn ang="0">
                <a:pos x="4368502" y="3514103"/>
              </a:cxn>
              <a:cxn ang="0">
                <a:pos x="4363441" y="3494593"/>
              </a:cxn>
              <a:cxn ang="0">
                <a:pos x="4299466" y="3510442"/>
              </a:cxn>
              <a:cxn ang="0">
                <a:pos x="4292960" y="3516543"/>
              </a:cxn>
              <a:cxn ang="0">
                <a:pos x="4286814" y="3522026"/>
              </a:cxn>
              <a:cxn ang="0">
                <a:pos x="4277417" y="3531172"/>
              </a:cxn>
              <a:cxn ang="0">
                <a:pos x="4246693" y="3511662"/>
              </a:cxn>
              <a:cxn ang="0">
                <a:pos x="4238018" y="3511662"/>
              </a:cxn>
              <a:cxn ang="0">
                <a:pos x="4163198" y="3531172"/>
              </a:cxn>
              <a:cxn ang="0">
                <a:pos x="4157416" y="3539707"/>
              </a:cxn>
              <a:cxn ang="0">
                <a:pos x="4121271" y="3572007"/>
              </a:cxn>
              <a:cxn ang="0">
                <a:pos x="4063075" y="3556158"/>
              </a:cxn>
              <a:cxn ang="0">
                <a:pos x="4063075" y="3552504"/>
              </a:cxn>
              <a:cxn ang="0">
                <a:pos x="4063075" y="3534215"/>
              </a:cxn>
              <a:cxn ang="0">
                <a:pos x="4057293" y="3534215"/>
              </a:cxn>
              <a:cxn ang="0">
                <a:pos x="4028377" y="3551893"/>
              </a:cxn>
              <a:cxn ang="0">
                <a:pos x="4022592" y="3551893"/>
              </a:cxn>
              <a:cxn ang="0">
                <a:pos x="3983196" y="3604923"/>
              </a:cxn>
              <a:cxn ang="0">
                <a:pos x="3983196" y="3625037"/>
              </a:cxn>
              <a:cxn ang="0">
                <a:pos x="3954280" y="3581762"/>
              </a:cxn>
              <a:cxn ang="0">
                <a:pos x="3848373" y="3621993"/>
              </a:cxn>
              <a:cxn ang="0">
                <a:pos x="3840784" y="3621993"/>
              </a:cxn>
              <a:cxn ang="0">
                <a:pos x="3795603" y="3575057"/>
              </a:cxn>
              <a:cxn ang="0">
                <a:pos x="3795603" y="3590296"/>
              </a:cxn>
              <a:cxn ang="0">
                <a:pos x="3795603" y="3612849"/>
              </a:cxn>
              <a:cxn ang="0">
                <a:pos x="3795603" y="3620772"/>
              </a:cxn>
              <a:cxn ang="0">
                <a:pos x="3785119" y="3627477"/>
              </a:cxn>
              <a:cxn ang="0">
                <a:pos x="3774275" y="3645156"/>
              </a:cxn>
              <a:cxn ang="0">
                <a:pos x="3771386" y="3657344"/>
              </a:cxn>
              <a:cxn ang="0">
                <a:pos x="3771386" y="3688431"/>
              </a:cxn>
              <a:cxn ang="0">
                <a:pos x="3761626" y="3688431"/>
              </a:cxn>
              <a:cxn ang="0">
                <a:pos x="3761626" y="3675634"/>
              </a:cxn>
              <a:cxn ang="0">
                <a:pos x="3725481" y="3650641"/>
              </a:cxn>
              <a:cxn ang="0">
                <a:pos x="3707769" y="3681728"/>
              </a:cxn>
              <a:cxn ang="0">
                <a:pos x="3707769" y="3712206"/>
              </a:cxn>
              <a:cxn ang="0">
                <a:pos x="3656442" y="3667710"/>
              </a:cxn>
              <a:cxn ang="0">
                <a:pos x="3643792" y="3703671"/>
              </a:cxn>
              <a:cxn ang="0">
                <a:pos x="3617045" y="3692092"/>
              </a:cxn>
              <a:cxn ang="0">
                <a:pos x="3549454" y="3713426"/>
              </a:cxn>
              <a:cxn ang="0">
                <a:pos x="3536442" y="3713426"/>
              </a:cxn>
              <a:cxn ang="0">
                <a:pos x="3532646" y="3710374"/>
              </a:cxn>
              <a:cxn ang="0">
                <a:pos x="3430535" y="3771330"/>
              </a:cxn>
              <a:cxn ang="0">
                <a:pos x="3404874" y="3757921"/>
              </a:cxn>
              <a:cxn ang="0">
                <a:pos x="3376679" y="3733538"/>
              </a:cxn>
              <a:cxn ang="0">
                <a:pos x="3349208" y="3758531"/>
              </a:cxn>
              <a:cxn ang="0">
                <a:pos x="3335835" y="3758531"/>
              </a:cxn>
              <a:cxn ang="0">
                <a:pos x="3333305" y="3751827"/>
              </a:cxn>
              <a:cxn ang="0">
                <a:pos x="3311256" y="3715248"/>
              </a:cxn>
              <a:cxn ang="0">
                <a:pos x="3304389" y="3732318"/>
              </a:cxn>
              <a:cxn ang="0">
                <a:pos x="3283064" y="3779865"/>
              </a:cxn>
              <a:cxn ang="0">
                <a:pos x="3283064" y="3817046"/>
              </a:cxn>
              <a:cxn ang="0">
                <a:pos x="3254148" y="3797543"/>
              </a:cxn>
              <a:cxn ang="0">
                <a:pos x="3229930" y="3818266"/>
              </a:cxn>
              <a:cxn ang="0">
                <a:pos x="3209688" y="3868245"/>
              </a:cxn>
              <a:cxn ang="0">
                <a:pos x="3205352" y="3878611"/>
              </a:cxn>
              <a:cxn ang="0">
                <a:pos x="3205352" y="3859108"/>
              </a:cxn>
              <a:cxn ang="0">
                <a:pos x="3183303" y="3834724"/>
              </a:cxn>
              <a:cxn ang="0">
                <a:pos x="3177159" y="3840209"/>
              </a:cxn>
              <a:cxn ang="0">
                <a:pos x="3170651" y="3840209"/>
              </a:cxn>
              <a:cxn ang="0">
                <a:pos x="3144627" y="3840209"/>
              </a:cxn>
              <a:cxn ang="0">
                <a:pos x="3139205" y="3840209"/>
              </a:cxn>
              <a:cxn ang="0">
                <a:pos x="3128724" y="3834724"/>
              </a:cxn>
              <a:cxn ang="0">
                <a:pos x="3123301" y="3822529"/>
              </a:cxn>
              <a:cxn ang="0">
                <a:pos x="3093302" y="3805467"/>
              </a:cxn>
              <a:cxn ang="0">
                <a:pos x="2992817" y="3834115"/>
              </a:cxn>
              <a:cxn ang="0">
                <a:pos x="2927395" y="3881660"/>
              </a:cxn>
              <a:cxn ang="0">
                <a:pos x="2942576" y="3896900"/>
              </a:cxn>
              <a:cxn ang="0">
                <a:pos x="2938962" y="3896900"/>
              </a:cxn>
              <a:cxn ang="0">
                <a:pos x="2925950" y="3906646"/>
              </a:cxn>
              <a:cxn ang="0">
                <a:pos x="2924144" y="3906646"/>
              </a:cxn>
              <a:cxn ang="0">
                <a:pos x="2915467" y="3902383"/>
              </a:cxn>
              <a:cxn ang="0">
                <a:pos x="2869925" y="3927376"/>
              </a:cxn>
              <a:cxn ang="0">
                <a:pos x="2861249" y="3927376"/>
              </a:cxn>
              <a:cxn ang="0">
                <a:pos x="2861249" y="3923106"/>
              </a:cxn>
              <a:cxn ang="0">
                <a:pos x="2861249" y="3904214"/>
              </a:cxn>
              <a:cxn ang="0">
                <a:pos x="2848599" y="3859108"/>
              </a:cxn>
              <a:cxn ang="0">
                <a:pos x="2844262" y="3859108"/>
              </a:cxn>
              <a:cxn ang="0">
                <a:pos x="2793298" y="3890195"/>
              </a:cxn>
              <a:cxn ang="0">
                <a:pos x="2730403" y="3969431"/>
              </a:cxn>
              <a:cxn ang="0">
                <a:pos x="2746669" y="3940785"/>
              </a:cxn>
              <a:cxn ang="0">
                <a:pos x="2754982" y="3926767"/>
              </a:cxn>
              <a:cxn ang="0">
                <a:pos x="2737633" y="3865811"/>
              </a:cxn>
              <a:cxn ang="0">
                <a:pos x="2725705" y="3844479"/>
              </a:cxn>
              <a:cxn ang="0">
                <a:pos x="2721729" y="3844479"/>
              </a:cxn>
              <a:cxn ang="0">
                <a:pos x="2718115" y="3844479"/>
              </a:cxn>
              <a:cxn ang="0">
                <a:pos x="2713779" y="3863982"/>
              </a:cxn>
              <a:cxn ang="0">
                <a:pos x="2710886" y="3905435"/>
              </a:cxn>
              <a:cxn ang="0">
                <a:pos x="2710886" y="3954193"/>
              </a:cxn>
              <a:cxn ang="0">
                <a:pos x="2710886" y="3974916"/>
              </a:cxn>
              <a:cxn ang="0">
                <a:pos x="2684139" y="3974916"/>
              </a:cxn>
              <a:cxn ang="0">
                <a:pos x="2671486" y="3932250"/>
              </a:cxn>
              <a:cxn ang="0">
                <a:pos x="2659560" y="3937735"/>
              </a:cxn>
              <a:cxn ang="0">
                <a:pos x="2654572" y="3955413"/>
              </a:cxn>
              <a:cxn ang="0">
                <a:pos x="2591607" y="3977966"/>
              </a:cxn>
              <a:cxn ang="0">
                <a:pos x="2577872" y="3932861"/>
              </a:cxn>
              <a:cxn ang="0">
                <a:pos x="2541727" y="3932861"/>
              </a:cxn>
              <a:cxn ang="0">
                <a:pos x="2525823" y="3974916"/>
              </a:cxn>
              <a:cxn ang="0">
                <a:pos x="2518232" y="3974916"/>
              </a:cxn>
              <a:cxn ang="0">
                <a:pos x="2513173" y="3974916"/>
              </a:cxn>
              <a:cxn ang="0">
                <a:pos x="2505220" y="3974916"/>
              </a:cxn>
              <a:cxn ang="0">
                <a:pos x="2464376" y="3968211"/>
              </a:cxn>
              <a:cxn ang="0">
                <a:pos x="2443411" y="3994426"/>
              </a:cxn>
              <a:cxn ang="0">
                <a:pos x="2438712" y="3994426"/>
              </a:cxn>
              <a:cxn ang="0">
                <a:pos x="2418833" y="3994426"/>
              </a:cxn>
              <a:cxn ang="0">
                <a:pos x="2391723" y="4055379"/>
              </a:cxn>
              <a:cxn ang="0">
                <a:pos x="2391723" y="4065134"/>
              </a:cxn>
              <a:cxn ang="0">
                <a:pos x="2391723" y="4085857"/>
              </a:cxn>
              <a:cxn ang="0">
                <a:pos x="2283288" y="4064525"/>
              </a:cxn>
              <a:cxn ang="0">
                <a:pos x="2259795" y="4070619"/>
              </a:cxn>
              <a:cxn ang="0">
                <a:pos x="2254011" y="4168754"/>
              </a:cxn>
              <a:cxn ang="0">
                <a:pos x="2203768" y="4154736"/>
              </a:cxn>
              <a:cxn ang="0">
                <a:pos x="2162926" y="4132184"/>
              </a:cxn>
              <a:cxn ang="0">
                <a:pos x="2137625" y="4132184"/>
              </a:cxn>
              <a:cxn ang="0">
                <a:pos x="2129309" y="4132184"/>
              </a:cxn>
              <a:cxn ang="0">
                <a:pos x="2096418" y="4135227"/>
              </a:cxn>
              <a:cxn ang="0">
                <a:pos x="2096418" y="4126692"/>
              </a:cxn>
              <a:cxn ang="0">
                <a:pos x="2054850" y="4126692"/>
              </a:cxn>
              <a:cxn ang="0">
                <a:pos x="2044369" y="4126692"/>
              </a:cxn>
              <a:cxn ang="0">
                <a:pos x="2041115" y="4126692"/>
              </a:cxn>
              <a:cxn ang="0">
                <a:pos x="1986176" y="4143150"/>
              </a:cxn>
              <a:cxn ang="0">
                <a:pos x="1969910" y="4176680"/>
              </a:cxn>
              <a:cxn ang="0">
                <a:pos x="1941716" y="4164491"/>
              </a:cxn>
              <a:cxn ang="0">
                <a:pos x="1920754" y="4148033"/>
              </a:cxn>
              <a:cxn ang="0">
                <a:pos x="1908825" y="4152296"/>
              </a:cxn>
              <a:cxn ang="0">
                <a:pos x="1894006" y="4166925"/>
              </a:cxn>
              <a:cxn ang="0">
                <a:pos x="1884608" y="4172408"/>
              </a:cxn>
              <a:cxn ang="0">
                <a:pos x="1868378" y="4198012"/>
              </a:cxn>
              <a:cxn ang="0">
                <a:pos x="1812318" y="4168145"/>
              </a:cxn>
              <a:cxn ang="0">
                <a:pos x="1799306" y="4168145"/>
              </a:cxn>
              <a:cxn ang="0">
                <a:pos x="1706051" y="4215692"/>
              </a:cxn>
              <a:cxn ang="0">
                <a:pos x="1706051" y="4233363"/>
              </a:cxn>
              <a:cxn ang="0">
                <a:pos x="1706051" y="4261408"/>
              </a:cxn>
              <a:cxn ang="0">
                <a:pos x="1696653" y="4261408"/>
              </a:cxn>
              <a:cxn ang="0">
                <a:pos x="1688700" y="4261408"/>
              </a:cxn>
              <a:cxn ang="0">
                <a:pos x="1684363" y="4261408"/>
              </a:cxn>
              <a:cxn ang="0">
                <a:pos x="1680387" y="4261408"/>
              </a:cxn>
              <a:cxn ang="0">
                <a:pos x="1672437" y="4274205"/>
              </a:cxn>
              <a:cxn ang="0">
                <a:pos x="1648217" y="4274205"/>
              </a:cxn>
              <a:cxn ang="0">
                <a:pos x="1639543" y="4257136"/>
              </a:cxn>
              <a:cxn ang="0">
                <a:pos x="1626893" y="4261408"/>
              </a:cxn>
              <a:cxn ang="0">
                <a:pos x="1619663" y="4274205"/>
              </a:cxn>
              <a:cxn ang="0">
                <a:pos x="1601229" y="4307123"/>
              </a:cxn>
              <a:cxn ang="0">
                <a:pos x="1541951" y="4313218"/>
              </a:cxn>
              <a:cxn ang="0">
                <a:pos x="1532914" y="4325404"/>
              </a:cxn>
              <a:cxn ang="0">
                <a:pos x="1488818" y="4361983"/>
              </a:cxn>
              <a:cxn ang="0">
                <a:pos x="1481589" y="4357102"/>
              </a:cxn>
              <a:cxn ang="0">
                <a:pos x="1451950" y="4326015"/>
              </a:cxn>
              <a:cxn ang="0">
                <a:pos x="1386165" y="4369908"/>
              </a:cxn>
              <a:cxn ang="0">
                <a:pos x="1359780" y="4369908"/>
              </a:cxn>
              <a:cxn ang="0">
                <a:pos x="1183754" y="4455848"/>
              </a:cxn>
              <a:cxn ang="0">
                <a:pos x="1145078" y="4444882"/>
              </a:cxn>
              <a:cxn ang="0">
                <a:pos x="1012425" y="4532042"/>
              </a:cxn>
              <a:cxn ang="0">
                <a:pos x="1001941" y="4532042"/>
              </a:cxn>
              <a:cxn ang="0">
                <a:pos x="958931" y="4551551"/>
              </a:cxn>
              <a:cxn ang="0">
                <a:pos x="957605" y="4551551"/>
              </a:cxn>
              <a:cxn ang="0">
                <a:pos x="955678" y="4556425"/>
              </a:cxn>
              <a:cxn ang="0">
                <a:pos x="947365" y="4562520"/>
              </a:cxn>
              <a:cxn ang="0">
                <a:pos x="947365" y="4554594"/>
              </a:cxn>
              <a:cxn ang="0">
                <a:pos x="951476" y="4547968"/>
              </a:cxn>
              <a:cxn ang="0">
                <a:pos x="953064" y="4548224"/>
              </a:cxn>
              <a:cxn ang="0">
                <a:pos x="932305" y="4531205"/>
              </a:cxn>
              <a:cxn ang="0">
                <a:pos x="906158" y="4546061"/>
              </a:cxn>
              <a:cxn ang="0">
                <a:pos x="902542" y="4550331"/>
              </a:cxn>
              <a:cxn ang="0">
                <a:pos x="892061" y="4583249"/>
              </a:cxn>
              <a:cxn ang="0">
                <a:pos x="889169" y="4592386"/>
              </a:cxn>
              <a:cxn ang="0">
                <a:pos x="877604" y="4598487"/>
              </a:cxn>
              <a:cxn ang="0">
                <a:pos x="810373" y="4594217"/>
              </a:cxn>
              <a:cxn ang="0">
                <a:pos x="783626" y="4641764"/>
              </a:cxn>
              <a:cxn ang="0">
                <a:pos x="702661" y="4671020"/>
              </a:cxn>
              <a:cxn ang="0">
                <a:pos x="666516" y="4688089"/>
              </a:cxn>
              <a:cxn ang="0">
                <a:pos x="622418" y="4730756"/>
              </a:cxn>
              <a:cxn ang="0">
                <a:pos x="622418" y="4692963"/>
              </a:cxn>
              <a:cxn ang="0">
                <a:pos x="563503" y="4692963"/>
              </a:cxn>
              <a:cxn ang="0">
                <a:pos x="546152" y="4753917"/>
              </a:cxn>
              <a:cxn ang="0">
                <a:pos x="546152" y="4757580"/>
              </a:cxn>
              <a:cxn ang="0">
                <a:pos x="528441" y="4766717"/>
              </a:cxn>
              <a:cxn ang="0">
                <a:pos x="469163" y="4777692"/>
              </a:cxn>
              <a:cxn ang="0">
                <a:pos x="328199" y="4817313"/>
              </a:cxn>
              <a:cxn ang="0">
                <a:pos x="239281" y="4817313"/>
              </a:cxn>
              <a:cxn ang="0">
                <a:pos x="249040" y="4791100"/>
              </a:cxn>
              <a:cxn ang="0">
                <a:pos x="267113" y="4769766"/>
              </a:cxn>
              <a:cxn ang="0">
                <a:pos x="267113" y="4749045"/>
              </a:cxn>
              <a:cxn ang="0">
                <a:pos x="292415" y="4749045"/>
              </a:cxn>
              <a:cxn ang="0">
                <a:pos x="346992" y="4793541"/>
              </a:cxn>
              <a:cxn ang="0">
                <a:pos x="328199" y="4817313"/>
              </a:cxn>
              <a:cxn ang="0">
                <a:pos x="15915350" y="4881312"/>
              </a:cxn>
              <a:cxn ang="0">
                <a:pos x="15909571" y="4873386"/>
              </a:cxn>
              <a:cxn ang="0">
                <a:pos x="15903787" y="4866072"/>
              </a:cxn>
              <a:cxn ang="0">
                <a:pos x="15915713" y="4846569"/>
              </a:cxn>
              <a:cxn ang="0">
                <a:pos x="15917884" y="4842908"/>
              </a:cxn>
              <a:cxn ang="0">
                <a:pos x="15917884" y="4838645"/>
              </a:cxn>
              <a:cxn ang="0">
                <a:pos x="15922582" y="4834382"/>
              </a:cxn>
              <a:cxn ang="0">
                <a:pos x="15922582" y="4830111"/>
              </a:cxn>
              <a:cxn ang="0">
                <a:pos x="15918970" y="4824017"/>
              </a:cxn>
              <a:cxn ang="0">
                <a:pos x="15913547" y="4813653"/>
              </a:cxn>
              <a:cxn ang="0">
                <a:pos x="15901616" y="4809999"/>
              </a:cxn>
              <a:cxn ang="0">
                <a:pos x="15892580" y="4824017"/>
              </a:cxn>
              <a:cxn ang="0">
                <a:pos x="15865833" y="4824017"/>
              </a:cxn>
              <a:cxn ang="0">
                <a:pos x="15757397" y="4800244"/>
              </a:cxn>
              <a:cxn ang="0">
                <a:pos x="15731012" y="4800244"/>
              </a:cxn>
              <a:cxn ang="0">
                <a:pos x="15723785" y="4800244"/>
              </a:cxn>
              <a:cxn ang="0">
                <a:pos x="15716197" y="4800244"/>
              </a:cxn>
              <a:cxn ang="0">
                <a:pos x="15691978" y="4800244"/>
              </a:cxn>
              <a:cxn ang="0">
                <a:pos x="15691978" y="4795370"/>
              </a:cxn>
              <a:cxn ang="0">
                <a:pos x="15678603" y="4795370"/>
              </a:cxn>
              <a:cxn ang="0">
                <a:pos x="15665231" y="4817922"/>
              </a:cxn>
              <a:cxn ang="0">
                <a:pos x="15650048" y="4797193"/>
              </a:cxn>
              <a:cxn ang="0">
                <a:pos x="15638846" y="4797193"/>
              </a:cxn>
              <a:cxn ang="0">
                <a:pos x="15638846" y="4775249"/>
              </a:cxn>
              <a:cxn ang="0">
                <a:pos x="15585347" y="4775249"/>
              </a:cxn>
              <a:cxn ang="0">
                <a:pos x="15554263" y="4791709"/>
              </a:cxn>
              <a:cxn ang="0">
                <a:pos x="15534386" y="4797193"/>
              </a:cxn>
              <a:cxn ang="0">
                <a:pos x="15492455" y="4797193"/>
              </a:cxn>
              <a:cxn ang="0">
                <a:pos x="15257152" y="4745383"/>
              </a:cxn>
              <a:cxn ang="0">
                <a:pos x="15226429" y="4725271"/>
              </a:cxn>
              <a:cxn ang="0">
                <a:pos x="15133178" y="4725271"/>
              </a:cxn>
              <a:cxn ang="0">
                <a:pos x="14960041" y="4725271"/>
              </a:cxn>
              <a:cxn ang="0">
                <a:pos x="14947391" y="4714905"/>
              </a:cxn>
              <a:cxn ang="0">
                <a:pos x="14923896" y="4721610"/>
              </a:cxn>
              <a:cxn ang="0">
                <a:pos x="14837870" y="4702718"/>
              </a:cxn>
              <a:cxn ang="0">
                <a:pos x="14784739" y="4723439"/>
              </a:cxn>
              <a:cxn ang="0">
                <a:pos x="14698352" y="4689919"/>
              </a:cxn>
              <a:cxn ang="0">
                <a:pos x="14615216" y="4689919"/>
              </a:cxn>
              <a:cxn ang="0">
                <a:pos x="14521965" y="4663706"/>
              </a:cxn>
              <a:cxn ang="0">
                <a:pos x="14449674" y="4663706"/>
              </a:cxn>
              <a:cxn ang="0">
                <a:pos x="14305095" y="4660045"/>
              </a:cxn>
              <a:cxn ang="0">
                <a:pos x="14305095" y="4642983"/>
              </a:cxn>
              <a:cxn ang="0">
                <a:pos x="14305095" y="4639933"/>
              </a:cxn>
              <a:cxn ang="0">
                <a:pos x="14305095" y="4633228"/>
              </a:cxn>
              <a:cxn ang="0">
                <a:pos x="14302199" y="4633228"/>
              </a:cxn>
              <a:cxn ang="0">
                <a:pos x="14302199" y="4668580"/>
              </a:cxn>
              <a:cxn ang="0">
                <a:pos x="14296420" y="4668580"/>
              </a:cxn>
              <a:cxn ang="0">
                <a:pos x="14139908" y="4662486"/>
              </a:cxn>
              <a:cxn ang="0">
                <a:pos x="14077017" y="4683818"/>
              </a:cxn>
              <a:cxn ang="0">
                <a:pos x="14074851" y="4660655"/>
              </a:cxn>
              <a:cxn ang="0">
                <a:pos x="14061840" y="4618599"/>
              </a:cxn>
              <a:cxn ang="0">
                <a:pos x="13920510" y="4623473"/>
              </a:cxn>
              <a:cxn ang="0">
                <a:pos x="13888703" y="4616770"/>
              </a:cxn>
              <a:cxn ang="0">
                <a:pos x="13800149" y="4640543"/>
              </a:cxn>
              <a:cxn ang="0">
                <a:pos x="13774121" y="4640543"/>
              </a:cxn>
              <a:cxn ang="0">
                <a:pos x="13711953" y="4661265"/>
              </a:cxn>
              <a:cxn ang="0">
                <a:pos x="13706531" y="4661265"/>
              </a:cxn>
              <a:cxn ang="0">
                <a:pos x="13701470" y="4661265"/>
              </a:cxn>
              <a:cxn ang="0">
                <a:pos x="13691352" y="4661265"/>
              </a:cxn>
              <a:cxn ang="0">
                <a:pos x="13684120" y="4652128"/>
              </a:cxn>
              <a:cxn ang="0">
                <a:pos x="13675446" y="4639933"/>
              </a:cxn>
              <a:cxn ang="0">
                <a:pos x="13662797" y="4635059"/>
              </a:cxn>
              <a:cxn ang="0">
                <a:pos x="13662797" y="4639322"/>
              </a:cxn>
              <a:cxn ang="0">
                <a:pos x="13618339" y="4626525"/>
              </a:cxn>
              <a:cxn ang="0">
                <a:pos x="13476649" y="4619820"/>
              </a:cxn>
              <a:cxn ang="0">
                <a:pos x="13472675" y="4619820"/>
              </a:cxn>
              <a:cxn ang="0">
                <a:pos x="13400384" y="4624694"/>
              </a:cxn>
              <a:cxn ang="0">
                <a:pos x="13396047" y="4624694"/>
              </a:cxn>
              <a:cxn ang="0">
                <a:pos x="13341467" y="4596047"/>
              </a:cxn>
              <a:cxn ang="0">
                <a:pos x="13329179" y="4596047"/>
              </a:cxn>
              <a:cxn ang="0">
                <a:pos x="13290501" y="4613727"/>
              </a:cxn>
              <a:cxn ang="0">
                <a:pos x="13218212" y="4617379"/>
              </a:cxn>
              <a:cxn ang="0">
                <a:pos x="13206286" y="4617379"/>
              </a:cxn>
              <a:cxn ang="0">
                <a:pos x="13193636" y="4638102"/>
              </a:cxn>
              <a:cxn ang="0">
                <a:pos x="13187489" y="4638102"/>
              </a:cxn>
              <a:cxn ang="0">
                <a:pos x="13059887" y="4619820"/>
              </a:cxn>
              <a:cxn ang="0">
                <a:pos x="13059887" y="4596047"/>
              </a:cxn>
              <a:cxn ang="0">
                <a:pos x="13047235" y="4596047"/>
              </a:cxn>
              <a:cxn ang="0">
                <a:pos x="13011092" y="4616770"/>
              </a:cxn>
              <a:cxn ang="0">
                <a:pos x="13008202" y="4616770"/>
              </a:cxn>
              <a:cxn ang="0">
                <a:pos x="12981451" y="4592996"/>
              </a:cxn>
              <a:cxn ang="0">
                <a:pos x="12915667" y="4614939"/>
              </a:cxn>
              <a:cxn ang="0">
                <a:pos x="12814101" y="4614939"/>
              </a:cxn>
              <a:cxn ang="0">
                <a:pos x="12808678" y="4614939"/>
              </a:cxn>
              <a:cxn ang="0">
                <a:pos x="12700241" y="4588733"/>
              </a:cxn>
              <a:cxn ang="0">
                <a:pos x="12634101" y="4588733"/>
              </a:cxn>
              <a:cxn ang="0">
                <a:pos x="12540475" y="4588733"/>
              </a:cxn>
              <a:cxn ang="0">
                <a:pos x="12533977" y="4588733"/>
              </a:cxn>
              <a:cxn ang="0">
                <a:pos x="12527828" y="4588733"/>
              </a:cxn>
              <a:cxn ang="0">
                <a:pos x="12521688" y="4588733"/>
              </a:cxn>
              <a:cxn ang="0">
                <a:pos x="12513371" y="4588733"/>
              </a:cxn>
              <a:cxn ang="0">
                <a:pos x="12503253" y="4588733"/>
              </a:cxn>
              <a:cxn ang="0">
                <a:pos x="12500358" y="4588733"/>
              </a:cxn>
              <a:cxn ang="0">
                <a:pos x="12446142" y="4588733"/>
              </a:cxn>
              <a:cxn ang="0">
                <a:pos x="12420480" y="4588733"/>
              </a:cxn>
              <a:cxn ang="0">
                <a:pos x="12407469" y="4583249"/>
              </a:cxn>
              <a:cxn ang="0">
                <a:pos x="12404936" y="4583249"/>
              </a:cxn>
              <a:cxn ang="0">
                <a:pos x="12353973" y="4583249"/>
              </a:cxn>
              <a:cxn ang="0">
                <a:pos x="12341682" y="4583249"/>
              </a:cxn>
              <a:cxn ang="0">
                <a:pos x="12296140" y="4558255"/>
              </a:cxn>
              <a:cxn ang="0">
                <a:pos x="12211558" y="4563740"/>
              </a:cxn>
              <a:cxn ang="0">
                <a:pos x="12175415" y="4560695"/>
              </a:cxn>
              <a:cxn ang="0">
                <a:pos x="12063006" y="4563740"/>
              </a:cxn>
              <a:cxn ang="0">
                <a:pos x="12035172" y="4575324"/>
              </a:cxn>
              <a:cxn ang="0">
                <a:pos x="12033006" y="4578368"/>
              </a:cxn>
              <a:cxn ang="0">
                <a:pos x="12008425" y="4559475"/>
              </a:cxn>
              <a:cxn ang="0">
                <a:pos x="11909387" y="4566180"/>
              </a:cxn>
              <a:cxn ang="0">
                <a:pos x="11901437" y="4580809"/>
              </a:cxn>
              <a:cxn ang="0">
                <a:pos x="11889148" y="4580809"/>
              </a:cxn>
              <a:cxn ang="0">
                <a:pos x="11876495" y="4565569"/>
              </a:cxn>
              <a:cxn ang="0">
                <a:pos x="11850108" y="4560086"/>
              </a:cxn>
              <a:cxn ang="0">
                <a:pos x="11810348" y="4560086"/>
              </a:cxn>
              <a:cxn ang="0">
                <a:pos x="11799503" y="4549111"/>
              </a:cxn>
              <a:cxn ang="0">
                <a:pos x="11769505" y="4515584"/>
              </a:cxn>
              <a:cxn ang="0">
                <a:pos x="11743483" y="4515584"/>
              </a:cxn>
              <a:cxn ang="0">
                <a:pos x="11673721" y="4515584"/>
              </a:cxn>
              <a:cxn ang="0">
                <a:pos x="11663599" y="4510099"/>
              </a:cxn>
              <a:cxn ang="0">
                <a:pos x="11555162" y="4510099"/>
              </a:cxn>
              <a:cxn ang="0">
                <a:pos x="11549745" y="4501564"/>
              </a:cxn>
              <a:cxn ang="0">
                <a:pos x="11549745" y="4510710"/>
              </a:cxn>
              <a:cxn ang="0">
                <a:pos x="11535286" y="4510710"/>
              </a:cxn>
              <a:cxn ang="0">
                <a:pos x="11525162" y="4510710"/>
              </a:cxn>
              <a:cxn ang="0">
                <a:pos x="11513598" y="4510710"/>
              </a:cxn>
              <a:cxn ang="0">
                <a:pos x="11499501" y="4510710"/>
              </a:cxn>
              <a:cxn ang="0">
                <a:pos x="11340101" y="4510710"/>
              </a:cxn>
              <a:cxn ang="0">
                <a:pos x="11333597" y="4506445"/>
              </a:cxn>
              <a:cxn ang="0">
                <a:pos x="11329980" y="4506445"/>
              </a:cxn>
              <a:cxn ang="0">
                <a:pos x="11277207" y="4531431"/>
              </a:cxn>
              <a:cxn ang="0">
                <a:pos x="11277207" y="4527168"/>
              </a:cxn>
              <a:cxn ang="0">
                <a:pos x="11277207" y="4521074"/>
              </a:cxn>
              <a:cxn ang="0">
                <a:pos x="11277207" y="4514979"/>
              </a:cxn>
              <a:cxn ang="0">
                <a:pos x="11263833" y="4494861"/>
              </a:cxn>
              <a:cxn ang="0">
                <a:pos x="11237087" y="4503395"/>
              </a:cxn>
              <a:cxn ang="0">
                <a:pos x="11223352" y="4514370"/>
              </a:cxn>
              <a:cxn ang="0">
                <a:pos x="11219738" y="4514370"/>
              </a:cxn>
              <a:cxn ang="0">
                <a:pos x="11173473" y="4518024"/>
              </a:cxn>
              <a:cxn ang="0">
                <a:pos x="11169859" y="4518024"/>
              </a:cxn>
              <a:cxn ang="0">
                <a:pos x="11157928" y="4513759"/>
              </a:cxn>
              <a:cxn ang="0">
                <a:pos x="11130101" y="4493640"/>
              </a:cxn>
              <a:cxn ang="0">
                <a:pos x="11116003" y="4489987"/>
              </a:cxn>
              <a:cxn ang="0">
                <a:pos x="11100820" y="4450365"/>
              </a:cxn>
              <a:cxn ang="0">
                <a:pos x="11089255" y="4450365"/>
              </a:cxn>
              <a:cxn ang="0">
                <a:pos x="11062865" y="4450365"/>
              </a:cxn>
              <a:cxn ang="0">
                <a:pos x="11067564" y="4462552"/>
              </a:cxn>
              <a:cxn ang="0">
                <a:pos x="11079133" y="4493640"/>
              </a:cxn>
              <a:cxn ang="0">
                <a:pos x="11087809" y="4516804"/>
              </a:cxn>
              <a:cxn ang="0">
                <a:pos x="11080581" y="4516804"/>
              </a:cxn>
              <a:cxn ang="0">
                <a:pos x="11050216" y="4520464"/>
              </a:cxn>
              <a:cxn ang="0">
                <a:pos x="11050216" y="4513150"/>
              </a:cxn>
              <a:cxn ang="0">
                <a:pos x="11047325" y="4513150"/>
              </a:cxn>
              <a:cxn ang="0">
                <a:pos x="11039375" y="4513150"/>
              </a:cxn>
              <a:cxn ang="0">
                <a:pos x="11039375" y="4517413"/>
              </a:cxn>
              <a:cxn ang="0">
                <a:pos x="11039375" y="4536923"/>
              </a:cxn>
              <a:cxn ang="0">
                <a:pos x="10905628" y="4515584"/>
              </a:cxn>
              <a:cxn ang="0">
                <a:pos x="10879606" y="4511930"/>
              </a:cxn>
              <a:cxn ang="0">
                <a:pos x="10867680" y="4516193"/>
              </a:cxn>
              <a:cxn ang="0">
                <a:pos x="10851048" y="4512539"/>
              </a:cxn>
              <a:cxn ang="0">
                <a:pos x="10832250" y="4507658"/>
              </a:cxn>
              <a:cxn ang="0">
                <a:pos x="10822858" y="4480841"/>
              </a:cxn>
              <a:cxn ang="0">
                <a:pos x="10852135" y="4469866"/>
              </a:cxn>
              <a:cxn ang="0">
                <a:pos x="10905628" y="4447314"/>
              </a:cxn>
              <a:cxn ang="0">
                <a:pos x="10847074" y="4447314"/>
              </a:cxn>
              <a:cxn ang="0">
                <a:pos x="10799725" y="4402207"/>
              </a:cxn>
              <a:cxn ang="0">
                <a:pos x="10811650" y="4402207"/>
              </a:cxn>
              <a:cxn ang="0">
                <a:pos x="10932011" y="4379655"/>
              </a:cxn>
              <a:cxn ang="0">
                <a:pos x="10932011" y="4360152"/>
              </a:cxn>
              <a:cxn ang="0">
                <a:pos x="10908522" y="4337600"/>
              </a:cxn>
              <a:cxn ang="0">
                <a:pos x="10987675" y="4337600"/>
              </a:cxn>
              <a:cxn ang="0">
                <a:pos x="11006121" y="4337600"/>
              </a:cxn>
              <a:cxn ang="0">
                <a:pos x="11014071" y="4337600"/>
              </a:cxn>
              <a:cxn ang="0">
                <a:pos x="11081300" y="4318701"/>
              </a:cxn>
              <a:cxn ang="0">
                <a:pos x="11119979" y="4318701"/>
              </a:cxn>
              <a:cxn ang="0">
                <a:pos x="11148172" y="4337600"/>
              </a:cxn>
              <a:cxn ang="0">
                <a:pos x="11162627" y="4341253"/>
              </a:cxn>
              <a:cxn ang="0">
                <a:pos x="11198772" y="4341253"/>
              </a:cxn>
              <a:cxn ang="0">
                <a:pos x="11226966" y="4341253"/>
              </a:cxn>
              <a:cxn ang="0">
                <a:pos x="11232027" y="4337600"/>
              </a:cxn>
              <a:cxn ang="0">
                <a:pos x="11268170" y="4315047"/>
              </a:cxn>
              <a:cxn ang="0">
                <a:pos x="11270698" y="4320530"/>
              </a:cxn>
              <a:cxn ang="0">
                <a:pos x="11309379" y="4333939"/>
              </a:cxn>
              <a:cxn ang="0">
                <a:pos x="11315525" y="4333939"/>
              </a:cxn>
              <a:cxn ang="0">
                <a:pos x="11321305" y="4333939"/>
              </a:cxn>
              <a:cxn ang="0">
                <a:pos x="11548659" y="4336990"/>
              </a:cxn>
              <a:cxn ang="0">
                <a:pos x="11584805" y="4336990"/>
              </a:cxn>
              <a:cxn ang="0">
                <a:pos x="11595651" y="4336990"/>
              </a:cxn>
              <a:cxn ang="0">
                <a:pos x="11600344" y="4336990"/>
              </a:cxn>
              <a:cxn ang="0">
                <a:pos x="11697939" y="4313216"/>
              </a:cxn>
              <a:cxn ang="0">
                <a:pos x="11719625" y="4332719"/>
              </a:cxn>
              <a:cxn ang="0">
                <a:pos x="11799141" y="4332719"/>
              </a:cxn>
              <a:cxn ang="0">
                <a:pos x="11807819" y="4332719"/>
              </a:cxn>
              <a:cxn ang="0">
                <a:pos x="11807819" y="4313827"/>
              </a:cxn>
              <a:cxn ang="0">
                <a:pos x="11807819" y="4307733"/>
              </a:cxn>
              <a:cxn ang="0">
                <a:pos x="11807819" y="4291884"/>
              </a:cxn>
              <a:cxn ang="0">
                <a:pos x="11755409" y="4269331"/>
              </a:cxn>
              <a:cxn ang="0">
                <a:pos x="11765529" y="4269331"/>
              </a:cxn>
              <a:cxn ang="0">
                <a:pos x="11846854" y="4269331"/>
              </a:cxn>
              <a:cxn ang="0">
                <a:pos x="11861316" y="4269331"/>
              </a:cxn>
              <a:cxn ang="0">
                <a:pos x="11883725" y="4273594"/>
              </a:cxn>
              <a:cxn ang="0">
                <a:pos x="11892400" y="4308953"/>
              </a:cxn>
              <a:cxn ang="0">
                <a:pos x="11888426" y="4315047"/>
              </a:cxn>
              <a:cxn ang="0">
                <a:pos x="11888426" y="4336379"/>
              </a:cxn>
              <a:cxn ang="0">
                <a:pos x="11939747" y="4336379"/>
              </a:cxn>
              <a:cxn ang="0">
                <a:pos x="11941919" y="4336379"/>
              </a:cxn>
              <a:cxn ang="0">
                <a:pos x="12033006" y="4358932"/>
              </a:cxn>
              <a:cxn ang="0">
                <a:pos x="12059390" y="4368077"/>
              </a:cxn>
              <a:cxn ang="0">
                <a:pos x="12100595" y="4337600"/>
              </a:cxn>
              <a:cxn ang="0">
                <a:pos x="12108546" y="4337600"/>
              </a:cxn>
              <a:cxn ang="0">
                <a:pos x="12114693" y="4337600"/>
              </a:cxn>
              <a:cxn ang="0">
                <a:pos x="12196020" y="4337600"/>
              </a:cxn>
              <a:cxn ang="0">
                <a:pos x="12202160" y="4337600"/>
              </a:cxn>
              <a:cxn ang="0">
                <a:pos x="12207945" y="4337600"/>
              </a:cxn>
              <a:cxn ang="0">
                <a:pos x="12219872" y="4326015"/>
              </a:cxn>
              <a:cxn ang="0">
                <a:pos x="12234690" y="4312607"/>
              </a:cxn>
              <a:cxn ang="0">
                <a:pos x="12239027" y="4312607"/>
              </a:cxn>
              <a:cxn ang="0">
                <a:pos x="12242279" y="4312607"/>
              </a:cxn>
              <a:cxn ang="0">
                <a:pos x="12246978" y="4312607"/>
              </a:cxn>
              <a:cxn ang="0">
                <a:pos x="12246978" y="4326015"/>
              </a:cxn>
              <a:cxn ang="0">
                <a:pos x="12246978" y="4331505"/>
              </a:cxn>
              <a:cxn ang="0">
                <a:pos x="12273729" y="4309555"/>
              </a:cxn>
              <a:cxn ang="0">
                <a:pos x="12300839" y="4309555"/>
              </a:cxn>
              <a:cxn ang="0">
                <a:pos x="12313491" y="4309555"/>
              </a:cxn>
              <a:cxn ang="0">
                <a:pos x="12327588" y="4330285"/>
              </a:cxn>
              <a:cxn ang="0">
                <a:pos x="12353973" y="4330285"/>
              </a:cxn>
              <a:cxn ang="0">
                <a:pos x="12393734" y="4330285"/>
              </a:cxn>
              <a:cxn ang="0">
                <a:pos x="12434217" y="4305292"/>
              </a:cxn>
              <a:cxn ang="0">
                <a:pos x="12428792" y="4298587"/>
              </a:cxn>
              <a:cxn ang="0">
                <a:pos x="12434576" y="4237633"/>
              </a:cxn>
              <a:cxn ang="0">
                <a:pos x="12436743" y="4237633"/>
              </a:cxn>
              <a:cxn ang="0">
                <a:pos x="12453373" y="4260186"/>
              </a:cxn>
              <a:cxn ang="0">
                <a:pos x="12460600" y="4279078"/>
              </a:cxn>
              <a:cxn ang="0">
                <a:pos x="12437466" y="4296147"/>
              </a:cxn>
              <a:cxn ang="0">
                <a:pos x="12434576" y="4302852"/>
              </a:cxn>
              <a:cxn ang="0">
                <a:pos x="12447950" y="4346745"/>
              </a:cxn>
              <a:cxn ang="0">
                <a:pos x="12460962" y="4346745"/>
              </a:cxn>
              <a:cxn ang="0">
                <a:pos x="12470360" y="4339431"/>
              </a:cxn>
              <a:cxn ang="0">
                <a:pos x="12542648" y="4380266"/>
              </a:cxn>
              <a:cxn ang="0">
                <a:pos x="12544813" y="4388189"/>
              </a:cxn>
              <a:cxn ang="0">
                <a:pos x="12593980" y="4336990"/>
              </a:cxn>
              <a:cxn ang="0">
                <a:pos x="12634822" y="4316267"/>
              </a:cxn>
              <a:cxn ang="0">
                <a:pos x="12727715" y="4324795"/>
              </a:cxn>
              <a:cxn ang="0">
                <a:pos x="12727715" y="4329676"/>
              </a:cxn>
              <a:cxn ang="0">
                <a:pos x="12754460" y="4349177"/>
              </a:cxn>
              <a:cxn ang="0">
                <a:pos x="12806512" y="4330285"/>
              </a:cxn>
              <a:cxn ang="0">
                <a:pos x="12806512" y="4321751"/>
              </a:cxn>
              <a:cxn ang="0">
                <a:pos x="12927598" y="4321751"/>
              </a:cxn>
              <a:cxn ang="0">
                <a:pos x="12955429" y="4326625"/>
              </a:cxn>
              <a:cxn ang="0">
                <a:pos x="12991575" y="4326625"/>
              </a:cxn>
              <a:cxn ang="0">
                <a:pos x="13045430" y="4321751"/>
              </a:cxn>
              <a:cxn ang="0">
                <a:pos x="13057719" y="4297367"/>
              </a:cxn>
              <a:cxn ang="0">
                <a:pos x="13057719" y="4288832"/>
              </a:cxn>
              <a:cxn ang="0">
                <a:pos x="13036757" y="4279078"/>
              </a:cxn>
              <a:cxn ang="0">
                <a:pos x="12991575" y="4279078"/>
              </a:cxn>
              <a:cxn ang="0">
                <a:pos x="12996993" y="4251042"/>
              </a:cxn>
              <a:cxn ang="0">
                <a:pos x="13004226" y="4213250"/>
              </a:cxn>
              <a:cxn ang="0">
                <a:pos x="13084105" y="4234582"/>
              </a:cxn>
              <a:cxn ang="0">
                <a:pos x="13152068" y="4234582"/>
              </a:cxn>
              <a:cxn ang="0">
                <a:pos x="13128199" y="4271765"/>
              </a:cxn>
              <a:cxn ang="0">
                <a:pos x="13098562" y="4322361"/>
              </a:cxn>
              <a:cxn ang="0">
                <a:pos x="13110850" y="4322361"/>
              </a:cxn>
              <a:cxn ang="0">
                <a:pos x="13180986" y="4322361"/>
              </a:cxn>
              <a:cxn ang="0">
                <a:pos x="13191465" y="4326015"/>
              </a:cxn>
              <a:cxn ang="0">
                <a:pos x="13377974" y="4319921"/>
              </a:cxn>
              <a:cxn ang="0">
                <a:pos x="13393157" y="4319921"/>
              </a:cxn>
              <a:cxn ang="0">
                <a:pos x="13398937" y="4319921"/>
              </a:cxn>
              <a:cxn ang="0">
                <a:pos x="13405083" y="4319921"/>
              </a:cxn>
              <a:cxn ang="0">
                <a:pos x="13419542" y="4322971"/>
              </a:cxn>
              <a:cxn ang="0">
                <a:pos x="13458215" y="4322971"/>
              </a:cxn>
              <a:cxn ang="0">
                <a:pos x="13472311" y="4318701"/>
              </a:cxn>
              <a:cxn ang="0">
                <a:pos x="13574606" y="4318701"/>
              </a:cxn>
              <a:cxn ang="0">
                <a:pos x="13660268" y="4318701"/>
              </a:cxn>
              <a:cxn ang="0">
                <a:pos x="13724241" y="4322361"/>
              </a:cxn>
              <a:cxn ang="0">
                <a:pos x="13726412" y="4322361"/>
              </a:cxn>
              <a:cxn ang="0">
                <a:pos x="13805206" y="4322361"/>
              </a:cxn>
              <a:cxn ang="0">
                <a:pos x="13818942" y="4343694"/>
              </a:cxn>
              <a:cxn ang="0">
                <a:pos x="13814242" y="4361983"/>
              </a:cxn>
              <a:cxn ang="0">
                <a:pos x="13807377" y="4386969"/>
              </a:cxn>
              <a:cxn ang="0">
                <a:pos x="13846412" y="4386969"/>
              </a:cxn>
              <a:cxn ang="0">
                <a:pos x="13834848" y="4358322"/>
              </a:cxn>
              <a:cxn ang="0">
                <a:pos x="13823279" y="4344914"/>
              </a:cxn>
              <a:cxn ang="0">
                <a:pos x="13819665" y="4344914"/>
              </a:cxn>
              <a:cxn ang="0">
                <a:pos x="13819665" y="4335159"/>
              </a:cxn>
              <a:cxn ang="0">
                <a:pos x="13819665" y="4327235"/>
              </a:cxn>
              <a:cxn ang="0">
                <a:pos x="13831234" y="4327235"/>
              </a:cxn>
              <a:cxn ang="0">
                <a:pos x="13856533" y="4337600"/>
              </a:cxn>
              <a:cxn ang="0">
                <a:pos x="13872440" y="4366246"/>
              </a:cxn>
              <a:cxn ang="0">
                <a:pos x="13858343" y="4394894"/>
              </a:cxn>
              <a:cxn ang="0">
                <a:pos x="13898464" y="4394894"/>
              </a:cxn>
              <a:cxn ang="0">
                <a:pos x="13898464" y="4364417"/>
              </a:cxn>
              <a:cxn ang="0">
                <a:pos x="13898464" y="4344305"/>
              </a:cxn>
              <a:cxn ang="0">
                <a:pos x="13911836" y="4344305"/>
              </a:cxn>
              <a:cxn ang="0">
                <a:pos x="13941835" y="4352228"/>
              </a:cxn>
              <a:cxn ang="0">
                <a:pos x="13951595" y="4352228"/>
              </a:cxn>
              <a:cxn ang="0">
                <a:pos x="13953404" y="4327235"/>
              </a:cxn>
              <a:cxn ang="0">
                <a:pos x="13991715" y="4327235"/>
              </a:cxn>
              <a:cxn ang="0">
                <a:pos x="13984850" y="4364417"/>
              </a:cxn>
              <a:cxn ang="0">
                <a:pos x="13979789" y="4391850"/>
              </a:cxn>
              <a:cxn ang="0">
                <a:pos x="14019186" y="4391850"/>
              </a:cxn>
              <a:cxn ang="0">
                <a:pos x="14025694" y="4362594"/>
              </a:cxn>
              <a:cxn ang="0">
                <a:pos x="14019186" y="4347354"/>
              </a:cxn>
              <a:cxn ang="0">
                <a:pos x="14085329" y="4321141"/>
              </a:cxn>
              <a:cxn ang="0">
                <a:pos x="14124007" y="4321141"/>
              </a:cxn>
              <a:cxn ang="0">
                <a:pos x="14139191" y="4321141"/>
              </a:cxn>
              <a:cxn ang="0">
                <a:pos x="14152563" y="4317481"/>
              </a:cxn>
              <a:cxn ang="0">
                <a:pos x="14164128" y="4321141"/>
              </a:cxn>
              <a:cxn ang="0">
                <a:pos x="14177139" y="4321141"/>
              </a:cxn>
              <a:cxn ang="0">
                <a:pos x="14201358" y="4321141"/>
              </a:cxn>
              <a:cxn ang="0">
                <a:pos x="14218707" y="4282129"/>
              </a:cxn>
              <a:cxn ang="0">
                <a:pos x="14218707" y="4277255"/>
              </a:cxn>
              <a:cxn ang="0">
                <a:pos x="14218707" y="4254703"/>
              </a:cxn>
              <a:cxn ang="0">
                <a:pos x="14231357" y="4254703"/>
              </a:cxn>
              <a:cxn ang="0">
                <a:pos x="14245454" y="4254703"/>
              </a:cxn>
              <a:cxn ang="0">
                <a:pos x="14271116" y="4254703"/>
              </a:cxn>
              <a:cxn ang="0">
                <a:pos x="14311960" y="4279689"/>
              </a:cxn>
              <a:cxn ang="0">
                <a:pos x="14304371" y="4292495"/>
              </a:cxn>
              <a:cxn ang="0">
                <a:pos x="14304371" y="4295537"/>
              </a:cxn>
              <a:cxn ang="0">
                <a:pos x="14247982" y="4305292"/>
              </a:cxn>
              <a:cxn ang="0">
                <a:pos x="14284128" y="4323582"/>
              </a:cxn>
              <a:cxn ang="0">
                <a:pos x="14327866" y="4323582"/>
              </a:cxn>
              <a:cxn ang="0">
                <a:pos x="14289189" y="4345525"/>
              </a:cxn>
              <a:cxn ang="0">
                <a:pos x="14248344" y="4382706"/>
              </a:cxn>
              <a:cxn ang="0">
                <a:pos x="14248344" y="4392461"/>
              </a:cxn>
              <a:cxn ang="0">
                <a:pos x="14392924" y="4392461"/>
              </a:cxn>
              <a:cxn ang="0">
                <a:pos x="14399070" y="4392461"/>
              </a:cxn>
              <a:cxn ang="0">
                <a:pos x="14449312" y="4392461"/>
              </a:cxn>
              <a:cxn ang="0">
                <a:pos x="14460515" y="4392461"/>
              </a:cxn>
              <a:cxn ang="0">
                <a:pos x="14476783" y="4410132"/>
              </a:cxn>
              <a:cxn ang="0">
                <a:pos x="14503168" y="4393070"/>
              </a:cxn>
              <a:cxn ang="0">
                <a:pos x="14554858" y="4393070"/>
              </a:cxn>
              <a:cxn ang="0">
                <a:pos x="14663292" y="4393070"/>
              </a:cxn>
              <a:cxn ang="0">
                <a:pos x="14663292" y="4397944"/>
              </a:cxn>
              <a:cxn ang="0">
                <a:pos x="14663292" y="4461942"/>
              </a:cxn>
              <a:cxn ang="0">
                <a:pos x="14675942" y="4482061"/>
              </a:cxn>
              <a:cxn ang="0">
                <a:pos x="14681002" y="4472917"/>
              </a:cxn>
              <a:cxn ang="0">
                <a:pos x="14689316" y="4459509"/>
              </a:cxn>
              <a:cxn ang="0">
                <a:pos x="14695819" y="4459509"/>
              </a:cxn>
              <a:cxn ang="0">
                <a:pos x="14701965" y="4459509"/>
              </a:cxn>
              <a:cxn ang="0">
                <a:pos x="14694014" y="4447314"/>
              </a:cxn>
              <a:cxn ang="0">
                <a:pos x="14689316" y="4439999"/>
              </a:cxn>
              <a:cxn ang="0">
                <a:pos x="14677385" y="4411353"/>
              </a:cxn>
              <a:cxn ang="0">
                <a:pos x="14677385" y="4393674"/>
              </a:cxn>
              <a:cxn ang="0">
                <a:pos x="14703413" y="4393674"/>
              </a:cxn>
              <a:cxn ang="0">
                <a:pos x="14717868" y="4393674"/>
              </a:cxn>
              <a:cxn ang="0">
                <a:pos x="14757630" y="4415013"/>
              </a:cxn>
              <a:cxn ang="0">
                <a:pos x="14750037" y="4427811"/>
              </a:cxn>
              <a:cxn ang="0">
                <a:pos x="14743171" y="4439390"/>
              </a:cxn>
              <a:cxn ang="0">
                <a:pos x="14731245" y="4458900"/>
              </a:cxn>
              <a:cxn ang="0">
                <a:pos x="14771728" y="4477791"/>
              </a:cxn>
              <a:cxn ang="0">
                <a:pos x="14769556" y="4483892"/>
              </a:cxn>
              <a:cxn ang="0">
                <a:pos x="14772084" y="4479012"/>
              </a:cxn>
              <a:cxn ang="0">
                <a:pos x="14777507" y="4479012"/>
              </a:cxn>
              <a:cxn ang="0">
                <a:pos x="14783654" y="4479012"/>
              </a:cxn>
              <a:cxn ang="0">
                <a:pos x="14809315" y="4457679"/>
              </a:cxn>
              <a:cxn ang="0">
                <a:pos x="14850520" y="4475358"/>
              </a:cxn>
              <a:cxn ang="0">
                <a:pos x="14857028" y="4475358"/>
              </a:cxn>
              <a:cxn ang="0">
                <a:pos x="14863171" y="4475358"/>
              </a:cxn>
              <a:cxn ang="0">
                <a:pos x="14874377" y="4452805"/>
              </a:cxn>
              <a:cxn ang="0">
                <a:pos x="14879438" y="4443051"/>
              </a:cxn>
              <a:cxn ang="0">
                <a:pos x="14791605" y="4421718"/>
              </a:cxn>
              <a:cxn ang="0">
                <a:pos x="14783291" y="4410742"/>
              </a:cxn>
              <a:cxn ang="0">
                <a:pos x="14838233" y="4410742"/>
              </a:cxn>
              <a:cxn ang="0">
                <a:pos x="14930762" y="4433296"/>
              </a:cxn>
              <a:cxn ang="0">
                <a:pos x="14917026" y="4437566"/>
              </a:cxn>
              <a:cxn ang="0">
                <a:pos x="14913051" y="4452194"/>
              </a:cxn>
              <a:cxn ang="0">
                <a:pos x="14919197" y="4476578"/>
              </a:cxn>
              <a:cxn ang="0">
                <a:pos x="14942693" y="4459509"/>
              </a:cxn>
              <a:cxn ang="0">
                <a:pos x="14988236" y="4471697"/>
              </a:cxn>
              <a:cxn ang="0">
                <a:pos x="14997991" y="4478401"/>
              </a:cxn>
              <a:cxn ang="0">
                <a:pos x="15137515" y="4478401"/>
              </a:cxn>
              <a:cxn ang="0">
                <a:pos x="15165704" y="4501564"/>
              </a:cxn>
              <a:cxn ang="0">
                <a:pos x="15195164" y="4521226"/>
              </a:cxn>
              <a:cxn ang="0">
                <a:pos x="15224458" y="4501674"/>
              </a:cxn>
              <a:cxn ang="0">
                <a:pos x="15224620" y="4501908"/>
              </a:cxn>
              <a:cxn ang="0">
                <a:pos x="15224620" y="4507658"/>
              </a:cxn>
              <a:cxn ang="0">
                <a:pos x="15228596" y="4507658"/>
              </a:cxn>
              <a:cxn ang="0">
                <a:pos x="15224620" y="4501908"/>
              </a:cxn>
              <a:cxn ang="0">
                <a:pos x="15224620" y="4501564"/>
              </a:cxn>
              <a:cxn ang="0">
                <a:pos x="15224458" y="4501674"/>
              </a:cxn>
              <a:cxn ang="0">
                <a:pos x="15223540" y="4500344"/>
              </a:cxn>
              <a:cxn ang="0">
                <a:pos x="15223540" y="4497301"/>
              </a:cxn>
              <a:cxn ang="0">
                <a:pos x="15223540" y="4459509"/>
              </a:cxn>
              <a:cxn ang="0">
                <a:pos x="15262212" y="4455848"/>
              </a:cxn>
              <a:cxn ang="0">
                <a:pos x="15284622" y="4459509"/>
              </a:cxn>
              <a:cxn ang="0">
                <a:pos x="15330889" y="4542406"/>
              </a:cxn>
              <a:cxn ang="0">
                <a:pos x="15559685" y="4542406"/>
              </a:cxn>
              <a:cxn ang="0">
                <a:pos x="15584989" y="4546671"/>
              </a:cxn>
              <a:cxn ang="0">
                <a:pos x="15607399" y="4550331"/>
              </a:cxn>
              <a:cxn ang="0">
                <a:pos x="15571254" y="4569834"/>
              </a:cxn>
              <a:cxn ang="0">
                <a:pos x="15556433" y="4589344"/>
              </a:cxn>
              <a:cxn ang="0">
                <a:pos x="15544507" y="4589344"/>
              </a:cxn>
              <a:cxn ang="0">
                <a:pos x="15543060" y="4586903"/>
              </a:cxn>
              <a:cxn ang="0">
                <a:pos x="15500045" y="4589344"/>
              </a:cxn>
              <a:cxn ang="0">
                <a:pos x="15540166" y="4619210"/>
              </a:cxn>
              <a:cxn ang="0">
                <a:pos x="15546312" y="4619210"/>
              </a:cxn>
              <a:cxn ang="0">
                <a:pos x="15600529" y="4608235"/>
              </a:cxn>
              <a:cxn ang="0">
                <a:pos x="15641373" y="4617379"/>
              </a:cxn>
              <a:cxn ang="0">
                <a:pos x="15709688" y="4681995"/>
              </a:cxn>
              <a:cxn ang="0">
                <a:pos x="15827160" y="4641153"/>
              </a:cxn>
              <a:cxn ang="0">
                <a:pos x="15837281" y="4641153"/>
              </a:cxn>
              <a:cxn ang="0">
                <a:pos x="15839086" y="4641153"/>
              </a:cxn>
              <a:cxn ang="0">
                <a:pos x="15892942" y="4709422"/>
              </a:cxn>
              <a:cxn ang="0">
                <a:pos x="15884266" y="4723439"/>
              </a:cxn>
              <a:cxn ang="0">
                <a:pos x="15840533" y="4729534"/>
              </a:cxn>
              <a:cxn ang="0">
                <a:pos x="15835111" y="4741729"/>
              </a:cxn>
              <a:cxn ang="0">
                <a:pos x="15832582" y="4741729"/>
              </a:cxn>
              <a:cxn ang="0">
                <a:pos x="15813785" y="4749043"/>
              </a:cxn>
              <a:cxn ang="0">
                <a:pos x="15873065" y="4770986"/>
              </a:cxn>
              <a:cxn ang="0">
                <a:pos x="15880291" y="4770986"/>
              </a:cxn>
              <a:cxn ang="0">
                <a:pos x="15992340" y="4746603"/>
              </a:cxn>
              <a:cxn ang="0">
                <a:pos x="15982585" y="4730145"/>
              </a:cxn>
              <a:cxn ang="0">
                <a:pos x="15946439" y="4703938"/>
              </a:cxn>
              <a:cxn ang="0">
                <a:pos x="16024871" y="4703938"/>
              </a:cxn>
              <a:cxn ang="0">
                <a:pos x="16031741" y="4725271"/>
              </a:cxn>
              <a:cxn ang="0">
                <a:pos x="16059931" y="4786224"/>
              </a:cxn>
              <a:cxn ang="0">
                <a:pos x="16060654" y="4792930"/>
              </a:cxn>
              <a:cxn ang="0">
                <a:pos x="16053789" y="4798413"/>
              </a:cxn>
              <a:cxn ang="0">
                <a:pos x="15945354" y="4809388"/>
              </a:cxn>
              <a:cxn ang="0">
                <a:pos x="15999933" y="4852663"/>
              </a:cxn>
              <a:cxn ang="0">
                <a:pos x="15957280" y="4880707"/>
              </a:cxn>
              <a:cxn ang="0">
                <a:pos x="15917522" y="4866072"/>
              </a:cxn>
              <a:cxn ang="0">
                <a:pos x="15915350" y="4876438"/>
              </a:cxn>
              <a:cxn ang="0">
                <a:pos x="15915350" y="4881312"/>
              </a:cxn>
            </a:cxnLst>
            <a:rect l="0" t="0" r="0" b="0"/>
            <a:pathLst>
              <a:path w="15544" h="6760">
                <a:moveTo>
                  <a:pt x="9840" y="6617"/>
                </a:moveTo>
                <a:lnTo>
                  <a:pt x="9871" y="6642"/>
                </a:lnTo>
                <a:lnTo>
                  <a:pt x="9884" y="6617"/>
                </a:lnTo>
                <a:lnTo>
                  <a:pt x="9840" y="6617"/>
                </a:lnTo>
                <a:close/>
                <a:moveTo>
                  <a:pt x="7751" y="6579"/>
                </a:moveTo>
                <a:cubicBezTo>
                  <a:pt x="7736" y="6601"/>
                  <a:pt x="7717" y="6607"/>
                  <a:pt x="7703" y="6610"/>
                </a:cubicBezTo>
                <a:cubicBezTo>
                  <a:pt x="7693" y="6611"/>
                  <a:pt x="7682" y="6612"/>
                  <a:pt x="7674" y="6612"/>
                </a:cubicBezTo>
                <a:cubicBezTo>
                  <a:pt x="7666" y="6612"/>
                  <a:pt x="7654" y="6611"/>
                  <a:pt x="7646" y="6610"/>
                </a:cubicBezTo>
                <a:cubicBezTo>
                  <a:pt x="7649" y="6613"/>
                  <a:pt x="7653" y="6617"/>
                  <a:pt x="7653" y="6618"/>
                </a:cubicBezTo>
                <a:cubicBezTo>
                  <a:pt x="7677" y="6638"/>
                  <a:pt x="7710" y="6648"/>
                  <a:pt x="7735" y="6647"/>
                </a:cubicBezTo>
                <a:lnTo>
                  <a:pt x="7737" y="6647"/>
                </a:lnTo>
                <a:lnTo>
                  <a:pt x="7738" y="6647"/>
                </a:lnTo>
                <a:lnTo>
                  <a:pt x="7740" y="6647"/>
                </a:lnTo>
                <a:lnTo>
                  <a:pt x="7741" y="6647"/>
                </a:lnTo>
                <a:lnTo>
                  <a:pt x="7819" y="6612"/>
                </a:lnTo>
                <a:lnTo>
                  <a:pt x="7791" y="6598"/>
                </a:lnTo>
                <a:lnTo>
                  <a:pt x="7751" y="6579"/>
                </a:lnTo>
                <a:close/>
                <a:moveTo>
                  <a:pt x="7819" y="6612"/>
                </a:moveTo>
                <a:lnTo>
                  <a:pt x="7822" y="6613"/>
                </a:lnTo>
                <a:lnTo>
                  <a:pt x="7823" y="6610"/>
                </a:lnTo>
                <a:lnTo>
                  <a:pt x="7819" y="6612"/>
                </a:lnTo>
                <a:close/>
                <a:moveTo>
                  <a:pt x="7910" y="6525"/>
                </a:moveTo>
                <a:cubicBezTo>
                  <a:pt x="7906" y="6525"/>
                  <a:pt x="7899" y="6533"/>
                  <a:pt x="7896" y="6538"/>
                </a:cubicBezTo>
                <a:lnTo>
                  <a:pt x="7924" y="6538"/>
                </a:lnTo>
                <a:lnTo>
                  <a:pt x="7911" y="6525"/>
                </a:lnTo>
                <a:lnTo>
                  <a:pt x="7910" y="6525"/>
                </a:lnTo>
                <a:close/>
                <a:moveTo>
                  <a:pt x="7924" y="6538"/>
                </a:moveTo>
                <a:lnTo>
                  <a:pt x="7924" y="6540"/>
                </a:lnTo>
                <a:lnTo>
                  <a:pt x="7928" y="6538"/>
                </a:lnTo>
                <a:lnTo>
                  <a:pt x="7924" y="6538"/>
                </a:lnTo>
                <a:close/>
                <a:moveTo>
                  <a:pt x="6941" y="6511"/>
                </a:moveTo>
                <a:lnTo>
                  <a:pt x="6940" y="6512"/>
                </a:lnTo>
                <a:lnTo>
                  <a:pt x="6938" y="6513"/>
                </a:lnTo>
                <a:lnTo>
                  <a:pt x="6938" y="6514"/>
                </a:lnTo>
                <a:lnTo>
                  <a:pt x="6937" y="6514"/>
                </a:lnTo>
                <a:lnTo>
                  <a:pt x="6936" y="6514"/>
                </a:lnTo>
                <a:lnTo>
                  <a:pt x="6935" y="6513"/>
                </a:lnTo>
                <a:lnTo>
                  <a:pt x="6934" y="6513"/>
                </a:lnTo>
                <a:lnTo>
                  <a:pt x="6933" y="6513"/>
                </a:lnTo>
                <a:lnTo>
                  <a:pt x="6932" y="6514"/>
                </a:lnTo>
                <a:lnTo>
                  <a:pt x="6931" y="6514"/>
                </a:lnTo>
                <a:cubicBezTo>
                  <a:pt x="6926" y="6519"/>
                  <a:pt x="6924" y="6524"/>
                  <a:pt x="6924" y="6527"/>
                </a:cubicBezTo>
                <a:cubicBezTo>
                  <a:pt x="6923" y="6533"/>
                  <a:pt x="6930" y="6539"/>
                  <a:pt x="6935" y="6538"/>
                </a:cubicBezTo>
                <a:lnTo>
                  <a:pt x="6935" y="6540"/>
                </a:lnTo>
                <a:cubicBezTo>
                  <a:pt x="6940" y="6531"/>
                  <a:pt x="6941" y="6519"/>
                  <a:pt x="6941" y="6511"/>
                </a:cubicBezTo>
                <a:close/>
                <a:moveTo>
                  <a:pt x="8035" y="6441"/>
                </a:moveTo>
                <a:lnTo>
                  <a:pt x="8314" y="6441"/>
                </a:lnTo>
                <a:cubicBezTo>
                  <a:pt x="8297" y="6446"/>
                  <a:pt x="8274" y="6455"/>
                  <a:pt x="8261" y="6460"/>
                </a:cubicBezTo>
                <a:cubicBezTo>
                  <a:pt x="8221" y="6474"/>
                  <a:pt x="8176" y="6489"/>
                  <a:pt x="8141" y="6488"/>
                </a:cubicBezTo>
                <a:cubicBezTo>
                  <a:pt x="8107" y="6490"/>
                  <a:pt x="8066" y="6473"/>
                  <a:pt x="8035" y="6441"/>
                </a:cubicBezTo>
                <a:close/>
                <a:moveTo>
                  <a:pt x="9333" y="6429"/>
                </a:moveTo>
                <a:cubicBezTo>
                  <a:pt x="9334" y="6433"/>
                  <a:pt x="9338" y="6436"/>
                  <a:pt x="9339" y="6437"/>
                </a:cubicBezTo>
                <a:cubicBezTo>
                  <a:pt x="9353" y="6455"/>
                  <a:pt x="9377" y="6459"/>
                  <a:pt x="9395" y="6459"/>
                </a:cubicBezTo>
                <a:cubicBezTo>
                  <a:pt x="9402" y="6459"/>
                  <a:pt x="9414" y="6458"/>
                  <a:pt x="9419" y="6458"/>
                </a:cubicBezTo>
                <a:cubicBezTo>
                  <a:pt x="9427" y="6457"/>
                  <a:pt x="9438" y="6457"/>
                  <a:pt x="9442" y="6457"/>
                </a:cubicBezTo>
                <a:lnTo>
                  <a:pt x="9474" y="6457"/>
                </a:lnTo>
                <a:cubicBezTo>
                  <a:pt x="9513" y="6452"/>
                  <a:pt x="9573" y="6450"/>
                  <a:pt x="9597" y="6450"/>
                </a:cubicBezTo>
                <a:cubicBezTo>
                  <a:pt x="9658" y="6450"/>
                  <a:pt x="9742" y="6455"/>
                  <a:pt x="9787" y="6458"/>
                </a:cubicBezTo>
                <a:cubicBezTo>
                  <a:pt x="9845" y="6462"/>
                  <a:pt x="9926" y="6466"/>
                  <a:pt x="9968" y="6466"/>
                </a:cubicBezTo>
                <a:cubicBezTo>
                  <a:pt x="10002" y="6466"/>
                  <a:pt x="10055" y="6464"/>
                  <a:pt x="10074" y="6461"/>
                </a:cubicBezTo>
                <a:lnTo>
                  <a:pt x="10210" y="6461"/>
                </a:lnTo>
                <a:lnTo>
                  <a:pt x="10211" y="6462"/>
                </a:lnTo>
                <a:lnTo>
                  <a:pt x="10213" y="6462"/>
                </a:lnTo>
                <a:lnTo>
                  <a:pt x="10214" y="6462"/>
                </a:lnTo>
                <a:lnTo>
                  <a:pt x="10091" y="6575"/>
                </a:lnTo>
                <a:lnTo>
                  <a:pt x="9800" y="6727"/>
                </a:lnTo>
                <a:lnTo>
                  <a:pt x="9786" y="6727"/>
                </a:lnTo>
                <a:cubicBezTo>
                  <a:pt x="9766" y="6728"/>
                  <a:pt x="9736" y="6728"/>
                  <a:pt x="9723" y="6728"/>
                </a:cubicBezTo>
                <a:cubicBezTo>
                  <a:pt x="9657" y="6728"/>
                  <a:pt x="9581" y="6725"/>
                  <a:pt x="9522" y="6721"/>
                </a:cubicBezTo>
                <a:lnTo>
                  <a:pt x="9506" y="6714"/>
                </a:lnTo>
                <a:lnTo>
                  <a:pt x="9495" y="6714"/>
                </a:lnTo>
                <a:cubicBezTo>
                  <a:pt x="9489" y="6713"/>
                  <a:pt x="9479" y="6713"/>
                  <a:pt x="9476" y="6713"/>
                </a:cubicBezTo>
                <a:cubicBezTo>
                  <a:pt x="9449" y="6712"/>
                  <a:pt x="9419" y="6726"/>
                  <a:pt x="9397" y="6735"/>
                </a:cubicBezTo>
                <a:cubicBezTo>
                  <a:pt x="9384" y="6741"/>
                  <a:pt x="9366" y="6748"/>
                  <a:pt x="9356" y="6751"/>
                </a:cubicBezTo>
                <a:lnTo>
                  <a:pt x="9357" y="6750"/>
                </a:lnTo>
                <a:lnTo>
                  <a:pt x="9357" y="6749"/>
                </a:lnTo>
                <a:lnTo>
                  <a:pt x="9357" y="6747"/>
                </a:lnTo>
                <a:lnTo>
                  <a:pt x="9356" y="6746"/>
                </a:lnTo>
                <a:lnTo>
                  <a:pt x="9356" y="6727"/>
                </a:lnTo>
                <a:cubicBezTo>
                  <a:pt x="9271" y="6658"/>
                  <a:pt x="9332" y="6716"/>
                  <a:pt x="9306" y="6697"/>
                </a:cubicBezTo>
                <a:cubicBezTo>
                  <a:pt x="9287" y="6696"/>
                  <a:pt x="9266" y="6702"/>
                  <a:pt x="9251" y="6710"/>
                </a:cubicBezTo>
                <a:lnTo>
                  <a:pt x="9214" y="6726"/>
                </a:lnTo>
                <a:lnTo>
                  <a:pt x="9205" y="6726"/>
                </a:lnTo>
                <a:lnTo>
                  <a:pt x="9083" y="6731"/>
                </a:lnTo>
                <a:lnTo>
                  <a:pt x="9073" y="6731"/>
                </a:lnTo>
                <a:cubicBezTo>
                  <a:pt x="9062" y="6727"/>
                  <a:pt x="9050" y="6725"/>
                  <a:pt x="9041" y="6726"/>
                </a:cubicBezTo>
                <a:cubicBezTo>
                  <a:pt x="9028" y="6706"/>
                  <a:pt x="9001" y="6694"/>
                  <a:pt x="8979" y="6694"/>
                </a:cubicBezTo>
                <a:cubicBezTo>
                  <a:pt x="8976" y="6694"/>
                  <a:pt x="8970" y="6695"/>
                  <a:pt x="8968" y="6695"/>
                </a:cubicBezTo>
                <a:cubicBezTo>
                  <a:pt x="8966" y="6695"/>
                  <a:pt x="8963" y="6695"/>
                  <a:pt x="8962" y="6695"/>
                </a:cubicBezTo>
                <a:cubicBezTo>
                  <a:pt x="8952" y="6696"/>
                  <a:pt x="8938" y="6693"/>
                  <a:pt x="8930" y="6690"/>
                </a:cubicBezTo>
                <a:cubicBezTo>
                  <a:pt x="8906" y="6681"/>
                  <a:pt x="8890" y="6654"/>
                  <a:pt x="8890" y="6631"/>
                </a:cubicBezTo>
                <a:lnTo>
                  <a:pt x="8791" y="6631"/>
                </a:lnTo>
                <a:cubicBezTo>
                  <a:pt x="8819" y="6675"/>
                  <a:pt x="8803" y="6649"/>
                  <a:pt x="8813" y="6664"/>
                </a:cubicBezTo>
                <a:cubicBezTo>
                  <a:pt x="8820" y="6674"/>
                  <a:pt x="8828" y="6687"/>
                  <a:pt x="8832" y="6695"/>
                </a:cubicBezTo>
                <a:lnTo>
                  <a:pt x="8856" y="6730"/>
                </a:lnTo>
                <a:lnTo>
                  <a:pt x="8838" y="6730"/>
                </a:lnTo>
                <a:lnTo>
                  <a:pt x="8757" y="6735"/>
                </a:lnTo>
                <a:lnTo>
                  <a:pt x="8757" y="6725"/>
                </a:lnTo>
                <a:lnTo>
                  <a:pt x="8729" y="6725"/>
                </a:lnTo>
                <a:lnTo>
                  <a:pt x="8729" y="6735"/>
                </a:lnTo>
                <a:lnTo>
                  <a:pt x="8729" y="6736"/>
                </a:lnTo>
                <a:lnTo>
                  <a:pt x="8729" y="6737"/>
                </a:lnTo>
                <a:lnTo>
                  <a:pt x="8729" y="6738"/>
                </a:lnTo>
                <a:lnTo>
                  <a:pt x="8729" y="6739"/>
                </a:lnTo>
                <a:lnTo>
                  <a:pt x="8729" y="6740"/>
                </a:lnTo>
                <a:lnTo>
                  <a:pt x="8729" y="6741"/>
                </a:lnTo>
                <a:lnTo>
                  <a:pt x="8729" y="6742"/>
                </a:lnTo>
                <a:lnTo>
                  <a:pt x="8729" y="6743"/>
                </a:lnTo>
                <a:lnTo>
                  <a:pt x="8729" y="6744"/>
                </a:lnTo>
                <a:lnTo>
                  <a:pt x="8729" y="6753"/>
                </a:lnTo>
                <a:lnTo>
                  <a:pt x="8729" y="6754"/>
                </a:lnTo>
                <a:lnTo>
                  <a:pt x="8729" y="6756"/>
                </a:lnTo>
                <a:lnTo>
                  <a:pt x="8729" y="6757"/>
                </a:lnTo>
                <a:lnTo>
                  <a:pt x="8729" y="6760"/>
                </a:lnTo>
                <a:cubicBezTo>
                  <a:pt x="8700" y="6754"/>
                  <a:pt x="8658" y="6753"/>
                  <a:pt x="8638" y="6753"/>
                </a:cubicBezTo>
                <a:cubicBezTo>
                  <a:pt x="8620" y="6753"/>
                  <a:pt x="8591" y="6753"/>
                  <a:pt x="8582" y="6754"/>
                </a:cubicBezTo>
                <a:cubicBezTo>
                  <a:pt x="8563" y="6754"/>
                  <a:pt x="8534" y="6755"/>
                  <a:pt x="8525" y="6755"/>
                </a:cubicBezTo>
                <a:cubicBezTo>
                  <a:pt x="8476" y="6756"/>
                  <a:pt x="8413" y="6747"/>
                  <a:pt x="8375" y="6729"/>
                </a:cubicBezTo>
                <a:cubicBezTo>
                  <a:pt x="8365" y="6710"/>
                  <a:pt x="8351" y="6700"/>
                  <a:pt x="8340" y="6700"/>
                </a:cubicBezTo>
                <a:cubicBezTo>
                  <a:pt x="8329" y="6699"/>
                  <a:pt x="8315" y="6710"/>
                  <a:pt x="8306" y="6723"/>
                </a:cubicBezTo>
                <a:cubicBezTo>
                  <a:pt x="8296" y="6726"/>
                  <a:pt x="8284" y="6729"/>
                  <a:pt x="8275" y="6729"/>
                </a:cubicBezTo>
                <a:lnTo>
                  <a:pt x="8231" y="6724"/>
                </a:lnTo>
                <a:cubicBezTo>
                  <a:pt x="8214" y="6723"/>
                  <a:pt x="8195" y="6720"/>
                  <a:pt x="8181" y="6716"/>
                </a:cubicBezTo>
                <a:cubicBezTo>
                  <a:pt x="8165" y="6713"/>
                  <a:pt x="8155" y="6696"/>
                  <a:pt x="8156" y="6684"/>
                </a:cubicBezTo>
                <a:cubicBezTo>
                  <a:pt x="8156" y="6682"/>
                  <a:pt x="8157" y="6677"/>
                  <a:pt x="8157" y="6677"/>
                </a:cubicBezTo>
                <a:cubicBezTo>
                  <a:pt x="8157" y="6661"/>
                  <a:pt x="8177" y="6658"/>
                  <a:pt x="8193" y="6659"/>
                </a:cubicBezTo>
                <a:cubicBezTo>
                  <a:pt x="8200" y="6658"/>
                  <a:pt x="8211" y="6659"/>
                  <a:pt x="8216" y="6659"/>
                </a:cubicBezTo>
                <a:cubicBezTo>
                  <a:pt x="8222" y="6660"/>
                  <a:pt x="8230" y="6660"/>
                  <a:pt x="8233" y="6660"/>
                </a:cubicBezTo>
                <a:cubicBezTo>
                  <a:pt x="8240" y="6659"/>
                  <a:pt x="8250" y="6659"/>
                  <a:pt x="8254" y="6659"/>
                </a:cubicBezTo>
                <a:cubicBezTo>
                  <a:pt x="8260" y="6659"/>
                  <a:pt x="8272" y="6659"/>
                  <a:pt x="8275" y="6659"/>
                </a:cubicBezTo>
                <a:cubicBezTo>
                  <a:pt x="8281" y="6660"/>
                  <a:pt x="8292" y="6660"/>
                  <a:pt x="8294" y="6660"/>
                </a:cubicBezTo>
                <a:cubicBezTo>
                  <a:pt x="8324" y="6661"/>
                  <a:pt x="8358" y="6652"/>
                  <a:pt x="8375" y="6626"/>
                </a:cubicBezTo>
                <a:lnTo>
                  <a:pt x="8221" y="6626"/>
                </a:lnTo>
                <a:cubicBezTo>
                  <a:pt x="8215" y="6627"/>
                  <a:pt x="8205" y="6628"/>
                  <a:pt x="8203" y="6627"/>
                </a:cubicBezTo>
                <a:cubicBezTo>
                  <a:pt x="8157" y="6629"/>
                  <a:pt x="8110" y="6597"/>
                  <a:pt x="8094" y="6559"/>
                </a:cubicBezTo>
                <a:lnTo>
                  <a:pt x="8127" y="6559"/>
                </a:lnTo>
                <a:cubicBezTo>
                  <a:pt x="8150" y="6561"/>
                  <a:pt x="8184" y="6563"/>
                  <a:pt x="8198" y="6562"/>
                </a:cubicBezTo>
                <a:cubicBezTo>
                  <a:pt x="8280" y="6564"/>
                  <a:pt x="8375" y="6548"/>
                  <a:pt x="8445" y="6525"/>
                </a:cubicBezTo>
                <a:lnTo>
                  <a:pt x="8445" y="6497"/>
                </a:lnTo>
                <a:lnTo>
                  <a:pt x="8444" y="6497"/>
                </a:lnTo>
                <a:lnTo>
                  <a:pt x="8442" y="6497"/>
                </a:lnTo>
                <a:cubicBezTo>
                  <a:pt x="8416" y="6497"/>
                  <a:pt x="8393" y="6482"/>
                  <a:pt x="8384" y="6462"/>
                </a:cubicBezTo>
                <a:lnTo>
                  <a:pt x="8662" y="6462"/>
                </a:lnTo>
                <a:cubicBezTo>
                  <a:pt x="8679" y="6438"/>
                  <a:pt x="8706" y="6432"/>
                  <a:pt x="8723" y="6432"/>
                </a:cubicBezTo>
                <a:cubicBezTo>
                  <a:pt x="8737" y="6432"/>
                  <a:pt x="8758" y="6436"/>
                  <a:pt x="8767" y="6437"/>
                </a:cubicBezTo>
                <a:cubicBezTo>
                  <a:pt x="8780" y="6439"/>
                  <a:pt x="8798" y="6441"/>
                  <a:pt x="8806" y="6441"/>
                </a:cubicBezTo>
                <a:cubicBezTo>
                  <a:pt x="8817" y="6442"/>
                  <a:pt x="8833" y="6437"/>
                  <a:pt x="8839" y="6434"/>
                </a:cubicBezTo>
                <a:lnTo>
                  <a:pt x="8941" y="6434"/>
                </a:lnTo>
                <a:cubicBezTo>
                  <a:pt x="8955" y="6453"/>
                  <a:pt x="8981" y="6464"/>
                  <a:pt x="9002" y="6463"/>
                </a:cubicBezTo>
                <a:cubicBezTo>
                  <a:pt x="9006" y="6464"/>
                  <a:pt x="9013" y="6463"/>
                  <a:pt x="9015" y="6462"/>
                </a:cubicBezTo>
                <a:lnTo>
                  <a:pt x="9055" y="6469"/>
                </a:lnTo>
                <a:cubicBezTo>
                  <a:pt x="9070" y="6464"/>
                  <a:pt x="9089" y="6461"/>
                  <a:pt x="9101" y="6461"/>
                </a:cubicBezTo>
                <a:cubicBezTo>
                  <a:pt x="9117" y="6461"/>
                  <a:pt x="9136" y="6465"/>
                  <a:pt x="9150" y="6469"/>
                </a:cubicBezTo>
                <a:lnTo>
                  <a:pt x="9224" y="6469"/>
                </a:lnTo>
                <a:lnTo>
                  <a:pt x="9237" y="6462"/>
                </a:lnTo>
                <a:lnTo>
                  <a:pt x="9333" y="6429"/>
                </a:lnTo>
                <a:close/>
                <a:moveTo>
                  <a:pt x="7683" y="6341"/>
                </a:moveTo>
                <a:lnTo>
                  <a:pt x="7704" y="6341"/>
                </a:lnTo>
                <a:cubicBezTo>
                  <a:pt x="7724" y="6343"/>
                  <a:pt x="7743" y="6361"/>
                  <a:pt x="7755" y="6373"/>
                </a:cubicBezTo>
                <a:cubicBezTo>
                  <a:pt x="7771" y="6390"/>
                  <a:pt x="7793" y="6406"/>
                  <a:pt x="7814" y="6405"/>
                </a:cubicBezTo>
                <a:lnTo>
                  <a:pt x="7816" y="6405"/>
                </a:lnTo>
                <a:lnTo>
                  <a:pt x="7818" y="6405"/>
                </a:lnTo>
                <a:lnTo>
                  <a:pt x="7821" y="6405"/>
                </a:lnTo>
                <a:lnTo>
                  <a:pt x="7823" y="6405"/>
                </a:lnTo>
                <a:cubicBezTo>
                  <a:pt x="7829" y="6405"/>
                  <a:pt x="7836" y="6405"/>
                  <a:pt x="7839" y="6405"/>
                </a:cubicBezTo>
                <a:lnTo>
                  <a:pt x="7840" y="6405"/>
                </a:lnTo>
                <a:cubicBezTo>
                  <a:pt x="7845" y="6405"/>
                  <a:pt x="7852" y="6405"/>
                  <a:pt x="7856" y="6405"/>
                </a:cubicBezTo>
                <a:lnTo>
                  <a:pt x="7887" y="6410"/>
                </a:lnTo>
                <a:lnTo>
                  <a:pt x="7893" y="6410"/>
                </a:lnTo>
                <a:lnTo>
                  <a:pt x="7893" y="6413"/>
                </a:lnTo>
                <a:lnTo>
                  <a:pt x="7893" y="6416"/>
                </a:lnTo>
                <a:cubicBezTo>
                  <a:pt x="7892" y="6440"/>
                  <a:pt x="7914" y="6461"/>
                  <a:pt x="7929" y="6475"/>
                </a:cubicBezTo>
                <a:cubicBezTo>
                  <a:pt x="7947" y="6491"/>
                  <a:pt x="7965" y="6513"/>
                  <a:pt x="7964" y="6534"/>
                </a:cubicBezTo>
                <a:lnTo>
                  <a:pt x="7964" y="6537"/>
                </a:lnTo>
                <a:lnTo>
                  <a:pt x="7964" y="6540"/>
                </a:lnTo>
                <a:lnTo>
                  <a:pt x="7964" y="6542"/>
                </a:lnTo>
                <a:lnTo>
                  <a:pt x="8031" y="6542"/>
                </a:lnTo>
                <a:lnTo>
                  <a:pt x="8031" y="6544"/>
                </a:lnTo>
                <a:lnTo>
                  <a:pt x="8031" y="6545"/>
                </a:lnTo>
                <a:lnTo>
                  <a:pt x="8031" y="6546"/>
                </a:lnTo>
                <a:lnTo>
                  <a:pt x="8031" y="6547"/>
                </a:lnTo>
                <a:lnTo>
                  <a:pt x="8031" y="6550"/>
                </a:lnTo>
                <a:lnTo>
                  <a:pt x="8031" y="6551"/>
                </a:lnTo>
                <a:lnTo>
                  <a:pt x="8031" y="6552"/>
                </a:lnTo>
                <a:lnTo>
                  <a:pt x="8031" y="6554"/>
                </a:lnTo>
                <a:cubicBezTo>
                  <a:pt x="8030" y="6583"/>
                  <a:pt x="8004" y="6605"/>
                  <a:pt x="7977" y="6604"/>
                </a:cubicBezTo>
                <a:lnTo>
                  <a:pt x="7975" y="6604"/>
                </a:lnTo>
                <a:lnTo>
                  <a:pt x="7974" y="6604"/>
                </a:lnTo>
                <a:lnTo>
                  <a:pt x="7860" y="6611"/>
                </a:lnTo>
                <a:cubicBezTo>
                  <a:pt x="7887" y="6668"/>
                  <a:pt x="7923" y="6649"/>
                  <a:pt x="7955" y="6656"/>
                </a:cubicBezTo>
                <a:cubicBezTo>
                  <a:pt x="7986" y="6655"/>
                  <a:pt x="8029" y="6661"/>
                  <a:pt x="8055" y="6683"/>
                </a:cubicBezTo>
                <a:lnTo>
                  <a:pt x="8051" y="6683"/>
                </a:lnTo>
                <a:lnTo>
                  <a:pt x="8047" y="6683"/>
                </a:lnTo>
                <a:cubicBezTo>
                  <a:pt x="7974" y="6682"/>
                  <a:pt x="7891" y="6695"/>
                  <a:pt x="7826" y="6714"/>
                </a:cubicBezTo>
                <a:cubicBezTo>
                  <a:pt x="7804" y="6718"/>
                  <a:pt x="7776" y="6721"/>
                  <a:pt x="7752" y="6722"/>
                </a:cubicBezTo>
                <a:cubicBezTo>
                  <a:pt x="7727" y="6719"/>
                  <a:pt x="7693" y="6717"/>
                  <a:pt x="7674" y="6717"/>
                </a:cubicBezTo>
                <a:cubicBezTo>
                  <a:pt x="7622" y="6716"/>
                  <a:pt x="7554" y="6725"/>
                  <a:pt x="7513" y="6736"/>
                </a:cubicBezTo>
                <a:cubicBezTo>
                  <a:pt x="7500" y="6739"/>
                  <a:pt x="7483" y="6741"/>
                  <a:pt x="7472" y="6741"/>
                </a:cubicBezTo>
                <a:cubicBezTo>
                  <a:pt x="7458" y="6741"/>
                  <a:pt x="7441" y="6738"/>
                  <a:pt x="7430" y="6735"/>
                </a:cubicBezTo>
                <a:cubicBezTo>
                  <a:pt x="7404" y="6729"/>
                  <a:pt x="7377" y="6713"/>
                  <a:pt x="7358" y="6694"/>
                </a:cubicBezTo>
                <a:cubicBezTo>
                  <a:pt x="7350" y="6696"/>
                  <a:pt x="7337" y="6701"/>
                  <a:pt x="7331" y="6703"/>
                </a:cubicBezTo>
                <a:cubicBezTo>
                  <a:pt x="7320" y="6709"/>
                  <a:pt x="7304" y="6714"/>
                  <a:pt x="7295" y="6713"/>
                </a:cubicBezTo>
                <a:cubicBezTo>
                  <a:pt x="7283" y="6715"/>
                  <a:pt x="7267" y="6706"/>
                  <a:pt x="7257" y="6694"/>
                </a:cubicBezTo>
                <a:lnTo>
                  <a:pt x="7191" y="6721"/>
                </a:lnTo>
                <a:cubicBezTo>
                  <a:pt x="7141" y="6709"/>
                  <a:pt x="7081" y="6704"/>
                  <a:pt x="7038" y="6704"/>
                </a:cubicBezTo>
                <a:cubicBezTo>
                  <a:pt x="6999" y="6703"/>
                  <a:pt x="6949" y="6708"/>
                  <a:pt x="6917" y="6714"/>
                </a:cubicBezTo>
                <a:cubicBezTo>
                  <a:pt x="6897" y="6718"/>
                  <a:pt x="6865" y="6719"/>
                  <a:pt x="6854" y="6719"/>
                </a:cubicBezTo>
                <a:cubicBezTo>
                  <a:pt x="6816" y="6719"/>
                  <a:pt x="6763" y="6713"/>
                  <a:pt x="6735" y="6709"/>
                </a:cubicBezTo>
                <a:cubicBezTo>
                  <a:pt x="6699" y="6705"/>
                  <a:pt x="6648" y="6700"/>
                  <a:pt x="6622" y="6701"/>
                </a:cubicBezTo>
                <a:cubicBezTo>
                  <a:pt x="6590" y="6700"/>
                  <a:pt x="6544" y="6707"/>
                  <a:pt x="6522" y="6714"/>
                </a:cubicBezTo>
                <a:cubicBezTo>
                  <a:pt x="6523" y="6707"/>
                  <a:pt x="6523" y="6697"/>
                  <a:pt x="6523" y="6692"/>
                </a:cubicBezTo>
                <a:lnTo>
                  <a:pt x="6523" y="6691"/>
                </a:lnTo>
                <a:cubicBezTo>
                  <a:pt x="6523" y="6683"/>
                  <a:pt x="6523" y="6674"/>
                  <a:pt x="6522" y="6668"/>
                </a:cubicBezTo>
                <a:cubicBezTo>
                  <a:pt x="6450" y="6614"/>
                  <a:pt x="6604" y="6639"/>
                  <a:pt x="6355" y="6579"/>
                </a:cubicBezTo>
                <a:cubicBezTo>
                  <a:pt x="6250" y="6646"/>
                  <a:pt x="6316" y="6595"/>
                  <a:pt x="6278" y="6613"/>
                </a:cubicBezTo>
                <a:cubicBezTo>
                  <a:pt x="6273" y="6613"/>
                  <a:pt x="6265" y="6612"/>
                  <a:pt x="6261" y="6611"/>
                </a:cubicBezTo>
                <a:lnTo>
                  <a:pt x="5907" y="6611"/>
                </a:lnTo>
                <a:lnTo>
                  <a:pt x="5762" y="6523"/>
                </a:lnTo>
                <a:lnTo>
                  <a:pt x="5763" y="6523"/>
                </a:lnTo>
                <a:cubicBezTo>
                  <a:pt x="5767" y="6521"/>
                  <a:pt x="5774" y="6518"/>
                  <a:pt x="5777" y="6517"/>
                </a:cubicBezTo>
                <a:cubicBezTo>
                  <a:pt x="5782" y="6515"/>
                  <a:pt x="5788" y="6512"/>
                  <a:pt x="5790" y="6511"/>
                </a:cubicBezTo>
                <a:lnTo>
                  <a:pt x="5790" y="6512"/>
                </a:lnTo>
                <a:lnTo>
                  <a:pt x="5789" y="6513"/>
                </a:lnTo>
                <a:lnTo>
                  <a:pt x="5789" y="6514"/>
                </a:lnTo>
                <a:lnTo>
                  <a:pt x="5789" y="6515"/>
                </a:lnTo>
                <a:lnTo>
                  <a:pt x="5789" y="6517"/>
                </a:lnTo>
                <a:cubicBezTo>
                  <a:pt x="5794" y="6539"/>
                  <a:pt x="5819" y="6558"/>
                  <a:pt x="5837" y="6555"/>
                </a:cubicBezTo>
                <a:cubicBezTo>
                  <a:pt x="5851" y="6556"/>
                  <a:pt x="5872" y="6547"/>
                  <a:pt x="5885" y="6538"/>
                </a:cubicBezTo>
                <a:lnTo>
                  <a:pt x="5989" y="6538"/>
                </a:lnTo>
                <a:lnTo>
                  <a:pt x="5995" y="6532"/>
                </a:lnTo>
                <a:cubicBezTo>
                  <a:pt x="6033" y="6540"/>
                  <a:pt x="6082" y="6543"/>
                  <a:pt x="6115" y="6543"/>
                </a:cubicBezTo>
                <a:lnTo>
                  <a:pt x="6119" y="6543"/>
                </a:lnTo>
                <a:cubicBezTo>
                  <a:pt x="6158" y="6544"/>
                  <a:pt x="6206" y="6538"/>
                  <a:pt x="6239" y="6532"/>
                </a:cubicBezTo>
                <a:cubicBezTo>
                  <a:pt x="6248" y="6527"/>
                  <a:pt x="6262" y="6525"/>
                  <a:pt x="6269" y="6526"/>
                </a:cubicBezTo>
                <a:cubicBezTo>
                  <a:pt x="6293" y="6525"/>
                  <a:pt x="6319" y="6539"/>
                  <a:pt x="6329" y="6558"/>
                </a:cubicBezTo>
                <a:lnTo>
                  <a:pt x="6349" y="6570"/>
                </a:lnTo>
                <a:lnTo>
                  <a:pt x="6349" y="6546"/>
                </a:lnTo>
                <a:cubicBezTo>
                  <a:pt x="6404" y="6552"/>
                  <a:pt x="6472" y="6555"/>
                  <a:pt x="6518" y="6555"/>
                </a:cubicBezTo>
                <a:cubicBezTo>
                  <a:pt x="6625" y="6557"/>
                  <a:pt x="6763" y="6541"/>
                  <a:pt x="6743" y="6509"/>
                </a:cubicBezTo>
                <a:cubicBezTo>
                  <a:pt x="6744" y="6492"/>
                  <a:pt x="6720" y="6467"/>
                  <a:pt x="6701" y="6449"/>
                </a:cubicBezTo>
                <a:cubicBezTo>
                  <a:pt x="6721" y="6446"/>
                  <a:pt x="6750" y="6445"/>
                  <a:pt x="6764" y="6445"/>
                </a:cubicBezTo>
                <a:cubicBezTo>
                  <a:pt x="6824" y="6444"/>
                  <a:pt x="6894" y="6459"/>
                  <a:pt x="6944" y="6479"/>
                </a:cubicBezTo>
                <a:lnTo>
                  <a:pt x="6951" y="6472"/>
                </a:lnTo>
                <a:cubicBezTo>
                  <a:pt x="6964" y="6449"/>
                  <a:pt x="6993" y="6446"/>
                  <a:pt x="7016" y="6446"/>
                </a:cubicBezTo>
                <a:cubicBezTo>
                  <a:pt x="7021" y="6446"/>
                  <a:pt x="7029" y="6446"/>
                  <a:pt x="7031" y="6446"/>
                </a:cubicBezTo>
                <a:cubicBezTo>
                  <a:pt x="7037" y="6446"/>
                  <a:pt x="7045" y="6446"/>
                  <a:pt x="7047" y="6446"/>
                </a:cubicBezTo>
                <a:cubicBezTo>
                  <a:pt x="7053" y="6445"/>
                  <a:pt x="7061" y="6445"/>
                  <a:pt x="7064" y="6445"/>
                </a:cubicBezTo>
                <a:cubicBezTo>
                  <a:pt x="7070" y="6445"/>
                  <a:pt x="7078" y="6446"/>
                  <a:pt x="7081" y="6446"/>
                </a:cubicBezTo>
                <a:lnTo>
                  <a:pt x="7330" y="6446"/>
                </a:lnTo>
                <a:cubicBezTo>
                  <a:pt x="7368" y="6441"/>
                  <a:pt x="7417" y="6439"/>
                  <a:pt x="7450" y="6439"/>
                </a:cubicBezTo>
                <a:cubicBezTo>
                  <a:pt x="7490" y="6439"/>
                  <a:pt x="7539" y="6442"/>
                  <a:pt x="7572" y="6446"/>
                </a:cubicBezTo>
                <a:cubicBezTo>
                  <a:pt x="7584" y="6436"/>
                  <a:pt x="7611" y="6432"/>
                  <a:pt x="7625" y="6430"/>
                </a:cubicBezTo>
                <a:cubicBezTo>
                  <a:pt x="7660" y="6426"/>
                  <a:pt x="7694" y="6413"/>
                  <a:pt x="7691" y="6379"/>
                </a:cubicBezTo>
                <a:cubicBezTo>
                  <a:pt x="7692" y="6370"/>
                  <a:pt x="7686" y="6348"/>
                  <a:pt x="7683" y="6341"/>
                </a:cubicBezTo>
                <a:close/>
                <a:moveTo>
                  <a:pt x="7652" y="6305"/>
                </a:moveTo>
                <a:lnTo>
                  <a:pt x="7683" y="6305"/>
                </a:lnTo>
                <a:lnTo>
                  <a:pt x="7683" y="6307"/>
                </a:lnTo>
                <a:lnTo>
                  <a:pt x="7683" y="6308"/>
                </a:lnTo>
                <a:lnTo>
                  <a:pt x="7683" y="6336"/>
                </a:lnTo>
                <a:lnTo>
                  <a:pt x="7652" y="6305"/>
                </a:lnTo>
                <a:close/>
                <a:moveTo>
                  <a:pt x="6748" y="5768"/>
                </a:moveTo>
                <a:lnTo>
                  <a:pt x="6750" y="5768"/>
                </a:lnTo>
                <a:lnTo>
                  <a:pt x="6752" y="5768"/>
                </a:lnTo>
                <a:cubicBezTo>
                  <a:pt x="6793" y="5768"/>
                  <a:pt x="6836" y="5781"/>
                  <a:pt x="6867" y="5800"/>
                </a:cubicBezTo>
                <a:lnTo>
                  <a:pt x="6732" y="5806"/>
                </a:lnTo>
                <a:lnTo>
                  <a:pt x="6684" y="5806"/>
                </a:lnTo>
                <a:lnTo>
                  <a:pt x="6684" y="5810"/>
                </a:lnTo>
                <a:lnTo>
                  <a:pt x="6659" y="5810"/>
                </a:lnTo>
                <a:lnTo>
                  <a:pt x="6626" y="5803"/>
                </a:lnTo>
                <a:lnTo>
                  <a:pt x="6653" y="5790"/>
                </a:lnTo>
                <a:lnTo>
                  <a:pt x="6654" y="5789"/>
                </a:lnTo>
                <a:cubicBezTo>
                  <a:pt x="6683" y="5775"/>
                  <a:pt x="6718" y="5768"/>
                  <a:pt x="6748" y="5768"/>
                </a:cubicBezTo>
                <a:close/>
                <a:moveTo>
                  <a:pt x="10654" y="5747"/>
                </a:moveTo>
                <a:cubicBezTo>
                  <a:pt x="10649" y="5747"/>
                  <a:pt x="10641" y="5748"/>
                  <a:pt x="10637" y="5748"/>
                </a:cubicBezTo>
                <a:cubicBezTo>
                  <a:pt x="10631" y="5749"/>
                  <a:pt x="10622" y="5749"/>
                  <a:pt x="10617" y="5749"/>
                </a:cubicBezTo>
                <a:lnTo>
                  <a:pt x="10617" y="5776"/>
                </a:lnTo>
                <a:lnTo>
                  <a:pt x="10648" y="5764"/>
                </a:lnTo>
                <a:cubicBezTo>
                  <a:pt x="10656" y="5765"/>
                  <a:pt x="10668" y="5767"/>
                  <a:pt x="10673" y="5768"/>
                </a:cubicBezTo>
                <a:cubicBezTo>
                  <a:pt x="10680" y="5769"/>
                  <a:pt x="10688" y="5770"/>
                  <a:pt x="10691" y="5770"/>
                </a:cubicBezTo>
                <a:cubicBezTo>
                  <a:pt x="10694" y="5770"/>
                  <a:pt x="10697" y="5769"/>
                  <a:pt x="10698" y="5768"/>
                </a:cubicBezTo>
                <a:lnTo>
                  <a:pt x="10698" y="5768"/>
                </a:lnTo>
                <a:lnTo>
                  <a:pt x="10698" y="5767"/>
                </a:lnTo>
                <a:lnTo>
                  <a:pt x="10698" y="5767"/>
                </a:lnTo>
                <a:lnTo>
                  <a:pt x="10699" y="5766"/>
                </a:lnTo>
                <a:lnTo>
                  <a:pt x="10699" y="5766"/>
                </a:lnTo>
                <a:lnTo>
                  <a:pt x="10699" y="5765"/>
                </a:lnTo>
                <a:lnTo>
                  <a:pt x="10699" y="5765"/>
                </a:lnTo>
                <a:lnTo>
                  <a:pt x="10698" y="5764"/>
                </a:lnTo>
                <a:lnTo>
                  <a:pt x="10698" y="5764"/>
                </a:lnTo>
                <a:lnTo>
                  <a:pt x="10698" y="5763"/>
                </a:lnTo>
                <a:cubicBezTo>
                  <a:pt x="10687" y="5751"/>
                  <a:pt x="10672" y="5747"/>
                  <a:pt x="10660" y="5748"/>
                </a:cubicBezTo>
                <a:lnTo>
                  <a:pt x="10658" y="5748"/>
                </a:lnTo>
                <a:lnTo>
                  <a:pt x="10655" y="5747"/>
                </a:lnTo>
                <a:lnTo>
                  <a:pt x="10654" y="5747"/>
                </a:lnTo>
                <a:close/>
                <a:moveTo>
                  <a:pt x="10322" y="5331"/>
                </a:moveTo>
                <a:lnTo>
                  <a:pt x="10322" y="5338"/>
                </a:lnTo>
                <a:lnTo>
                  <a:pt x="10330" y="5343"/>
                </a:lnTo>
                <a:lnTo>
                  <a:pt x="10322" y="5331"/>
                </a:lnTo>
                <a:close/>
                <a:moveTo>
                  <a:pt x="4793" y="5301"/>
                </a:moveTo>
                <a:lnTo>
                  <a:pt x="4770" y="5303"/>
                </a:lnTo>
                <a:lnTo>
                  <a:pt x="4784" y="5303"/>
                </a:lnTo>
                <a:lnTo>
                  <a:pt x="4794" y="5323"/>
                </a:lnTo>
                <a:cubicBezTo>
                  <a:pt x="4793" y="5317"/>
                  <a:pt x="4793" y="5306"/>
                  <a:pt x="4793" y="5301"/>
                </a:cubicBezTo>
                <a:close/>
                <a:moveTo>
                  <a:pt x="8212" y="5172"/>
                </a:moveTo>
                <a:lnTo>
                  <a:pt x="8218" y="5181"/>
                </a:lnTo>
                <a:lnTo>
                  <a:pt x="8226" y="5183"/>
                </a:lnTo>
                <a:lnTo>
                  <a:pt x="8225" y="5182"/>
                </a:lnTo>
                <a:lnTo>
                  <a:pt x="8224" y="5181"/>
                </a:lnTo>
                <a:lnTo>
                  <a:pt x="8223" y="5180"/>
                </a:lnTo>
                <a:lnTo>
                  <a:pt x="8222" y="5179"/>
                </a:lnTo>
                <a:lnTo>
                  <a:pt x="8221" y="5178"/>
                </a:lnTo>
                <a:cubicBezTo>
                  <a:pt x="8218" y="5176"/>
                  <a:pt x="8214" y="5173"/>
                  <a:pt x="8212" y="5172"/>
                </a:cubicBezTo>
                <a:close/>
                <a:moveTo>
                  <a:pt x="5183" y="5167"/>
                </a:moveTo>
                <a:lnTo>
                  <a:pt x="5160" y="5171"/>
                </a:lnTo>
                <a:cubicBezTo>
                  <a:pt x="5162" y="5175"/>
                  <a:pt x="5168" y="5177"/>
                  <a:pt x="5170" y="5177"/>
                </a:cubicBezTo>
                <a:lnTo>
                  <a:pt x="5171" y="5177"/>
                </a:lnTo>
                <a:lnTo>
                  <a:pt x="5172" y="5176"/>
                </a:lnTo>
                <a:lnTo>
                  <a:pt x="5174" y="5176"/>
                </a:lnTo>
                <a:lnTo>
                  <a:pt x="5175" y="5175"/>
                </a:lnTo>
                <a:lnTo>
                  <a:pt x="5176" y="5175"/>
                </a:lnTo>
                <a:lnTo>
                  <a:pt x="5178" y="5174"/>
                </a:lnTo>
                <a:lnTo>
                  <a:pt x="5179" y="5173"/>
                </a:lnTo>
                <a:lnTo>
                  <a:pt x="5180" y="5172"/>
                </a:lnTo>
                <a:lnTo>
                  <a:pt x="5181" y="5170"/>
                </a:lnTo>
                <a:lnTo>
                  <a:pt x="5182" y="5169"/>
                </a:lnTo>
                <a:lnTo>
                  <a:pt x="5183" y="5167"/>
                </a:lnTo>
                <a:close/>
                <a:moveTo>
                  <a:pt x="4420" y="5068"/>
                </a:moveTo>
                <a:cubicBezTo>
                  <a:pt x="4412" y="5067"/>
                  <a:pt x="4407" y="5073"/>
                  <a:pt x="4408" y="5078"/>
                </a:cubicBezTo>
                <a:cubicBezTo>
                  <a:pt x="4408" y="5081"/>
                  <a:pt x="4410" y="5089"/>
                  <a:pt x="4411" y="5091"/>
                </a:cubicBezTo>
                <a:lnTo>
                  <a:pt x="4412" y="5092"/>
                </a:lnTo>
                <a:lnTo>
                  <a:pt x="4412" y="5093"/>
                </a:lnTo>
                <a:lnTo>
                  <a:pt x="4413" y="5093"/>
                </a:lnTo>
                <a:lnTo>
                  <a:pt x="4414" y="5093"/>
                </a:lnTo>
                <a:lnTo>
                  <a:pt x="4414" y="5094"/>
                </a:lnTo>
                <a:lnTo>
                  <a:pt x="4415" y="5094"/>
                </a:lnTo>
                <a:lnTo>
                  <a:pt x="4416" y="5094"/>
                </a:lnTo>
                <a:cubicBezTo>
                  <a:pt x="4426" y="5090"/>
                  <a:pt x="4428" y="5093"/>
                  <a:pt x="4447" y="5069"/>
                </a:cubicBezTo>
                <a:lnTo>
                  <a:pt x="4434" y="5069"/>
                </a:lnTo>
                <a:cubicBezTo>
                  <a:pt x="4429" y="5068"/>
                  <a:pt x="4425" y="5068"/>
                  <a:pt x="4424" y="5068"/>
                </a:cubicBezTo>
                <a:lnTo>
                  <a:pt x="4422" y="5068"/>
                </a:lnTo>
                <a:lnTo>
                  <a:pt x="4421" y="5068"/>
                </a:lnTo>
                <a:lnTo>
                  <a:pt x="4420" y="5068"/>
                </a:lnTo>
                <a:close/>
                <a:moveTo>
                  <a:pt x="4574" y="5023"/>
                </a:moveTo>
                <a:cubicBezTo>
                  <a:pt x="4557" y="5023"/>
                  <a:pt x="4536" y="5076"/>
                  <a:pt x="4527" y="5099"/>
                </a:cubicBezTo>
                <a:lnTo>
                  <a:pt x="4705" y="5099"/>
                </a:lnTo>
                <a:lnTo>
                  <a:pt x="4838" y="5101"/>
                </a:lnTo>
                <a:cubicBezTo>
                  <a:pt x="4806" y="5061"/>
                  <a:pt x="4747" y="5062"/>
                  <a:pt x="4707" y="5061"/>
                </a:cubicBezTo>
                <a:cubicBezTo>
                  <a:pt x="4663" y="5062"/>
                  <a:pt x="4610" y="5054"/>
                  <a:pt x="4581" y="5027"/>
                </a:cubicBezTo>
                <a:lnTo>
                  <a:pt x="4580" y="5026"/>
                </a:lnTo>
                <a:lnTo>
                  <a:pt x="4579" y="5025"/>
                </a:lnTo>
                <a:lnTo>
                  <a:pt x="4578" y="5024"/>
                </a:lnTo>
                <a:lnTo>
                  <a:pt x="4576" y="5024"/>
                </a:lnTo>
                <a:lnTo>
                  <a:pt x="4575" y="5024"/>
                </a:lnTo>
                <a:lnTo>
                  <a:pt x="4574" y="5023"/>
                </a:lnTo>
                <a:close/>
                <a:moveTo>
                  <a:pt x="11712" y="4976"/>
                </a:moveTo>
                <a:lnTo>
                  <a:pt x="11712" y="4977"/>
                </a:lnTo>
                <a:lnTo>
                  <a:pt x="11712" y="4979"/>
                </a:lnTo>
                <a:lnTo>
                  <a:pt x="11712" y="4980"/>
                </a:lnTo>
                <a:lnTo>
                  <a:pt x="11712" y="4981"/>
                </a:lnTo>
                <a:lnTo>
                  <a:pt x="11712" y="4987"/>
                </a:lnTo>
                <a:lnTo>
                  <a:pt x="11724" y="4976"/>
                </a:lnTo>
                <a:lnTo>
                  <a:pt x="11712" y="4976"/>
                </a:lnTo>
                <a:close/>
                <a:moveTo>
                  <a:pt x="5055" y="4922"/>
                </a:moveTo>
                <a:cubicBezTo>
                  <a:pt x="5038" y="4930"/>
                  <a:pt x="5033" y="4942"/>
                  <a:pt x="5033" y="4950"/>
                </a:cubicBezTo>
                <a:cubicBezTo>
                  <a:pt x="5032" y="4959"/>
                  <a:pt x="5038" y="4970"/>
                  <a:pt x="5040" y="4977"/>
                </a:cubicBezTo>
                <a:cubicBezTo>
                  <a:pt x="5043" y="4983"/>
                  <a:pt x="5046" y="4992"/>
                  <a:pt x="5047" y="4996"/>
                </a:cubicBezTo>
                <a:lnTo>
                  <a:pt x="5150" y="4996"/>
                </a:lnTo>
                <a:lnTo>
                  <a:pt x="5183" y="4985"/>
                </a:lnTo>
                <a:lnTo>
                  <a:pt x="5142" y="4943"/>
                </a:lnTo>
                <a:lnTo>
                  <a:pt x="5121" y="4922"/>
                </a:lnTo>
                <a:lnTo>
                  <a:pt x="5055" y="4922"/>
                </a:lnTo>
                <a:close/>
                <a:moveTo>
                  <a:pt x="3987" y="4943"/>
                </a:moveTo>
                <a:cubicBezTo>
                  <a:pt x="3987" y="4941"/>
                  <a:pt x="3986" y="4935"/>
                  <a:pt x="3985" y="4934"/>
                </a:cubicBezTo>
                <a:cubicBezTo>
                  <a:pt x="3967" y="4919"/>
                  <a:pt x="3972" y="4924"/>
                  <a:pt x="3966" y="4920"/>
                </a:cubicBezTo>
                <a:lnTo>
                  <a:pt x="676" y="1368"/>
                </a:lnTo>
                <a:cubicBezTo>
                  <a:pt x="687" y="1362"/>
                  <a:pt x="712" y="1359"/>
                  <a:pt x="720" y="1359"/>
                </a:cubicBezTo>
                <a:cubicBezTo>
                  <a:pt x="742" y="1359"/>
                  <a:pt x="774" y="1365"/>
                  <a:pt x="791" y="1369"/>
                </a:cubicBezTo>
                <a:cubicBezTo>
                  <a:pt x="807" y="1372"/>
                  <a:pt x="831" y="1377"/>
                  <a:pt x="841" y="1377"/>
                </a:cubicBezTo>
                <a:cubicBezTo>
                  <a:pt x="856" y="1379"/>
                  <a:pt x="875" y="1386"/>
                  <a:pt x="886" y="1391"/>
                </a:cubicBezTo>
                <a:cubicBezTo>
                  <a:pt x="903" y="1398"/>
                  <a:pt x="924" y="1405"/>
                  <a:pt x="939" y="1405"/>
                </a:cubicBezTo>
                <a:cubicBezTo>
                  <a:pt x="952" y="1402"/>
                  <a:pt x="938" y="1410"/>
                  <a:pt x="975" y="1396"/>
                </a:cubicBezTo>
                <a:cubicBezTo>
                  <a:pt x="981" y="1359"/>
                  <a:pt x="996" y="1325"/>
                  <a:pt x="1037" y="1327"/>
                </a:cubicBezTo>
                <a:cubicBezTo>
                  <a:pt x="1042" y="1327"/>
                  <a:pt x="1054" y="1328"/>
                  <a:pt x="1055" y="1329"/>
                </a:cubicBezTo>
                <a:cubicBezTo>
                  <a:pt x="1096" y="1339"/>
                  <a:pt x="1144" y="1339"/>
                  <a:pt x="1182" y="1339"/>
                </a:cubicBezTo>
                <a:lnTo>
                  <a:pt x="1192" y="1339"/>
                </a:lnTo>
                <a:cubicBezTo>
                  <a:pt x="1213" y="1332"/>
                  <a:pt x="1242" y="1329"/>
                  <a:pt x="1261" y="1329"/>
                </a:cubicBezTo>
                <a:lnTo>
                  <a:pt x="1263" y="1329"/>
                </a:lnTo>
                <a:cubicBezTo>
                  <a:pt x="1286" y="1329"/>
                  <a:pt x="1314" y="1334"/>
                  <a:pt x="1332" y="1339"/>
                </a:cubicBezTo>
                <a:cubicBezTo>
                  <a:pt x="1473" y="1300"/>
                  <a:pt x="1565" y="1286"/>
                  <a:pt x="1677" y="1274"/>
                </a:cubicBezTo>
                <a:cubicBezTo>
                  <a:pt x="1704" y="1288"/>
                  <a:pt x="1734" y="1301"/>
                  <a:pt x="1759" y="1308"/>
                </a:cubicBezTo>
                <a:cubicBezTo>
                  <a:pt x="1796" y="1322"/>
                  <a:pt x="1847" y="1328"/>
                  <a:pt x="1877" y="1327"/>
                </a:cubicBezTo>
                <a:cubicBezTo>
                  <a:pt x="1944" y="1329"/>
                  <a:pt x="2023" y="1305"/>
                  <a:pt x="2073" y="1274"/>
                </a:cubicBezTo>
                <a:cubicBezTo>
                  <a:pt x="2111" y="1252"/>
                  <a:pt x="2160" y="1247"/>
                  <a:pt x="2190" y="1247"/>
                </a:cubicBezTo>
                <a:cubicBezTo>
                  <a:pt x="2221" y="1247"/>
                  <a:pt x="2262" y="1253"/>
                  <a:pt x="2285" y="1256"/>
                </a:cubicBezTo>
                <a:cubicBezTo>
                  <a:pt x="2304" y="1259"/>
                  <a:pt x="2333" y="1262"/>
                  <a:pt x="2345" y="1263"/>
                </a:cubicBezTo>
                <a:lnTo>
                  <a:pt x="2352" y="1263"/>
                </a:lnTo>
                <a:cubicBezTo>
                  <a:pt x="2417" y="1235"/>
                  <a:pt x="2500" y="1229"/>
                  <a:pt x="2555" y="1229"/>
                </a:cubicBezTo>
                <a:cubicBezTo>
                  <a:pt x="2592" y="1229"/>
                  <a:pt x="2645" y="1232"/>
                  <a:pt x="2671" y="1233"/>
                </a:cubicBezTo>
                <a:cubicBezTo>
                  <a:pt x="2706" y="1235"/>
                  <a:pt x="2756" y="1237"/>
                  <a:pt x="2779" y="1237"/>
                </a:cubicBezTo>
                <a:lnTo>
                  <a:pt x="2795" y="1243"/>
                </a:lnTo>
                <a:lnTo>
                  <a:pt x="2806" y="1243"/>
                </a:lnTo>
                <a:cubicBezTo>
                  <a:pt x="2811" y="1284"/>
                  <a:pt x="2842" y="1321"/>
                  <a:pt x="2879" y="1334"/>
                </a:cubicBezTo>
                <a:lnTo>
                  <a:pt x="2926" y="1300"/>
                </a:lnTo>
                <a:lnTo>
                  <a:pt x="2955" y="1280"/>
                </a:lnTo>
                <a:lnTo>
                  <a:pt x="2974" y="1280"/>
                </a:lnTo>
                <a:lnTo>
                  <a:pt x="3025" y="1274"/>
                </a:lnTo>
                <a:lnTo>
                  <a:pt x="3027" y="1272"/>
                </a:lnTo>
                <a:cubicBezTo>
                  <a:pt x="3061" y="1237"/>
                  <a:pt x="3114" y="1215"/>
                  <a:pt x="3163" y="1212"/>
                </a:cubicBezTo>
                <a:lnTo>
                  <a:pt x="3199" y="1204"/>
                </a:lnTo>
                <a:lnTo>
                  <a:pt x="3266" y="1219"/>
                </a:lnTo>
                <a:lnTo>
                  <a:pt x="3266" y="1221"/>
                </a:lnTo>
                <a:lnTo>
                  <a:pt x="3266" y="1225"/>
                </a:lnTo>
                <a:lnTo>
                  <a:pt x="3266" y="1238"/>
                </a:lnTo>
                <a:cubicBezTo>
                  <a:pt x="3333" y="1220"/>
                  <a:pt x="3410" y="1211"/>
                  <a:pt x="3475" y="1209"/>
                </a:cubicBezTo>
                <a:cubicBezTo>
                  <a:pt x="3490" y="1251"/>
                  <a:pt x="3518" y="1262"/>
                  <a:pt x="3537" y="1261"/>
                </a:cubicBezTo>
                <a:cubicBezTo>
                  <a:pt x="3553" y="1262"/>
                  <a:pt x="3578" y="1253"/>
                  <a:pt x="3591" y="1249"/>
                </a:cubicBezTo>
                <a:cubicBezTo>
                  <a:pt x="3608" y="1243"/>
                  <a:pt x="3631" y="1237"/>
                  <a:pt x="3642" y="1238"/>
                </a:cubicBezTo>
                <a:lnTo>
                  <a:pt x="3645" y="1238"/>
                </a:lnTo>
                <a:lnTo>
                  <a:pt x="3648" y="1238"/>
                </a:lnTo>
                <a:lnTo>
                  <a:pt x="3651" y="1238"/>
                </a:lnTo>
                <a:lnTo>
                  <a:pt x="3679" y="1213"/>
                </a:lnTo>
                <a:cubicBezTo>
                  <a:pt x="3695" y="1229"/>
                  <a:pt x="3723" y="1244"/>
                  <a:pt x="3738" y="1244"/>
                </a:cubicBezTo>
                <a:cubicBezTo>
                  <a:pt x="3751" y="1244"/>
                  <a:pt x="3761" y="1238"/>
                  <a:pt x="3765" y="1221"/>
                </a:cubicBezTo>
                <a:cubicBezTo>
                  <a:pt x="3778" y="1183"/>
                  <a:pt x="3803" y="1176"/>
                  <a:pt x="3821" y="1177"/>
                </a:cubicBezTo>
                <a:cubicBezTo>
                  <a:pt x="3830" y="1176"/>
                  <a:pt x="3844" y="1179"/>
                  <a:pt x="3850" y="1180"/>
                </a:cubicBezTo>
                <a:cubicBezTo>
                  <a:pt x="3859" y="1182"/>
                  <a:pt x="3873" y="1183"/>
                  <a:pt x="3879" y="1183"/>
                </a:cubicBezTo>
                <a:cubicBezTo>
                  <a:pt x="3883" y="1183"/>
                  <a:pt x="3891" y="1182"/>
                  <a:pt x="3892" y="1182"/>
                </a:cubicBezTo>
                <a:cubicBezTo>
                  <a:pt x="3910" y="1212"/>
                  <a:pt x="3939" y="1219"/>
                  <a:pt x="3957" y="1219"/>
                </a:cubicBezTo>
                <a:cubicBezTo>
                  <a:pt x="3972" y="1219"/>
                  <a:pt x="3995" y="1214"/>
                  <a:pt x="4006" y="1211"/>
                </a:cubicBezTo>
                <a:cubicBezTo>
                  <a:pt x="4021" y="1208"/>
                  <a:pt x="4042" y="1204"/>
                  <a:pt x="4052" y="1205"/>
                </a:cubicBezTo>
                <a:cubicBezTo>
                  <a:pt x="4059" y="1205"/>
                  <a:pt x="4072" y="1207"/>
                  <a:pt x="4075" y="1208"/>
                </a:cubicBezTo>
                <a:lnTo>
                  <a:pt x="4095" y="1224"/>
                </a:lnTo>
                <a:cubicBezTo>
                  <a:pt x="4098" y="1227"/>
                  <a:pt x="4104" y="1231"/>
                  <a:pt x="4105" y="1232"/>
                </a:cubicBezTo>
                <a:cubicBezTo>
                  <a:pt x="4104" y="1228"/>
                  <a:pt x="4104" y="1222"/>
                  <a:pt x="4104" y="1220"/>
                </a:cubicBezTo>
                <a:cubicBezTo>
                  <a:pt x="4104" y="1216"/>
                  <a:pt x="4104" y="1209"/>
                  <a:pt x="4105" y="1207"/>
                </a:cubicBezTo>
                <a:lnTo>
                  <a:pt x="4177" y="1207"/>
                </a:lnTo>
                <a:cubicBezTo>
                  <a:pt x="4188" y="1228"/>
                  <a:pt x="4202" y="1237"/>
                  <a:pt x="4211" y="1237"/>
                </a:cubicBezTo>
                <a:cubicBezTo>
                  <a:pt x="4223" y="1238"/>
                  <a:pt x="4238" y="1223"/>
                  <a:pt x="4248" y="1207"/>
                </a:cubicBezTo>
                <a:lnTo>
                  <a:pt x="4353" y="1138"/>
                </a:lnTo>
                <a:cubicBezTo>
                  <a:pt x="4364" y="1152"/>
                  <a:pt x="4386" y="1153"/>
                  <a:pt x="4399" y="1153"/>
                </a:cubicBezTo>
                <a:cubicBezTo>
                  <a:pt x="4403" y="1153"/>
                  <a:pt x="4411" y="1153"/>
                  <a:pt x="4412" y="1153"/>
                </a:cubicBezTo>
                <a:lnTo>
                  <a:pt x="4414" y="1153"/>
                </a:lnTo>
                <a:lnTo>
                  <a:pt x="4416" y="1153"/>
                </a:lnTo>
                <a:lnTo>
                  <a:pt x="4418" y="1153"/>
                </a:lnTo>
                <a:lnTo>
                  <a:pt x="4420" y="1153"/>
                </a:lnTo>
                <a:lnTo>
                  <a:pt x="4422" y="1153"/>
                </a:lnTo>
                <a:cubicBezTo>
                  <a:pt x="4440" y="1152"/>
                  <a:pt x="4459" y="1158"/>
                  <a:pt x="4465" y="1172"/>
                </a:cubicBezTo>
                <a:cubicBezTo>
                  <a:pt x="4478" y="1194"/>
                  <a:pt x="4493" y="1210"/>
                  <a:pt x="4505" y="1210"/>
                </a:cubicBezTo>
                <a:cubicBezTo>
                  <a:pt x="4516" y="1211"/>
                  <a:pt x="4531" y="1198"/>
                  <a:pt x="4543" y="1180"/>
                </a:cubicBezTo>
                <a:lnTo>
                  <a:pt x="4598" y="1180"/>
                </a:lnTo>
                <a:cubicBezTo>
                  <a:pt x="4596" y="1189"/>
                  <a:pt x="4594" y="1200"/>
                  <a:pt x="4594" y="1205"/>
                </a:cubicBezTo>
                <a:cubicBezTo>
                  <a:pt x="4592" y="1220"/>
                  <a:pt x="4607" y="1232"/>
                  <a:pt x="4632" y="1233"/>
                </a:cubicBezTo>
                <a:cubicBezTo>
                  <a:pt x="4654" y="1234"/>
                  <a:pt x="4654" y="1214"/>
                  <a:pt x="4654" y="1195"/>
                </a:cubicBezTo>
                <a:cubicBezTo>
                  <a:pt x="4652" y="1190"/>
                  <a:pt x="4651" y="1182"/>
                  <a:pt x="4651" y="1178"/>
                </a:cubicBezTo>
                <a:cubicBezTo>
                  <a:pt x="4651" y="1164"/>
                  <a:pt x="4659" y="1149"/>
                  <a:pt x="4668" y="1141"/>
                </a:cubicBezTo>
                <a:cubicBezTo>
                  <a:pt x="4674" y="1151"/>
                  <a:pt x="4683" y="1156"/>
                  <a:pt x="4688" y="1155"/>
                </a:cubicBezTo>
                <a:cubicBezTo>
                  <a:pt x="4694" y="1156"/>
                  <a:pt x="4704" y="1148"/>
                  <a:pt x="4709" y="1141"/>
                </a:cubicBezTo>
                <a:lnTo>
                  <a:pt x="4773" y="1141"/>
                </a:lnTo>
                <a:cubicBezTo>
                  <a:pt x="4779" y="1163"/>
                  <a:pt x="4795" y="1163"/>
                  <a:pt x="4813" y="1163"/>
                </a:cubicBezTo>
                <a:lnTo>
                  <a:pt x="4847" y="1163"/>
                </a:lnTo>
                <a:lnTo>
                  <a:pt x="4915" y="1170"/>
                </a:lnTo>
                <a:lnTo>
                  <a:pt x="4990" y="1164"/>
                </a:lnTo>
                <a:cubicBezTo>
                  <a:pt x="4991" y="1147"/>
                  <a:pt x="5007" y="1130"/>
                  <a:pt x="5020" y="1127"/>
                </a:cubicBezTo>
                <a:lnTo>
                  <a:pt x="5021" y="1126"/>
                </a:lnTo>
                <a:lnTo>
                  <a:pt x="5021" y="1125"/>
                </a:lnTo>
                <a:lnTo>
                  <a:pt x="5021" y="1124"/>
                </a:lnTo>
                <a:lnTo>
                  <a:pt x="5022" y="1123"/>
                </a:lnTo>
                <a:lnTo>
                  <a:pt x="5022" y="1122"/>
                </a:lnTo>
                <a:lnTo>
                  <a:pt x="5022" y="1121"/>
                </a:lnTo>
                <a:cubicBezTo>
                  <a:pt x="5022" y="1119"/>
                  <a:pt x="5020" y="1115"/>
                  <a:pt x="5020" y="1115"/>
                </a:cubicBezTo>
                <a:lnTo>
                  <a:pt x="5020" y="1064"/>
                </a:lnTo>
                <a:cubicBezTo>
                  <a:pt x="5043" y="1060"/>
                  <a:pt x="5076" y="1058"/>
                  <a:pt x="5093" y="1058"/>
                </a:cubicBezTo>
                <a:cubicBezTo>
                  <a:pt x="5149" y="1057"/>
                  <a:pt x="5215" y="1071"/>
                  <a:pt x="5261" y="1091"/>
                </a:cubicBezTo>
                <a:lnTo>
                  <a:pt x="5369" y="1130"/>
                </a:lnTo>
                <a:cubicBezTo>
                  <a:pt x="5383" y="1136"/>
                  <a:pt x="5404" y="1136"/>
                  <a:pt x="5417" y="1136"/>
                </a:cubicBezTo>
                <a:lnTo>
                  <a:pt x="5420" y="1136"/>
                </a:lnTo>
                <a:lnTo>
                  <a:pt x="5422" y="1136"/>
                </a:lnTo>
                <a:lnTo>
                  <a:pt x="5424" y="1136"/>
                </a:lnTo>
                <a:lnTo>
                  <a:pt x="5427" y="1136"/>
                </a:lnTo>
                <a:lnTo>
                  <a:pt x="5429" y="1136"/>
                </a:lnTo>
                <a:cubicBezTo>
                  <a:pt x="5455" y="1135"/>
                  <a:pt x="5486" y="1140"/>
                  <a:pt x="5504" y="1157"/>
                </a:cubicBezTo>
                <a:lnTo>
                  <a:pt x="5508" y="1163"/>
                </a:lnTo>
                <a:cubicBezTo>
                  <a:pt x="5520" y="1147"/>
                  <a:pt x="5536" y="1141"/>
                  <a:pt x="5547" y="1141"/>
                </a:cubicBezTo>
                <a:cubicBezTo>
                  <a:pt x="5560" y="1140"/>
                  <a:pt x="5578" y="1151"/>
                  <a:pt x="5590" y="1163"/>
                </a:cubicBezTo>
                <a:lnTo>
                  <a:pt x="5609" y="1163"/>
                </a:lnTo>
                <a:cubicBezTo>
                  <a:pt x="5752" y="1133"/>
                  <a:pt x="5747" y="1149"/>
                  <a:pt x="5817" y="1143"/>
                </a:cubicBezTo>
                <a:cubicBezTo>
                  <a:pt x="5889" y="1142"/>
                  <a:pt x="5975" y="1150"/>
                  <a:pt x="6036" y="1160"/>
                </a:cubicBezTo>
                <a:cubicBezTo>
                  <a:pt x="6038" y="1148"/>
                  <a:pt x="6047" y="1134"/>
                  <a:pt x="6054" y="1126"/>
                </a:cubicBezTo>
                <a:cubicBezTo>
                  <a:pt x="6064" y="1110"/>
                  <a:pt x="6085" y="1099"/>
                  <a:pt x="6101" y="1097"/>
                </a:cubicBezTo>
                <a:cubicBezTo>
                  <a:pt x="6158" y="1088"/>
                  <a:pt x="6224" y="1080"/>
                  <a:pt x="6277" y="1074"/>
                </a:cubicBezTo>
                <a:cubicBezTo>
                  <a:pt x="6278" y="1076"/>
                  <a:pt x="6280" y="1080"/>
                  <a:pt x="6280" y="1081"/>
                </a:cubicBezTo>
                <a:cubicBezTo>
                  <a:pt x="6283" y="1087"/>
                  <a:pt x="6286" y="1095"/>
                  <a:pt x="6287" y="1100"/>
                </a:cubicBezTo>
                <a:cubicBezTo>
                  <a:pt x="6314" y="1099"/>
                  <a:pt x="6353" y="1089"/>
                  <a:pt x="6376" y="1084"/>
                </a:cubicBezTo>
                <a:cubicBezTo>
                  <a:pt x="6404" y="1077"/>
                  <a:pt x="6434" y="1071"/>
                  <a:pt x="6448" y="1071"/>
                </a:cubicBezTo>
                <a:cubicBezTo>
                  <a:pt x="6454" y="1071"/>
                  <a:pt x="6462" y="1073"/>
                  <a:pt x="6464" y="1074"/>
                </a:cubicBezTo>
                <a:cubicBezTo>
                  <a:pt x="6498" y="1083"/>
                  <a:pt x="6543" y="1087"/>
                  <a:pt x="6570" y="1087"/>
                </a:cubicBezTo>
                <a:cubicBezTo>
                  <a:pt x="6627" y="1088"/>
                  <a:pt x="6694" y="1074"/>
                  <a:pt x="6739" y="1056"/>
                </a:cubicBezTo>
                <a:cubicBezTo>
                  <a:pt x="6777" y="1046"/>
                  <a:pt x="6827" y="1042"/>
                  <a:pt x="6858" y="1042"/>
                </a:cubicBezTo>
                <a:cubicBezTo>
                  <a:pt x="6914" y="1041"/>
                  <a:pt x="6981" y="1054"/>
                  <a:pt x="7026" y="1069"/>
                </a:cubicBezTo>
                <a:cubicBezTo>
                  <a:pt x="7048" y="1054"/>
                  <a:pt x="7070" y="1050"/>
                  <a:pt x="7168" y="1049"/>
                </a:cubicBezTo>
                <a:lnTo>
                  <a:pt x="7171" y="1049"/>
                </a:lnTo>
                <a:cubicBezTo>
                  <a:pt x="7200" y="1049"/>
                  <a:pt x="7237" y="1051"/>
                  <a:pt x="7262" y="1052"/>
                </a:cubicBezTo>
                <a:cubicBezTo>
                  <a:pt x="7271" y="1053"/>
                  <a:pt x="7286" y="1053"/>
                  <a:pt x="7288" y="1053"/>
                </a:cubicBezTo>
                <a:cubicBezTo>
                  <a:pt x="7372" y="1055"/>
                  <a:pt x="7465" y="1028"/>
                  <a:pt x="7530" y="990"/>
                </a:cubicBezTo>
                <a:lnTo>
                  <a:pt x="7538" y="1003"/>
                </a:lnTo>
                <a:lnTo>
                  <a:pt x="7557" y="1029"/>
                </a:lnTo>
                <a:lnTo>
                  <a:pt x="7591" y="1029"/>
                </a:lnTo>
                <a:cubicBezTo>
                  <a:pt x="7613" y="1034"/>
                  <a:pt x="7642" y="1036"/>
                  <a:pt x="7660" y="1036"/>
                </a:cubicBezTo>
                <a:lnTo>
                  <a:pt x="7663" y="1036"/>
                </a:lnTo>
                <a:cubicBezTo>
                  <a:pt x="7685" y="1037"/>
                  <a:pt x="7713" y="1033"/>
                  <a:pt x="7731" y="1029"/>
                </a:cubicBezTo>
                <a:lnTo>
                  <a:pt x="7767" y="1029"/>
                </a:lnTo>
                <a:cubicBezTo>
                  <a:pt x="7777" y="1032"/>
                  <a:pt x="7796" y="1032"/>
                  <a:pt x="7805" y="1033"/>
                </a:cubicBezTo>
                <a:cubicBezTo>
                  <a:pt x="7843" y="1031"/>
                  <a:pt x="7882" y="1039"/>
                  <a:pt x="7880" y="1091"/>
                </a:cubicBezTo>
                <a:cubicBezTo>
                  <a:pt x="7901" y="1055"/>
                  <a:pt x="7945" y="1035"/>
                  <a:pt x="7982" y="1035"/>
                </a:cubicBezTo>
                <a:cubicBezTo>
                  <a:pt x="7991" y="1035"/>
                  <a:pt x="8005" y="1037"/>
                  <a:pt x="8011" y="1039"/>
                </a:cubicBezTo>
                <a:lnTo>
                  <a:pt x="8028" y="1025"/>
                </a:lnTo>
                <a:lnTo>
                  <a:pt x="8053" y="1006"/>
                </a:lnTo>
                <a:cubicBezTo>
                  <a:pt x="8130" y="1021"/>
                  <a:pt x="8219" y="1030"/>
                  <a:pt x="8291" y="1030"/>
                </a:cubicBezTo>
                <a:cubicBezTo>
                  <a:pt x="8301" y="1030"/>
                  <a:pt x="8318" y="1029"/>
                  <a:pt x="8321" y="1029"/>
                </a:cubicBezTo>
                <a:lnTo>
                  <a:pt x="8321" y="1028"/>
                </a:lnTo>
                <a:cubicBezTo>
                  <a:pt x="8350" y="980"/>
                  <a:pt x="8367" y="960"/>
                  <a:pt x="8390" y="961"/>
                </a:cubicBezTo>
                <a:cubicBezTo>
                  <a:pt x="8422" y="968"/>
                  <a:pt x="8406" y="958"/>
                  <a:pt x="8497" y="1003"/>
                </a:cubicBezTo>
                <a:lnTo>
                  <a:pt x="8534" y="1003"/>
                </a:lnTo>
                <a:cubicBezTo>
                  <a:pt x="8533" y="1022"/>
                  <a:pt x="8548" y="1039"/>
                  <a:pt x="8564" y="1045"/>
                </a:cubicBezTo>
                <a:lnTo>
                  <a:pt x="8564" y="1046"/>
                </a:lnTo>
                <a:lnTo>
                  <a:pt x="8564" y="1047"/>
                </a:lnTo>
                <a:lnTo>
                  <a:pt x="8564" y="1049"/>
                </a:lnTo>
                <a:lnTo>
                  <a:pt x="8564" y="1050"/>
                </a:lnTo>
                <a:lnTo>
                  <a:pt x="8564" y="1051"/>
                </a:lnTo>
                <a:cubicBezTo>
                  <a:pt x="8563" y="1058"/>
                  <a:pt x="8567" y="1066"/>
                  <a:pt x="8571" y="1068"/>
                </a:cubicBezTo>
                <a:lnTo>
                  <a:pt x="8571" y="1074"/>
                </a:lnTo>
                <a:lnTo>
                  <a:pt x="8587" y="1092"/>
                </a:lnTo>
                <a:lnTo>
                  <a:pt x="8585" y="1099"/>
                </a:lnTo>
                <a:lnTo>
                  <a:pt x="8592" y="1099"/>
                </a:lnTo>
                <a:lnTo>
                  <a:pt x="8587" y="1092"/>
                </a:lnTo>
                <a:lnTo>
                  <a:pt x="8591" y="1080"/>
                </a:lnTo>
                <a:lnTo>
                  <a:pt x="8591" y="1071"/>
                </a:lnTo>
                <a:cubicBezTo>
                  <a:pt x="8593" y="1071"/>
                  <a:pt x="8596" y="1072"/>
                  <a:pt x="8597" y="1072"/>
                </a:cubicBezTo>
                <a:cubicBezTo>
                  <a:pt x="8606" y="1071"/>
                  <a:pt x="8613" y="1070"/>
                  <a:pt x="8621" y="1062"/>
                </a:cubicBezTo>
                <a:cubicBezTo>
                  <a:pt x="8664" y="1019"/>
                  <a:pt x="8733" y="996"/>
                  <a:pt x="8787" y="997"/>
                </a:cubicBezTo>
                <a:cubicBezTo>
                  <a:pt x="8801" y="997"/>
                  <a:pt x="8823" y="999"/>
                  <a:pt x="8831" y="1001"/>
                </a:cubicBezTo>
                <a:lnTo>
                  <a:pt x="8866" y="1001"/>
                </a:lnTo>
                <a:cubicBezTo>
                  <a:pt x="8885" y="1000"/>
                  <a:pt x="8906" y="989"/>
                  <a:pt x="8919" y="983"/>
                </a:cubicBezTo>
                <a:cubicBezTo>
                  <a:pt x="8937" y="974"/>
                  <a:pt x="8961" y="965"/>
                  <a:pt x="8978" y="966"/>
                </a:cubicBezTo>
                <a:cubicBezTo>
                  <a:pt x="8982" y="966"/>
                  <a:pt x="8990" y="966"/>
                  <a:pt x="8991" y="967"/>
                </a:cubicBezTo>
                <a:lnTo>
                  <a:pt x="9012" y="967"/>
                </a:lnTo>
                <a:cubicBezTo>
                  <a:pt x="9031" y="965"/>
                  <a:pt x="9062" y="959"/>
                  <a:pt x="9079" y="933"/>
                </a:cubicBezTo>
                <a:cubicBezTo>
                  <a:pt x="9088" y="935"/>
                  <a:pt x="9099" y="939"/>
                  <a:pt x="9106" y="942"/>
                </a:cubicBezTo>
                <a:cubicBezTo>
                  <a:pt x="9113" y="945"/>
                  <a:pt x="9123" y="948"/>
                  <a:pt x="9129" y="950"/>
                </a:cubicBezTo>
                <a:cubicBezTo>
                  <a:pt x="9133" y="952"/>
                  <a:pt x="9141" y="954"/>
                  <a:pt x="9144" y="954"/>
                </a:cubicBezTo>
                <a:lnTo>
                  <a:pt x="9145" y="954"/>
                </a:lnTo>
                <a:cubicBezTo>
                  <a:pt x="9169" y="952"/>
                  <a:pt x="9179" y="937"/>
                  <a:pt x="9180" y="902"/>
                </a:cubicBezTo>
                <a:cubicBezTo>
                  <a:pt x="9193" y="882"/>
                  <a:pt x="9219" y="869"/>
                  <a:pt x="9241" y="868"/>
                </a:cubicBezTo>
                <a:lnTo>
                  <a:pt x="9244" y="868"/>
                </a:lnTo>
                <a:lnTo>
                  <a:pt x="9249" y="868"/>
                </a:lnTo>
                <a:lnTo>
                  <a:pt x="9258" y="868"/>
                </a:lnTo>
                <a:lnTo>
                  <a:pt x="9270" y="868"/>
                </a:lnTo>
                <a:lnTo>
                  <a:pt x="9273" y="868"/>
                </a:lnTo>
                <a:lnTo>
                  <a:pt x="9282" y="868"/>
                </a:lnTo>
                <a:lnTo>
                  <a:pt x="9290" y="868"/>
                </a:lnTo>
                <a:cubicBezTo>
                  <a:pt x="9275" y="843"/>
                  <a:pt x="9244" y="830"/>
                  <a:pt x="9217" y="831"/>
                </a:cubicBezTo>
                <a:lnTo>
                  <a:pt x="9215" y="831"/>
                </a:lnTo>
                <a:lnTo>
                  <a:pt x="9214" y="831"/>
                </a:lnTo>
                <a:lnTo>
                  <a:pt x="9042" y="831"/>
                </a:lnTo>
                <a:cubicBezTo>
                  <a:pt x="9022" y="856"/>
                  <a:pt x="9001" y="864"/>
                  <a:pt x="8990" y="864"/>
                </a:cubicBezTo>
                <a:cubicBezTo>
                  <a:pt x="8969" y="865"/>
                  <a:pt x="8946" y="842"/>
                  <a:pt x="8932" y="828"/>
                </a:cubicBezTo>
                <a:cubicBezTo>
                  <a:pt x="8922" y="818"/>
                  <a:pt x="8908" y="805"/>
                  <a:pt x="8900" y="801"/>
                </a:cubicBezTo>
                <a:lnTo>
                  <a:pt x="8866" y="829"/>
                </a:lnTo>
                <a:lnTo>
                  <a:pt x="8831" y="829"/>
                </a:lnTo>
                <a:cubicBezTo>
                  <a:pt x="8768" y="843"/>
                  <a:pt x="8695" y="854"/>
                  <a:pt x="8635" y="858"/>
                </a:cubicBezTo>
                <a:lnTo>
                  <a:pt x="8624" y="858"/>
                </a:lnTo>
                <a:cubicBezTo>
                  <a:pt x="8600" y="832"/>
                  <a:pt x="8564" y="830"/>
                  <a:pt x="8538" y="830"/>
                </a:cubicBezTo>
                <a:lnTo>
                  <a:pt x="8536" y="830"/>
                </a:lnTo>
                <a:lnTo>
                  <a:pt x="8534" y="830"/>
                </a:lnTo>
                <a:lnTo>
                  <a:pt x="8531" y="830"/>
                </a:lnTo>
                <a:lnTo>
                  <a:pt x="8529" y="830"/>
                </a:lnTo>
                <a:lnTo>
                  <a:pt x="8526" y="830"/>
                </a:lnTo>
                <a:lnTo>
                  <a:pt x="8524" y="830"/>
                </a:lnTo>
                <a:lnTo>
                  <a:pt x="8521" y="830"/>
                </a:lnTo>
                <a:lnTo>
                  <a:pt x="8519" y="830"/>
                </a:lnTo>
                <a:cubicBezTo>
                  <a:pt x="8506" y="831"/>
                  <a:pt x="8488" y="829"/>
                  <a:pt x="8479" y="827"/>
                </a:cubicBezTo>
                <a:cubicBezTo>
                  <a:pt x="8469" y="825"/>
                  <a:pt x="8545" y="728"/>
                  <a:pt x="8627" y="740"/>
                </a:cubicBezTo>
                <a:cubicBezTo>
                  <a:pt x="8653" y="740"/>
                  <a:pt x="8691" y="745"/>
                  <a:pt x="8712" y="748"/>
                </a:cubicBezTo>
                <a:lnTo>
                  <a:pt x="8716" y="748"/>
                </a:lnTo>
                <a:lnTo>
                  <a:pt x="8720" y="749"/>
                </a:lnTo>
                <a:lnTo>
                  <a:pt x="8724" y="749"/>
                </a:lnTo>
                <a:cubicBezTo>
                  <a:pt x="8671" y="687"/>
                  <a:pt x="8654" y="675"/>
                  <a:pt x="8624" y="675"/>
                </a:cubicBezTo>
                <a:cubicBezTo>
                  <a:pt x="8616" y="675"/>
                  <a:pt x="8598" y="677"/>
                  <a:pt x="8589" y="678"/>
                </a:cubicBezTo>
                <a:lnTo>
                  <a:pt x="8585" y="679"/>
                </a:lnTo>
                <a:lnTo>
                  <a:pt x="8375" y="695"/>
                </a:lnTo>
                <a:lnTo>
                  <a:pt x="8378" y="696"/>
                </a:lnTo>
                <a:cubicBezTo>
                  <a:pt x="8367" y="716"/>
                  <a:pt x="8345" y="728"/>
                  <a:pt x="8323" y="731"/>
                </a:cubicBezTo>
                <a:cubicBezTo>
                  <a:pt x="8314" y="733"/>
                  <a:pt x="8300" y="748"/>
                  <a:pt x="8302" y="747"/>
                </a:cubicBezTo>
                <a:cubicBezTo>
                  <a:pt x="8307" y="765"/>
                  <a:pt x="8328" y="764"/>
                  <a:pt x="8343" y="764"/>
                </a:cubicBezTo>
                <a:lnTo>
                  <a:pt x="8355" y="764"/>
                </a:lnTo>
                <a:cubicBezTo>
                  <a:pt x="8406" y="773"/>
                  <a:pt x="8418" y="779"/>
                  <a:pt x="8418" y="799"/>
                </a:cubicBezTo>
                <a:cubicBezTo>
                  <a:pt x="8412" y="806"/>
                  <a:pt x="8412" y="819"/>
                  <a:pt x="8412" y="831"/>
                </a:cubicBezTo>
                <a:lnTo>
                  <a:pt x="8343" y="795"/>
                </a:lnTo>
                <a:lnTo>
                  <a:pt x="8303" y="795"/>
                </a:lnTo>
                <a:cubicBezTo>
                  <a:pt x="8295" y="799"/>
                  <a:pt x="8283" y="804"/>
                  <a:pt x="8276" y="806"/>
                </a:cubicBezTo>
                <a:cubicBezTo>
                  <a:pt x="8255" y="815"/>
                  <a:pt x="8236" y="820"/>
                  <a:pt x="8227" y="838"/>
                </a:cubicBezTo>
                <a:cubicBezTo>
                  <a:pt x="8215" y="861"/>
                  <a:pt x="8200" y="868"/>
                  <a:pt x="8192" y="867"/>
                </a:cubicBezTo>
                <a:cubicBezTo>
                  <a:pt x="8179" y="868"/>
                  <a:pt x="8163" y="853"/>
                  <a:pt x="8153" y="843"/>
                </a:cubicBezTo>
                <a:cubicBezTo>
                  <a:pt x="8147" y="838"/>
                  <a:pt x="8138" y="830"/>
                  <a:pt x="8134" y="827"/>
                </a:cubicBezTo>
                <a:lnTo>
                  <a:pt x="8134" y="816"/>
                </a:lnTo>
                <a:cubicBezTo>
                  <a:pt x="8133" y="813"/>
                  <a:pt x="8132" y="809"/>
                  <a:pt x="8132" y="808"/>
                </a:cubicBezTo>
                <a:lnTo>
                  <a:pt x="8132" y="807"/>
                </a:lnTo>
                <a:cubicBezTo>
                  <a:pt x="8132" y="804"/>
                  <a:pt x="8133" y="800"/>
                  <a:pt x="8134" y="799"/>
                </a:cubicBezTo>
                <a:lnTo>
                  <a:pt x="8099" y="799"/>
                </a:lnTo>
                <a:lnTo>
                  <a:pt x="8120" y="816"/>
                </a:lnTo>
                <a:lnTo>
                  <a:pt x="8130" y="825"/>
                </a:lnTo>
                <a:cubicBezTo>
                  <a:pt x="8118" y="843"/>
                  <a:pt x="8095" y="854"/>
                  <a:pt x="8075" y="854"/>
                </a:cubicBezTo>
                <a:cubicBezTo>
                  <a:pt x="8071" y="854"/>
                  <a:pt x="8065" y="853"/>
                  <a:pt x="8063" y="853"/>
                </a:cubicBezTo>
                <a:cubicBezTo>
                  <a:pt x="8047" y="833"/>
                  <a:pt x="8017" y="821"/>
                  <a:pt x="7992" y="821"/>
                </a:cubicBezTo>
                <a:lnTo>
                  <a:pt x="7948" y="821"/>
                </a:lnTo>
                <a:cubicBezTo>
                  <a:pt x="7934" y="822"/>
                  <a:pt x="7917" y="827"/>
                  <a:pt x="7906" y="832"/>
                </a:cubicBezTo>
                <a:cubicBezTo>
                  <a:pt x="7897" y="837"/>
                  <a:pt x="7889" y="846"/>
                  <a:pt x="7886" y="852"/>
                </a:cubicBezTo>
                <a:lnTo>
                  <a:pt x="7856" y="852"/>
                </a:lnTo>
                <a:cubicBezTo>
                  <a:pt x="7845" y="839"/>
                  <a:pt x="7828" y="830"/>
                  <a:pt x="7813" y="827"/>
                </a:cubicBezTo>
                <a:lnTo>
                  <a:pt x="7662" y="827"/>
                </a:lnTo>
                <a:cubicBezTo>
                  <a:pt x="7635" y="822"/>
                  <a:pt x="7606" y="815"/>
                  <a:pt x="7583" y="808"/>
                </a:cubicBezTo>
                <a:cubicBezTo>
                  <a:pt x="7561" y="800"/>
                  <a:pt x="7534" y="796"/>
                  <a:pt x="7514" y="796"/>
                </a:cubicBezTo>
                <a:lnTo>
                  <a:pt x="7500" y="796"/>
                </a:lnTo>
                <a:cubicBezTo>
                  <a:pt x="7498" y="797"/>
                  <a:pt x="7495" y="798"/>
                  <a:pt x="7495" y="799"/>
                </a:cubicBezTo>
                <a:cubicBezTo>
                  <a:pt x="7488" y="803"/>
                  <a:pt x="7477" y="807"/>
                  <a:pt x="7469" y="808"/>
                </a:cubicBezTo>
                <a:cubicBezTo>
                  <a:pt x="7437" y="820"/>
                  <a:pt x="7393" y="823"/>
                  <a:pt x="7364" y="825"/>
                </a:cubicBezTo>
                <a:cubicBezTo>
                  <a:pt x="7323" y="828"/>
                  <a:pt x="7273" y="834"/>
                  <a:pt x="7242" y="851"/>
                </a:cubicBezTo>
                <a:cubicBezTo>
                  <a:pt x="7235" y="852"/>
                  <a:pt x="7227" y="857"/>
                  <a:pt x="7222" y="860"/>
                </a:cubicBezTo>
                <a:lnTo>
                  <a:pt x="7221" y="861"/>
                </a:lnTo>
                <a:lnTo>
                  <a:pt x="7220" y="862"/>
                </a:lnTo>
                <a:lnTo>
                  <a:pt x="7219" y="862"/>
                </a:lnTo>
                <a:lnTo>
                  <a:pt x="7218" y="863"/>
                </a:lnTo>
                <a:cubicBezTo>
                  <a:pt x="7213" y="858"/>
                  <a:pt x="7207" y="849"/>
                  <a:pt x="7205" y="846"/>
                </a:cubicBezTo>
                <a:cubicBezTo>
                  <a:pt x="7192" y="826"/>
                  <a:pt x="7174" y="806"/>
                  <a:pt x="7156" y="807"/>
                </a:cubicBezTo>
                <a:cubicBezTo>
                  <a:pt x="7146" y="806"/>
                  <a:pt x="7126" y="817"/>
                  <a:pt x="7114" y="829"/>
                </a:cubicBezTo>
                <a:cubicBezTo>
                  <a:pt x="7123" y="833"/>
                  <a:pt x="7128" y="839"/>
                  <a:pt x="7128" y="842"/>
                </a:cubicBezTo>
                <a:lnTo>
                  <a:pt x="7128" y="843"/>
                </a:lnTo>
                <a:cubicBezTo>
                  <a:pt x="7129" y="847"/>
                  <a:pt x="7120" y="854"/>
                  <a:pt x="7114" y="856"/>
                </a:cubicBezTo>
                <a:lnTo>
                  <a:pt x="7108" y="856"/>
                </a:lnTo>
                <a:cubicBezTo>
                  <a:pt x="7108" y="851"/>
                  <a:pt x="7107" y="844"/>
                  <a:pt x="7107" y="841"/>
                </a:cubicBezTo>
                <a:lnTo>
                  <a:pt x="7107" y="840"/>
                </a:lnTo>
                <a:cubicBezTo>
                  <a:pt x="7107" y="835"/>
                  <a:pt x="7108" y="828"/>
                  <a:pt x="7108" y="825"/>
                </a:cubicBezTo>
                <a:lnTo>
                  <a:pt x="7032" y="825"/>
                </a:lnTo>
                <a:lnTo>
                  <a:pt x="7028" y="825"/>
                </a:lnTo>
                <a:lnTo>
                  <a:pt x="7024" y="825"/>
                </a:lnTo>
                <a:lnTo>
                  <a:pt x="7020" y="825"/>
                </a:lnTo>
                <a:cubicBezTo>
                  <a:pt x="6996" y="824"/>
                  <a:pt x="6963" y="830"/>
                  <a:pt x="6945" y="833"/>
                </a:cubicBezTo>
                <a:cubicBezTo>
                  <a:pt x="6923" y="837"/>
                  <a:pt x="6892" y="841"/>
                  <a:pt x="6877" y="840"/>
                </a:cubicBezTo>
                <a:cubicBezTo>
                  <a:pt x="6847" y="842"/>
                  <a:pt x="6807" y="829"/>
                  <a:pt x="6783" y="809"/>
                </a:cubicBezTo>
                <a:cubicBezTo>
                  <a:pt x="6814" y="778"/>
                  <a:pt x="6865" y="762"/>
                  <a:pt x="6900" y="763"/>
                </a:cubicBezTo>
                <a:cubicBezTo>
                  <a:pt x="6934" y="761"/>
                  <a:pt x="6976" y="775"/>
                  <a:pt x="6999" y="791"/>
                </a:cubicBezTo>
                <a:cubicBezTo>
                  <a:pt x="7022" y="763"/>
                  <a:pt x="7058" y="759"/>
                  <a:pt x="7085" y="759"/>
                </a:cubicBezTo>
                <a:cubicBezTo>
                  <a:pt x="7092" y="759"/>
                  <a:pt x="7105" y="760"/>
                  <a:pt x="7109" y="760"/>
                </a:cubicBezTo>
                <a:cubicBezTo>
                  <a:pt x="7116" y="760"/>
                  <a:pt x="7127" y="760"/>
                  <a:pt x="7131" y="760"/>
                </a:cubicBezTo>
                <a:lnTo>
                  <a:pt x="7704" y="760"/>
                </a:lnTo>
                <a:lnTo>
                  <a:pt x="7741" y="726"/>
                </a:lnTo>
                <a:cubicBezTo>
                  <a:pt x="7734" y="725"/>
                  <a:pt x="7723" y="724"/>
                  <a:pt x="7718" y="724"/>
                </a:cubicBezTo>
                <a:cubicBezTo>
                  <a:pt x="7712" y="724"/>
                  <a:pt x="7702" y="725"/>
                  <a:pt x="7699" y="725"/>
                </a:cubicBezTo>
                <a:cubicBezTo>
                  <a:pt x="7692" y="725"/>
                  <a:pt x="7683" y="725"/>
                  <a:pt x="7679" y="725"/>
                </a:cubicBezTo>
                <a:cubicBezTo>
                  <a:pt x="7663" y="726"/>
                  <a:pt x="7644" y="723"/>
                  <a:pt x="7632" y="717"/>
                </a:cubicBezTo>
                <a:lnTo>
                  <a:pt x="7603" y="694"/>
                </a:lnTo>
                <a:lnTo>
                  <a:pt x="7611" y="694"/>
                </a:lnTo>
                <a:lnTo>
                  <a:pt x="7611" y="691"/>
                </a:lnTo>
                <a:cubicBezTo>
                  <a:pt x="7898" y="623"/>
                  <a:pt x="7715" y="675"/>
                  <a:pt x="7815" y="657"/>
                </a:cubicBezTo>
                <a:cubicBezTo>
                  <a:pt x="7825" y="657"/>
                  <a:pt x="7839" y="657"/>
                  <a:pt x="7846" y="658"/>
                </a:cubicBezTo>
                <a:lnTo>
                  <a:pt x="7846" y="657"/>
                </a:lnTo>
                <a:lnTo>
                  <a:pt x="7846" y="656"/>
                </a:lnTo>
                <a:lnTo>
                  <a:pt x="7846" y="655"/>
                </a:lnTo>
                <a:lnTo>
                  <a:pt x="7846" y="654"/>
                </a:lnTo>
                <a:lnTo>
                  <a:pt x="7846" y="653"/>
                </a:lnTo>
                <a:lnTo>
                  <a:pt x="7846" y="652"/>
                </a:lnTo>
                <a:lnTo>
                  <a:pt x="7846" y="651"/>
                </a:lnTo>
                <a:lnTo>
                  <a:pt x="7846" y="630"/>
                </a:lnTo>
                <a:lnTo>
                  <a:pt x="7846" y="629"/>
                </a:lnTo>
                <a:lnTo>
                  <a:pt x="7846" y="628"/>
                </a:lnTo>
                <a:lnTo>
                  <a:pt x="7846" y="595"/>
                </a:lnTo>
                <a:lnTo>
                  <a:pt x="7842" y="595"/>
                </a:lnTo>
                <a:cubicBezTo>
                  <a:pt x="7828" y="602"/>
                  <a:pt x="7808" y="605"/>
                  <a:pt x="7795" y="604"/>
                </a:cubicBezTo>
                <a:lnTo>
                  <a:pt x="7793" y="604"/>
                </a:lnTo>
                <a:cubicBezTo>
                  <a:pt x="7778" y="605"/>
                  <a:pt x="7758" y="600"/>
                  <a:pt x="7745" y="595"/>
                </a:cubicBezTo>
                <a:lnTo>
                  <a:pt x="7740" y="595"/>
                </a:lnTo>
                <a:cubicBezTo>
                  <a:pt x="7734" y="597"/>
                  <a:pt x="7725" y="598"/>
                  <a:pt x="7723" y="599"/>
                </a:cubicBezTo>
                <a:cubicBezTo>
                  <a:pt x="7671" y="607"/>
                  <a:pt x="7618" y="625"/>
                  <a:pt x="7611" y="680"/>
                </a:cubicBezTo>
                <a:lnTo>
                  <a:pt x="7611" y="691"/>
                </a:lnTo>
                <a:lnTo>
                  <a:pt x="7602" y="692"/>
                </a:lnTo>
                <a:lnTo>
                  <a:pt x="7603" y="694"/>
                </a:lnTo>
                <a:cubicBezTo>
                  <a:pt x="7429" y="753"/>
                  <a:pt x="7544" y="706"/>
                  <a:pt x="7489" y="723"/>
                </a:cubicBezTo>
                <a:cubicBezTo>
                  <a:pt x="7429" y="725"/>
                  <a:pt x="7365" y="696"/>
                  <a:pt x="7327" y="655"/>
                </a:cubicBezTo>
                <a:cubicBezTo>
                  <a:pt x="7312" y="660"/>
                  <a:pt x="7309" y="679"/>
                  <a:pt x="7307" y="691"/>
                </a:cubicBezTo>
                <a:cubicBezTo>
                  <a:pt x="7304" y="707"/>
                  <a:pt x="7297" y="723"/>
                  <a:pt x="7279" y="722"/>
                </a:cubicBezTo>
                <a:lnTo>
                  <a:pt x="7277" y="722"/>
                </a:lnTo>
                <a:lnTo>
                  <a:pt x="7275" y="722"/>
                </a:lnTo>
                <a:lnTo>
                  <a:pt x="7272" y="721"/>
                </a:lnTo>
                <a:lnTo>
                  <a:pt x="7270" y="721"/>
                </a:lnTo>
                <a:lnTo>
                  <a:pt x="7266" y="720"/>
                </a:lnTo>
                <a:cubicBezTo>
                  <a:pt x="7250" y="718"/>
                  <a:pt x="7225" y="717"/>
                  <a:pt x="7215" y="717"/>
                </a:cubicBezTo>
                <a:cubicBezTo>
                  <a:pt x="7200" y="717"/>
                  <a:pt x="7176" y="718"/>
                  <a:pt x="7168" y="718"/>
                </a:cubicBezTo>
                <a:cubicBezTo>
                  <a:pt x="7154" y="719"/>
                  <a:pt x="7132" y="719"/>
                  <a:pt x="7125" y="719"/>
                </a:cubicBezTo>
                <a:cubicBezTo>
                  <a:pt x="7085" y="721"/>
                  <a:pt x="7035" y="712"/>
                  <a:pt x="7005" y="695"/>
                </a:cubicBezTo>
                <a:lnTo>
                  <a:pt x="6904" y="690"/>
                </a:lnTo>
                <a:cubicBezTo>
                  <a:pt x="6856" y="717"/>
                  <a:pt x="6791" y="725"/>
                  <a:pt x="6752" y="724"/>
                </a:cubicBezTo>
                <a:cubicBezTo>
                  <a:pt x="6717" y="725"/>
                  <a:pt x="6666" y="719"/>
                  <a:pt x="6641" y="717"/>
                </a:cubicBezTo>
                <a:cubicBezTo>
                  <a:pt x="6606" y="713"/>
                  <a:pt x="6556" y="709"/>
                  <a:pt x="6531" y="709"/>
                </a:cubicBezTo>
                <a:lnTo>
                  <a:pt x="6524" y="709"/>
                </a:lnTo>
                <a:lnTo>
                  <a:pt x="6518" y="710"/>
                </a:lnTo>
                <a:lnTo>
                  <a:pt x="6511" y="710"/>
                </a:lnTo>
                <a:lnTo>
                  <a:pt x="6505" y="710"/>
                </a:lnTo>
                <a:lnTo>
                  <a:pt x="6498" y="711"/>
                </a:lnTo>
                <a:lnTo>
                  <a:pt x="6497" y="711"/>
                </a:lnTo>
                <a:lnTo>
                  <a:pt x="6496" y="711"/>
                </a:lnTo>
                <a:cubicBezTo>
                  <a:pt x="6489" y="717"/>
                  <a:pt x="6472" y="692"/>
                  <a:pt x="6471" y="678"/>
                </a:cubicBezTo>
                <a:cubicBezTo>
                  <a:pt x="6470" y="664"/>
                  <a:pt x="6487" y="657"/>
                  <a:pt x="6498" y="658"/>
                </a:cubicBezTo>
                <a:cubicBezTo>
                  <a:pt x="6553" y="651"/>
                  <a:pt x="6569" y="635"/>
                  <a:pt x="6568" y="623"/>
                </a:cubicBezTo>
                <a:cubicBezTo>
                  <a:pt x="6569" y="608"/>
                  <a:pt x="6545" y="585"/>
                  <a:pt x="6530" y="571"/>
                </a:cubicBezTo>
                <a:cubicBezTo>
                  <a:pt x="6525" y="566"/>
                  <a:pt x="6517" y="557"/>
                  <a:pt x="6515" y="555"/>
                </a:cubicBezTo>
                <a:cubicBezTo>
                  <a:pt x="6510" y="557"/>
                  <a:pt x="6501" y="561"/>
                  <a:pt x="6498" y="562"/>
                </a:cubicBezTo>
                <a:cubicBezTo>
                  <a:pt x="6486" y="568"/>
                  <a:pt x="6471" y="573"/>
                  <a:pt x="6462" y="573"/>
                </a:cubicBezTo>
                <a:cubicBezTo>
                  <a:pt x="6448" y="578"/>
                  <a:pt x="6431" y="551"/>
                  <a:pt x="6432" y="538"/>
                </a:cubicBezTo>
                <a:cubicBezTo>
                  <a:pt x="6431" y="524"/>
                  <a:pt x="6449" y="522"/>
                  <a:pt x="6462" y="520"/>
                </a:cubicBezTo>
                <a:cubicBezTo>
                  <a:pt x="6469" y="520"/>
                  <a:pt x="6478" y="518"/>
                  <a:pt x="6481" y="516"/>
                </a:cubicBezTo>
                <a:lnTo>
                  <a:pt x="6514" y="516"/>
                </a:lnTo>
                <a:lnTo>
                  <a:pt x="6759" y="550"/>
                </a:lnTo>
                <a:lnTo>
                  <a:pt x="6800" y="550"/>
                </a:lnTo>
                <a:cubicBezTo>
                  <a:pt x="6805" y="549"/>
                  <a:pt x="6812" y="549"/>
                  <a:pt x="6815" y="549"/>
                </a:cubicBezTo>
                <a:cubicBezTo>
                  <a:pt x="6820" y="549"/>
                  <a:pt x="6827" y="550"/>
                  <a:pt x="6830" y="550"/>
                </a:cubicBezTo>
                <a:lnTo>
                  <a:pt x="6830" y="538"/>
                </a:lnTo>
                <a:lnTo>
                  <a:pt x="6830" y="537"/>
                </a:lnTo>
                <a:lnTo>
                  <a:pt x="6830" y="536"/>
                </a:lnTo>
                <a:lnTo>
                  <a:pt x="6830" y="532"/>
                </a:lnTo>
                <a:lnTo>
                  <a:pt x="6830" y="531"/>
                </a:lnTo>
                <a:lnTo>
                  <a:pt x="6830" y="530"/>
                </a:lnTo>
                <a:lnTo>
                  <a:pt x="6830" y="529"/>
                </a:lnTo>
                <a:lnTo>
                  <a:pt x="6830" y="528"/>
                </a:lnTo>
                <a:lnTo>
                  <a:pt x="6830" y="524"/>
                </a:lnTo>
                <a:lnTo>
                  <a:pt x="6830" y="523"/>
                </a:lnTo>
                <a:lnTo>
                  <a:pt x="6830" y="522"/>
                </a:lnTo>
                <a:lnTo>
                  <a:pt x="6830" y="521"/>
                </a:lnTo>
                <a:lnTo>
                  <a:pt x="6830" y="520"/>
                </a:lnTo>
                <a:lnTo>
                  <a:pt x="6830" y="503"/>
                </a:lnTo>
                <a:lnTo>
                  <a:pt x="6830" y="502"/>
                </a:lnTo>
                <a:lnTo>
                  <a:pt x="6830" y="501"/>
                </a:lnTo>
                <a:lnTo>
                  <a:pt x="6830" y="492"/>
                </a:lnTo>
                <a:lnTo>
                  <a:pt x="6830" y="491"/>
                </a:lnTo>
                <a:lnTo>
                  <a:pt x="6830" y="490"/>
                </a:lnTo>
                <a:lnTo>
                  <a:pt x="6830" y="489"/>
                </a:lnTo>
                <a:lnTo>
                  <a:pt x="6812" y="489"/>
                </a:lnTo>
                <a:cubicBezTo>
                  <a:pt x="6760" y="485"/>
                  <a:pt x="6694" y="484"/>
                  <a:pt x="6650" y="484"/>
                </a:cubicBezTo>
                <a:cubicBezTo>
                  <a:pt x="6595" y="483"/>
                  <a:pt x="6528" y="486"/>
                  <a:pt x="6483" y="489"/>
                </a:cubicBezTo>
                <a:lnTo>
                  <a:pt x="6443" y="489"/>
                </a:lnTo>
                <a:lnTo>
                  <a:pt x="6371" y="493"/>
                </a:lnTo>
                <a:lnTo>
                  <a:pt x="6368" y="493"/>
                </a:lnTo>
                <a:lnTo>
                  <a:pt x="6366" y="494"/>
                </a:lnTo>
                <a:lnTo>
                  <a:pt x="6364" y="494"/>
                </a:lnTo>
                <a:lnTo>
                  <a:pt x="6362" y="494"/>
                </a:lnTo>
                <a:lnTo>
                  <a:pt x="6360" y="494"/>
                </a:lnTo>
                <a:cubicBezTo>
                  <a:pt x="6346" y="495"/>
                  <a:pt x="6326" y="486"/>
                  <a:pt x="6316" y="482"/>
                </a:cubicBezTo>
                <a:cubicBezTo>
                  <a:pt x="6302" y="475"/>
                  <a:pt x="6283" y="469"/>
                  <a:pt x="6273" y="469"/>
                </a:cubicBezTo>
                <a:cubicBezTo>
                  <a:pt x="6260" y="468"/>
                  <a:pt x="6240" y="479"/>
                  <a:pt x="6230" y="493"/>
                </a:cubicBezTo>
                <a:lnTo>
                  <a:pt x="6124" y="493"/>
                </a:lnTo>
                <a:cubicBezTo>
                  <a:pt x="6119" y="493"/>
                  <a:pt x="6111" y="492"/>
                  <a:pt x="6107" y="492"/>
                </a:cubicBezTo>
                <a:cubicBezTo>
                  <a:pt x="6102" y="492"/>
                  <a:pt x="6093" y="493"/>
                  <a:pt x="6090" y="493"/>
                </a:cubicBezTo>
                <a:lnTo>
                  <a:pt x="6039" y="493"/>
                </a:lnTo>
                <a:cubicBezTo>
                  <a:pt x="6023" y="495"/>
                  <a:pt x="5999" y="496"/>
                  <a:pt x="5991" y="496"/>
                </a:cubicBezTo>
                <a:cubicBezTo>
                  <a:pt x="5974" y="496"/>
                  <a:pt x="5947" y="494"/>
                  <a:pt x="5938" y="494"/>
                </a:cubicBezTo>
                <a:cubicBezTo>
                  <a:pt x="5921" y="493"/>
                  <a:pt x="5894" y="492"/>
                  <a:pt x="5885" y="492"/>
                </a:cubicBezTo>
                <a:cubicBezTo>
                  <a:pt x="5836" y="491"/>
                  <a:pt x="5776" y="503"/>
                  <a:pt x="5738" y="529"/>
                </a:cubicBezTo>
                <a:cubicBezTo>
                  <a:pt x="5742" y="530"/>
                  <a:pt x="5748" y="531"/>
                  <a:pt x="5750" y="531"/>
                </a:cubicBezTo>
                <a:cubicBezTo>
                  <a:pt x="5765" y="534"/>
                  <a:pt x="5781" y="538"/>
                  <a:pt x="5783" y="543"/>
                </a:cubicBezTo>
                <a:cubicBezTo>
                  <a:pt x="5786" y="545"/>
                  <a:pt x="5787" y="550"/>
                  <a:pt x="5787" y="551"/>
                </a:cubicBezTo>
                <a:cubicBezTo>
                  <a:pt x="5785" y="576"/>
                  <a:pt x="5731" y="604"/>
                  <a:pt x="5703" y="599"/>
                </a:cubicBezTo>
                <a:cubicBezTo>
                  <a:pt x="5693" y="599"/>
                  <a:pt x="5678" y="596"/>
                  <a:pt x="5670" y="594"/>
                </a:cubicBezTo>
                <a:lnTo>
                  <a:pt x="5603" y="601"/>
                </a:lnTo>
                <a:cubicBezTo>
                  <a:pt x="5666" y="650"/>
                  <a:pt x="5756" y="651"/>
                  <a:pt x="5822" y="653"/>
                </a:cubicBezTo>
                <a:cubicBezTo>
                  <a:pt x="5875" y="654"/>
                  <a:pt x="5943" y="660"/>
                  <a:pt x="5983" y="675"/>
                </a:cubicBezTo>
                <a:cubicBezTo>
                  <a:pt x="5982" y="716"/>
                  <a:pt x="5956" y="730"/>
                  <a:pt x="5935" y="730"/>
                </a:cubicBezTo>
                <a:cubicBezTo>
                  <a:pt x="5923" y="730"/>
                  <a:pt x="5907" y="725"/>
                  <a:pt x="5899" y="721"/>
                </a:cubicBezTo>
                <a:cubicBezTo>
                  <a:pt x="5870" y="708"/>
                  <a:pt x="5829" y="702"/>
                  <a:pt x="5805" y="702"/>
                </a:cubicBezTo>
                <a:cubicBezTo>
                  <a:pt x="5754" y="701"/>
                  <a:pt x="5696" y="723"/>
                  <a:pt x="5661" y="751"/>
                </a:cubicBezTo>
                <a:cubicBezTo>
                  <a:pt x="5682" y="753"/>
                  <a:pt x="5708" y="760"/>
                  <a:pt x="5723" y="764"/>
                </a:cubicBezTo>
                <a:cubicBezTo>
                  <a:pt x="5746" y="770"/>
                  <a:pt x="5776" y="776"/>
                  <a:pt x="5797" y="776"/>
                </a:cubicBezTo>
                <a:cubicBezTo>
                  <a:pt x="5806" y="776"/>
                  <a:pt x="5823" y="774"/>
                  <a:pt x="5829" y="773"/>
                </a:cubicBezTo>
                <a:cubicBezTo>
                  <a:pt x="5864" y="767"/>
                  <a:pt x="5912" y="764"/>
                  <a:pt x="5938" y="764"/>
                </a:cubicBezTo>
                <a:cubicBezTo>
                  <a:pt x="6010" y="763"/>
                  <a:pt x="6095" y="778"/>
                  <a:pt x="6156" y="799"/>
                </a:cubicBezTo>
                <a:cubicBezTo>
                  <a:pt x="6169" y="782"/>
                  <a:pt x="6189" y="776"/>
                  <a:pt x="6199" y="777"/>
                </a:cubicBezTo>
                <a:cubicBezTo>
                  <a:pt x="6215" y="776"/>
                  <a:pt x="6237" y="785"/>
                  <a:pt x="6249" y="789"/>
                </a:cubicBezTo>
                <a:cubicBezTo>
                  <a:pt x="6265" y="796"/>
                  <a:pt x="6287" y="802"/>
                  <a:pt x="6298" y="801"/>
                </a:cubicBezTo>
                <a:cubicBezTo>
                  <a:pt x="6304" y="801"/>
                  <a:pt x="6312" y="799"/>
                  <a:pt x="6314" y="799"/>
                </a:cubicBezTo>
                <a:lnTo>
                  <a:pt x="6314" y="799"/>
                </a:lnTo>
                <a:lnTo>
                  <a:pt x="6315" y="799"/>
                </a:lnTo>
                <a:lnTo>
                  <a:pt x="6315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7" y="800"/>
                </a:lnTo>
                <a:lnTo>
                  <a:pt x="6317" y="800"/>
                </a:lnTo>
                <a:lnTo>
                  <a:pt x="6317" y="801"/>
                </a:lnTo>
                <a:lnTo>
                  <a:pt x="6317" y="801"/>
                </a:lnTo>
                <a:lnTo>
                  <a:pt x="6317" y="802"/>
                </a:lnTo>
                <a:cubicBezTo>
                  <a:pt x="6317" y="808"/>
                  <a:pt x="6310" y="827"/>
                  <a:pt x="6305" y="839"/>
                </a:cubicBezTo>
                <a:cubicBezTo>
                  <a:pt x="6301" y="849"/>
                  <a:pt x="6297" y="862"/>
                  <a:pt x="6295" y="868"/>
                </a:cubicBezTo>
                <a:lnTo>
                  <a:pt x="6258" y="851"/>
                </a:lnTo>
                <a:lnTo>
                  <a:pt x="6197" y="823"/>
                </a:lnTo>
                <a:lnTo>
                  <a:pt x="6158" y="804"/>
                </a:lnTo>
                <a:lnTo>
                  <a:pt x="6158" y="805"/>
                </a:lnTo>
                <a:lnTo>
                  <a:pt x="6158" y="806"/>
                </a:lnTo>
                <a:lnTo>
                  <a:pt x="6158" y="824"/>
                </a:lnTo>
                <a:cubicBezTo>
                  <a:pt x="6147" y="841"/>
                  <a:pt x="6143" y="846"/>
                  <a:pt x="6100" y="846"/>
                </a:cubicBezTo>
                <a:cubicBezTo>
                  <a:pt x="6043" y="846"/>
                  <a:pt x="5966" y="848"/>
                  <a:pt x="5923" y="850"/>
                </a:cubicBezTo>
                <a:cubicBezTo>
                  <a:pt x="5869" y="851"/>
                  <a:pt x="5795" y="853"/>
                  <a:pt x="5755" y="853"/>
                </a:cubicBezTo>
                <a:cubicBezTo>
                  <a:pt x="5699" y="854"/>
                  <a:pt x="5609" y="849"/>
                  <a:pt x="5576" y="846"/>
                </a:cubicBezTo>
                <a:lnTo>
                  <a:pt x="5573" y="845"/>
                </a:lnTo>
                <a:lnTo>
                  <a:pt x="5570" y="845"/>
                </a:lnTo>
                <a:cubicBezTo>
                  <a:pt x="5552" y="844"/>
                  <a:pt x="5525" y="853"/>
                  <a:pt x="5510" y="858"/>
                </a:cubicBezTo>
                <a:cubicBezTo>
                  <a:pt x="5491" y="864"/>
                  <a:pt x="5465" y="870"/>
                  <a:pt x="5452" y="869"/>
                </a:cubicBezTo>
                <a:cubicBezTo>
                  <a:pt x="5431" y="871"/>
                  <a:pt x="5404" y="856"/>
                  <a:pt x="5390" y="838"/>
                </a:cubicBezTo>
                <a:lnTo>
                  <a:pt x="5356" y="838"/>
                </a:lnTo>
                <a:lnTo>
                  <a:pt x="5348" y="851"/>
                </a:lnTo>
                <a:lnTo>
                  <a:pt x="5347" y="852"/>
                </a:lnTo>
                <a:cubicBezTo>
                  <a:pt x="5336" y="864"/>
                  <a:pt x="5324" y="879"/>
                  <a:pt x="5316" y="890"/>
                </a:cubicBezTo>
                <a:cubicBezTo>
                  <a:pt x="5300" y="907"/>
                  <a:pt x="5325" y="881"/>
                  <a:pt x="5282" y="929"/>
                </a:cubicBezTo>
                <a:cubicBezTo>
                  <a:pt x="5243" y="934"/>
                  <a:pt x="5190" y="937"/>
                  <a:pt x="5160" y="936"/>
                </a:cubicBezTo>
                <a:cubicBezTo>
                  <a:pt x="5075" y="937"/>
                  <a:pt x="4975" y="923"/>
                  <a:pt x="4902" y="903"/>
                </a:cubicBezTo>
                <a:cubicBezTo>
                  <a:pt x="4897" y="927"/>
                  <a:pt x="4887" y="944"/>
                  <a:pt x="4865" y="943"/>
                </a:cubicBezTo>
                <a:cubicBezTo>
                  <a:pt x="4859" y="944"/>
                  <a:pt x="4851" y="942"/>
                  <a:pt x="4843" y="940"/>
                </a:cubicBezTo>
                <a:cubicBezTo>
                  <a:pt x="4796" y="929"/>
                  <a:pt x="4738" y="923"/>
                  <a:pt x="4696" y="923"/>
                </a:cubicBezTo>
                <a:cubicBezTo>
                  <a:pt x="4669" y="923"/>
                  <a:pt x="4634" y="926"/>
                  <a:pt x="4614" y="928"/>
                </a:cubicBezTo>
                <a:lnTo>
                  <a:pt x="4583" y="928"/>
                </a:lnTo>
                <a:cubicBezTo>
                  <a:pt x="4564" y="933"/>
                  <a:pt x="4534" y="935"/>
                  <a:pt x="4522" y="934"/>
                </a:cubicBezTo>
                <a:cubicBezTo>
                  <a:pt x="4501" y="935"/>
                  <a:pt x="4469" y="932"/>
                  <a:pt x="4455" y="931"/>
                </a:cubicBezTo>
                <a:cubicBezTo>
                  <a:pt x="4435" y="930"/>
                  <a:pt x="4405" y="928"/>
                  <a:pt x="4393" y="929"/>
                </a:cubicBezTo>
                <a:cubicBezTo>
                  <a:pt x="4350" y="927"/>
                  <a:pt x="4295" y="940"/>
                  <a:pt x="4264" y="963"/>
                </a:cubicBezTo>
                <a:lnTo>
                  <a:pt x="4231" y="963"/>
                </a:lnTo>
                <a:lnTo>
                  <a:pt x="4198" y="935"/>
                </a:lnTo>
                <a:lnTo>
                  <a:pt x="4129" y="935"/>
                </a:lnTo>
                <a:lnTo>
                  <a:pt x="3987" y="942"/>
                </a:lnTo>
                <a:lnTo>
                  <a:pt x="3923" y="942"/>
                </a:lnTo>
                <a:lnTo>
                  <a:pt x="3923" y="941"/>
                </a:lnTo>
                <a:lnTo>
                  <a:pt x="3922" y="940"/>
                </a:lnTo>
                <a:cubicBezTo>
                  <a:pt x="3921" y="937"/>
                  <a:pt x="3918" y="932"/>
                  <a:pt x="3917" y="931"/>
                </a:cubicBezTo>
                <a:lnTo>
                  <a:pt x="3846" y="942"/>
                </a:lnTo>
                <a:lnTo>
                  <a:pt x="3672" y="942"/>
                </a:lnTo>
                <a:cubicBezTo>
                  <a:pt x="3653" y="926"/>
                  <a:pt x="3645" y="908"/>
                  <a:pt x="3646" y="899"/>
                </a:cubicBezTo>
                <a:cubicBezTo>
                  <a:pt x="3644" y="884"/>
                  <a:pt x="3661" y="876"/>
                  <a:pt x="3678" y="876"/>
                </a:cubicBezTo>
                <a:cubicBezTo>
                  <a:pt x="3685" y="876"/>
                  <a:pt x="3696" y="878"/>
                  <a:pt x="3702" y="880"/>
                </a:cubicBezTo>
                <a:cubicBezTo>
                  <a:pt x="3771" y="897"/>
                  <a:pt x="3849" y="906"/>
                  <a:pt x="3913" y="908"/>
                </a:cubicBezTo>
                <a:lnTo>
                  <a:pt x="4022" y="872"/>
                </a:lnTo>
                <a:cubicBezTo>
                  <a:pt x="3983" y="840"/>
                  <a:pt x="3930" y="834"/>
                  <a:pt x="3896" y="834"/>
                </a:cubicBezTo>
                <a:cubicBezTo>
                  <a:pt x="3877" y="834"/>
                  <a:pt x="3848" y="837"/>
                  <a:pt x="3836" y="838"/>
                </a:cubicBezTo>
                <a:cubicBezTo>
                  <a:pt x="3819" y="839"/>
                  <a:pt x="3792" y="841"/>
                  <a:pt x="3781" y="840"/>
                </a:cubicBezTo>
                <a:cubicBezTo>
                  <a:pt x="3767" y="841"/>
                  <a:pt x="3743" y="839"/>
                  <a:pt x="3736" y="837"/>
                </a:cubicBezTo>
                <a:cubicBezTo>
                  <a:pt x="3730" y="838"/>
                  <a:pt x="3723" y="838"/>
                  <a:pt x="3720" y="838"/>
                </a:cubicBezTo>
                <a:cubicBezTo>
                  <a:pt x="3716" y="838"/>
                  <a:pt x="3709" y="837"/>
                  <a:pt x="3706" y="837"/>
                </a:cubicBezTo>
                <a:lnTo>
                  <a:pt x="3661" y="837"/>
                </a:lnTo>
                <a:cubicBezTo>
                  <a:pt x="3648" y="840"/>
                  <a:pt x="3628" y="841"/>
                  <a:pt x="3621" y="841"/>
                </a:cubicBezTo>
                <a:cubicBezTo>
                  <a:pt x="3587" y="842"/>
                  <a:pt x="3545" y="830"/>
                  <a:pt x="3518" y="823"/>
                </a:cubicBezTo>
                <a:cubicBezTo>
                  <a:pt x="3486" y="815"/>
                  <a:pt x="3445" y="806"/>
                  <a:pt x="3419" y="807"/>
                </a:cubicBezTo>
                <a:lnTo>
                  <a:pt x="3408" y="814"/>
                </a:lnTo>
                <a:cubicBezTo>
                  <a:pt x="3380" y="837"/>
                  <a:pt x="3341" y="841"/>
                  <a:pt x="3313" y="841"/>
                </a:cubicBezTo>
                <a:cubicBezTo>
                  <a:pt x="3301" y="841"/>
                  <a:pt x="3281" y="840"/>
                  <a:pt x="3274" y="839"/>
                </a:cubicBezTo>
                <a:cubicBezTo>
                  <a:pt x="3262" y="839"/>
                  <a:pt x="3241" y="838"/>
                  <a:pt x="3234" y="838"/>
                </a:cubicBezTo>
                <a:cubicBezTo>
                  <a:pt x="3221" y="838"/>
                  <a:pt x="3200" y="839"/>
                  <a:pt x="3192" y="840"/>
                </a:cubicBezTo>
                <a:cubicBezTo>
                  <a:pt x="3216" y="804"/>
                  <a:pt x="3249" y="795"/>
                  <a:pt x="3269" y="795"/>
                </a:cubicBezTo>
                <a:cubicBezTo>
                  <a:pt x="3285" y="795"/>
                  <a:pt x="3309" y="800"/>
                  <a:pt x="3319" y="803"/>
                </a:cubicBezTo>
                <a:cubicBezTo>
                  <a:pt x="3333" y="806"/>
                  <a:pt x="3353" y="809"/>
                  <a:pt x="3362" y="809"/>
                </a:cubicBezTo>
                <a:cubicBezTo>
                  <a:pt x="3369" y="809"/>
                  <a:pt x="3381" y="807"/>
                  <a:pt x="3384" y="806"/>
                </a:cubicBezTo>
                <a:cubicBezTo>
                  <a:pt x="3407" y="776"/>
                  <a:pt x="3442" y="770"/>
                  <a:pt x="3466" y="770"/>
                </a:cubicBezTo>
                <a:cubicBezTo>
                  <a:pt x="3479" y="770"/>
                  <a:pt x="3499" y="772"/>
                  <a:pt x="3508" y="773"/>
                </a:cubicBezTo>
                <a:cubicBezTo>
                  <a:pt x="3519" y="774"/>
                  <a:pt x="3537" y="775"/>
                  <a:pt x="3544" y="775"/>
                </a:cubicBezTo>
                <a:cubicBezTo>
                  <a:pt x="3550" y="775"/>
                  <a:pt x="3560" y="774"/>
                  <a:pt x="3561" y="774"/>
                </a:cubicBezTo>
                <a:lnTo>
                  <a:pt x="3561" y="770"/>
                </a:lnTo>
                <a:lnTo>
                  <a:pt x="3561" y="769"/>
                </a:lnTo>
                <a:lnTo>
                  <a:pt x="3561" y="768"/>
                </a:lnTo>
                <a:lnTo>
                  <a:pt x="3561" y="739"/>
                </a:lnTo>
                <a:lnTo>
                  <a:pt x="3448" y="690"/>
                </a:lnTo>
                <a:cubicBezTo>
                  <a:pt x="3463" y="677"/>
                  <a:pt x="3486" y="673"/>
                  <a:pt x="3496" y="674"/>
                </a:cubicBezTo>
                <a:cubicBezTo>
                  <a:pt x="3515" y="673"/>
                  <a:pt x="3540" y="682"/>
                  <a:pt x="3553" y="685"/>
                </a:cubicBezTo>
                <a:cubicBezTo>
                  <a:pt x="3570" y="691"/>
                  <a:pt x="3593" y="696"/>
                  <a:pt x="3603" y="695"/>
                </a:cubicBezTo>
                <a:cubicBezTo>
                  <a:pt x="3617" y="696"/>
                  <a:pt x="3638" y="689"/>
                  <a:pt x="3646" y="682"/>
                </a:cubicBezTo>
                <a:cubicBezTo>
                  <a:pt x="3699" y="650"/>
                  <a:pt x="3769" y="634"/>
                  <a:pt x="3824" y="634"/>
                </a:cubicBezTo>
                <a:cubicBezTo>
                  <a:pt x="3834" y="634"/>
                  <a:pt x="3850" y="635"/>
                  <a:pt x="3855" y="635"/>
                </a:cubicBezTo>
                <a:cubicBezTo>
                  <a:pt x="3834" y="605"/>
                  <a:pt x="3807" y="600"/>
                  <a:pt x="3787" y="600"/>
                </a:cubicBezTo>
                <a:cubicBezTo>
                  <a:pt x="3779" y="600"/>
                  <a:pt x="3767" y="601"/>
                  <a:pt x="3762" y="602"/>
                </a:cubicBezTo>
                <a:cubicBezTo>
                  <a:pt x="3754" y="603"/>
                  <a:pt x="3741" y="604"/>
                  <a:pt x="3735" y="603"/>
                </a:cubicBezTo>
                <a:cubicBezTo>
                  <a:pt x="3730" y="603"/>
                  <a:pt x="3721" y="604"/>
                  <a:pt x="3719" y="604"/>
                </a:cubicBezTo>
                <a:cubicBezTo>
                  <a:pt x="3714" y="604"/>
                  <a:pt x="3706" y="604"/>
                  <a:pt x="3704" y="604"/>
                </a:cubicBezTo>
                <a:cubicBezTo>
                  <a:pt x="3677" y="605"/>
                  <a:pt x="3648" y="598"/>
                  <a:pt x="3629" y="575"/>
                </a:cubicBezTo>
                <a:lnTo>
                  <a:pt x="3563" y="575"/>
                </a:lnTo>
                <a:lnTo>
                  <a:pt x="3523" y="603"/>
                </a:lnTo>
                <a:lnTo>
                  <a:pt x="3314" y="603"/>
                </a:lnTo>
                <a:lnTo>
                  <a:pt x="3314" y="613"/>
                </a:lnTo>
                <a:cubicBezTo>
                  <a:pt x="3390" y="682"/>
                  <a:pt x="3332" y="639"/>
                  <a:pt x="3352" y="664"/>
                </a:cubicBezTo>
                <a:cubicBezTo>
                  <a:pt x="3352" y="672"/>
                  <a:pt x="3347" y="685"/>
                  <a:pt x="3340" y="695"/>
                </a:cubicBezTo>
                <a:lnTo>
                  <a:pt x="3309" y="695"/>
                </a:lnTo>
                <a:cubicBezTo>
                  <a:pt x="3288" y="686"/>
                  <a:pt x="3281" y="673"/>
                  <a:pt x="3281" y="665"/>
                </a:cubicBezTo>
                <a:cubicBezTo>
                  <a:pt x="3286" y="650"/>
                  <a:pt x="3273" y="674"/>
                  <a:pt x="3295" y="631"/>
                </a:cubicBezTo>
                <a:cubicBezTo>
                  <a:pt x="3237" y="619"/>
                  <a:pt x="3251" y="609"/>
                  <a:pt x="3226" y="598"/>
                </a:cubicBezTo>
                <a:cubicBezTo>
                  <a:pt x="3211" y="586"/>
                  <a:pt x="3191" y="573"/>
                  <a:pt x="3175" y="567"/>
                </a:cubicBezTo>
                <a:lnTo>
                  <a:pt x="3146" y="593"/>
                </a:lnTo>
                <a:lnTo>
                  <a:pt x="3138" y="599"/>
                </a:lnTo>
                <a:lnTo>
                  <a:pt x="3082" y="627"/>
                </a:lnTo>
                <a:lnTo>
                  <a:pt x="3072" y="632"/>
                </a:lnTo>
                <a:lnTo>
                  <a:pt x="3002" y="632"/>
                </a:lnTo>
                <a:cubicBezTo>
                  <a:pt x="2993" y="631"/>
                  <a:pt x="2981" y="630"/>
                  <a:pt x="2973" y="630"/>
                </a:cubicBezTo>
                <a:cubicBezTo>
                  <a:pt x="2963" y="630"/>
                  <a:pt x="2951" y="631"/>
                  <a:pt x="2943" y="632"/>
                </a:cubicBezTo>
                <a:cubicBezTo>
                  <a:pt x="2933" y="633"/>
                  <a:pt x="2920" y="634"/>
                  <a:pt x="2911" y="634"/>
                </a:cubicBezTo>
                <a:cubicBezTo>
                  <a:pt x="2884" y="636"/>
                  <a:pt x="2847" y="627"/>
                  <a:pt x="2825" y="603"/>
                </a:cubicBezTo>
                <a:cubicBezTo>
                  <a:pt x="2802" y="611"/>
                  <a:pt x="2773" y="615"/>
                  <a:pt x="2752" y="615"/>
                </a:cubicBezTo>
                <a:cubicBezTo>
                  <a:pt x="2735" y="615"/>
                  <a:pt x="2712" y="612"/>
                  <a:pt x="2699" y="609"/>
                </a:cubicBezTo>
                <a:lnTo>
                  <a:pt x="2674" y="609"/>
                </a:lnTo>
                <a:cubicBezTo>
                  <a:pt x="2651" y="612"/>
                  <a:pt x="2635" y="619"/>
                  <a:pt x="2613" y="634"/>
                </a:cubicBezTo>
                <a:lnTo>
                  <a:pt x="2650" y="670"/>
                </a:lnTo>
                <a:lnTo>
                  <a:pt x="2892" y="670"/>
                </a:lnTo>
                <a:lnTo>
                  <a:pt x="3001" y="664"/>
                </a:lnTo>
                <a:lnTo>
                  <a:pt x="3003" y="664"/>
                </a:lnTo>
                <a:cubicBezTo>
                  <a:pt x="3014" y="664"/>
                  <a:pt x="3026" y="664"/>
                  <a:pt x="3038" y="664"/>
                </a:cubicBezTo>
                <a:cubicBezTo>
                  <a:pt x="3049" y="664"/>
                  <a:pt x="3064" y="664"/>
                  <a:pt x="3072" y="664"/>
                </a:cubicBezTo>
                <a:cubicBezTo>
                  <a:pt x="3114" y="664"/>
                  <a:pt x="3183" y="662"/>
                  <a:pt x="3185" y="707"/>
                </a:cubicBezTo>
                <a:cubicBezTo>
                  <a:pt x="3186" y="733"/>
                  <a:pt x="3156" y="744"/>
                  <a:pt x="3135" y="752"/>
                </a:cubicBezTo>
                <a:cubicBezTo>
                  <a:pt x="3126" y="755"/>
                  <a:pt x="3114" y="760"/>
                  <a:pt x="3109" y="763"/>
                </a:cubicBezTo>
                <a:cubicBezTo>
                  <a:pt x="3102" y="750"/>
                  <a:pt x="3088" y="739"/>
                  <a:pt x="3075" y="740"/>
                </a:cubicBezTo>
                <a:cubicBezTo>
                  <a:pt x="3072" y="740"/>
                  <a:pt x="3067" y="741"/>
                  <a:pt x="3066" y="741"/>
                </a:cubicBezTo>
                <a:cubicBezTo>
                  <a:pt x="3056" y="745"/>
                  <a:pt x="3048" y="757"/>
                  <a:pt x="3048" y="764"/>
                </a:cubicBezTo>
                <a:cubicBezTo>
                  <a:pt x="3047" y="774"/>
                  <a:pt x="3058" y="780"/>
                  <a:pt x="3065" y="779"/>
                </a:cubicBezTo>
                <a:cubicBezTo>
                  <a:pt x="3068" y="779"/>
                  <a:pt x="3073" y="778"/>
                  <a:pt x="3075" y="777"/>
                </a:cubicBezTo>
                <a:lnTo>
                  <a:pt x="3109" y="763"/>
                </a:lnTo>
                <a:cubicBezTo>
                  <a:pt x="3120" y="780"/>
                  <a:pt x="3123" y="796"/>
                  <a:pt x="3123" y="801"/>
                </a:cubicBezTo>
                <a:cubicBezTo>
                  <a:pt x="3123" y="822"/>
                  <a:pt x="3095" y="830"/>
                  <a:pt x="3077" y="836"/>
                </a:cubicBezTo>
                <a:cubicBezTo>
                  <a:pt x="3057" y="841"/>
                  <a:pt x="3037" y="852"/>
                  <a:pt x="3036" y="866"/>
                </a:cubicBezTo>
                <a:cubicBezTo>
                  <a:pt x="3160" y="906"/>
                  <a:pt x="3154" y="889"/>
                  <a:pt x="3218" y="897"/>
                </a:cubicBezTo>
                <a:cubicBezTo>
                  <a:pt x="3256" y="898"/>
                  <a:pt x="3307" y="892"/>
                  <a:pt x="3336" y="885"/>
                </a:cubicBezTo>
                <a:cubicBezTo>
                  <a:pt x="3368" y="878"/>
                  <a:pt x="3408" y="878"/>
                  <a:pt x="3434" y="878"/>
                </a:cubicBezTo>
                <a:cubicBezTo>
                  <a:pt x="3464" y="879"/>
                  <a:pt x="3505" y="876"/>
                  <a:pt x="3526" y="871"/>
                </a:cubicBezTo>
                <a:cubicBezTo>
                  <a:pt x="3528" y="871"/>
                  <a:pt x="3533" y="870"/>
                  <a:pt x="3534" y="870"/>
                </a:cubicBezTo>
                <a:cubicBezTo>
                  <a:pt x="3556" y="869"/>
                  <a:pt x="3581" y="888"/>
                  <a:pt x="3580" y="906"/>
                </a:cubicBezTo>
                <a:cubicBezTo>
                  <a:pt x="3580" y="929"/>
                  <a:pt x="3556" y="937"/>
                  <a:pt x="3537" y="936"/>
                </a:cubicBezTo>
                <a:cubicBezTo>
                  <a:pt x="3530" y="936"/>
                  <a:pt x="3520" y="935"/>
                  <a:pt x="3516" y="935"/>
                </a:cubicBezTo>
                <a:cubicBezTo>
                  <a:pt x="3510" y="934"/>
                  <a:pt x="3502" y="934"/>
                  <a:pt x="3499" y="934"/>
                </a:cubicBezTo>
                <a:lnTo>
                  <a:pt x="3431" y="934"/>
                </a:lnTo>
                <a:cubicBezTo>
                  <a:pt x="3410" y="936"/>
                  <a:pt x="3386" y="937"/>
                  <a:pt x="3369" y="937"/>
                </a:cubicBezTo>
                <a:cubicBezTo>
                  <a:pt x="3350" y="937"/>
                  <a:pt x="3325" y="936"/>
                  <a:pt x="3310" y="934"/>
                </a:cubicBezTo>
                <a:cubicBezTo>
                  <a:pt x="3295" y="932"/>
                  <a:pt x="3276" y="931"/>
                  <a:pt x="3264" y="931"/>
                </a:cubicBezTo>
                <a:cubicBezTo>
                  <a:pt x="3214" y="930"/>
                  <a:pt x="3174" y="941"/>
                  <a:pt x="3141" y="962"/>
                </a:cubicBezTo>
                <a:lnTo>
                  <a:pt x="3110" y="962"/>
                </a:lnTo>
                <a:cubicBezTo>
                  <a:pt x="3098" y="943"/>
                  <a:pt x="3082" y="936"/>
                  <a:pt x="3073" y="937"/>
                </a:cubicBezTo>
                <a:cubicBezTo>
                  <a:pt x="3060" y="936"/>
                  <a:pt x="3043" y="945"/>
                  <a:pt x="3033" y="950"/>
                </a:cubicBezTo>
                <a:cubicBezTo>
                  <a:pt x="3024" y="955"/>
                  <a:pt x="3011" y="961"/>
                  <a:pt x="3005" y="962"/>
                </a:cubicBezTo>
                <a:lnTo>
                  <a:pt x="2980" y="940"/>
                </a:lnTo>
                <a:lnTo>
                  <a:pt x="2970" y="929"/>
                </a:lnTo>
                <a:cubicBezTo>
                  <a:pt x="2888" y="937"/>
                  <a:pt x="2787" y="941"/>
                  <a:pt x="2718" y="941"/>
                </a:cubicBezTo>
                <a:cubicBezTo>
                  <a:pt x="2639" y="941"/>
                  <a:pt x="2541" y="935"/>
                  <a:pt x="2476" y="929"/>
                </a:cubicBezTo>
                <a:lnTo>
                  <a:pt x="2476" y="863"/>
                </a:lnTo>
                <a:cubicBezTo>
                  <a:pt x="2536" y="874"/>
                  <a:pt x="2614" y="879"/>
                  <a:pt x="2663" y="879"/>
                </a:cubicBezTo>
                <a:cubicBezTo>
                  <a:pt x="2745" y="879"/>
                  <a:pt x="2844" y="867"/>
                  <a:pt x="2913" y="852"/>
                </a:cubicBezTo>
                <a:cubicBezTo>
                  <a:pt x="2915" y="852"/>
                  <a:pt x="2919" y="850"/>
                  <a:pt x="2921" y="849"/>
                </a:cubicBezTo>
                <a:lnTo>
                  <a:pt x="2923" y="848"/>
                </a:lnTo>
                <a:cubicBezTo>
                  <a:pt x="2937" y="844"/>
                  <a:pt x="2946" y="828"/>
                  <a:pt x="2946" y="817"/>
                </a:cubicBezTo>
                <a:cubicBezTo>
                  <a:pt x="2946" y="812"/>
                  <a:pt x="2944" y="806"/>
                  <a:pt x="2943" y="803"/>
                </a:cubicBezTo>
                <a:cubicBezTo>
                  <a:pt x="2941" y="799"/>
                  <a:pt x="2937" y="793"/>
                  <a:pt x="2936" y="791"/>
                </a:cubicBezTo>
                <a:cubicBezTo>
                  <a:pt x="2929" y="784"/>
                  <a:pt x="2918" y="781"/>
                  <a:pt x="2911" y="781"/>
                </a:cubicBezTo>
                <a:cubicBezTo>
                  <a:pt x="2902" y="781"/>
                  <a:pt x="2892" y="785"/>
                  <a:pt x="2887" y="790"/>
                </a:cubicBezTo>
                <a:cubicBezTo>
                  <a:pt x="2860" y="817"/>
                  <a:pt x="2814" y="830"/>
                  <a:pt x="2784" y="829"/>
                </a:cubicBezTo>
                <a:cubicBezTo>
                  <a:pt x="2749" y="830"/>
                  <a:pt x="2707" y="811"/>
                  <a:pt x="2686" y="790"/>
                </a:cubicBezTo>
                <a:lnTo>
                  <a:pt x="2601" y="790"/>
                </a:lnTo>
                <a:cubicBezTo>
                  <a:pt x="2561" y="789"/>
                  <a:pt x="2521" y="800"/>
                  <a:pt x="2491" y="814"/>
                </a:cubicBezTo>
                <a:lnTo>
                  <a:pt x="2473" y="822"/>
                </a:lnTo>
                <a:lnTo>
                  <a:pt x="2450" y="779"/>
                </a:lnTo>
                <a:lnTo>
                  <a:pt x="2439" y="756"/>
                </a:lnTo>
                <a:cubicBezTo>
                  <a:pt x="2382" y="704"/>
                  <a:pt x="2304" y="659"/>
                  <a:pt x="2237" y="632"/>
                </a:cubicBezTo>
                <a:cubicBezTo>
                  <a:pt x="2226" y="625"/>
                  <a:pt x="2210" y="620"/>
                  <a:pt x="2203" y="620"/>
                </a:cubicBezTo>
                <a:cubicBezTo>
                  <a:pt x="2193" y="620"/>
                  <a:pt x="2186" y="626"/>
                  <a:pt x="2187" y="634"/>
                </a:cubicBezTo>
                <a:cubicBezTo>
                  <a:pt x="2186" y="641"/>
                  <a:pt x="2194" y="659"/>
                  <a:pt x="2203" y="671"/>
                </a:cubicBezTo>
                <a:cubicBezTo>
                  <a:pt x="2203" y="673"/>
                  <a:pt x="2194" y="686"/>
                  <a:pt x="2195" y="684"/>
                </a:cubicBezTo>
                <a:cubicBezTo>
                  <a:pt x="2168" y="702"/>
                  <a:pt x="2126" y="713"/>
                  <a:pt x="2101" y="713"/>
                </a:cubicBezTo>
                <a:cubicBezTo>
                  <a:pt x="2077" y="713"/>
                  <a:pt x="2057" y="706"/>
                  <a:pt x="2050" y="691"/>
                </a:cubicBezTo>
                <a:cubicBezTo>
                  <a:pt x="2037" y="670"/>
                  <a:pt x="2013" y="647"/>
                  <a:pt x="2000" y="633"/>
                </a:cubicBezTo>
                <a:cubicBezTo>
                  <a:pt x="1971" y="606"/>
                  <a:pt x="1941" y="571"/>
                  <a:pt x="1937" y="535"/>
                </a:cubicBezTo>
                <a:cubicBezTo>
                  <a:pt x="1949" y="529"/>
                  <a:pt x="1968" y="523"/>
                  <a:pt x="1981" y="519"/>
                </a:cubicBezTo>
                <a:lnTo>
                  <a:pt x="2015" y="519"/>
                </a:lnTo>
                <a:cubicBezTo>
                  <a:pt x="2020" y="533"/>
                  <a:pt x="2028" y="538"/>
                  <a:pt x="2032" y="538"/>
                </a:cubicBezTo>
                <a:cubicBezTo>
                  <a:pt x="2038" y="539"/>
                  <a:pt x="2046" y="528"/>
                  <a:pt x="2050" y="519"/>
                </a:cubicBezTo>
                <a:lnTo>
                  <a:pt x="2262" y="519"/>
                </a:lnTo>
                <a:cubicBezTo>
                  <a:pt x="2265" y="519"/>
                  <a:pt x="2270" y="519"/>
                  <a:pt x="2271" y="519"/>
                </a:cubicBezTo>
                <a:cubicBezTo>
                  <a:pt x="2278" y="519"/>
                  <a:pt x="2289" y="518"/>
                  <a:pt x="2293" y="518"/>
                </a:cubicBezTo>
                <a:cubicBezTo>
                  <a:pt x="2322" y="517"/>
                  <a:pt x="2353" y="525"/>
                  <a:pt x="2369" y="550"/>
                </a:cubicBezTo>
                <a:lnTo>
                  <a:pt x="2438" y="550"/>
                </a:lnTo>
                <a:cubicBezTo>
                  <a:pt x="2455" y="549"/>
                  <a:pt x="2483" y="549"/>
                  <a:pt x="2490" y="549"/>
                </a:cubicBezTo>
                <a:cubicBezTo>
                  <a:pt x="2517" y="549"/>
                  <a:pt x="2559" y="550"/>
                  <a:pt x="2576" y="550"/>
                </a:cubicBezTo>
                <a:cubicBezTo>
                  <a:pt x="2601" y="551"/>
                  <a:pt x="2640" y="552"/>
                  <a:pt x="2655" y="552"/>
                </a:cubicBezTo>
                <a:cubicBezTo>
                  <a:pt x="2717" y="554"/>
                  <a:pt x="2810" y="542"/>
                  <a:pt x="2853" y="529"/>
                </a:cubicBezTo>
                <a:cubicBezTo>
                  <a:pt x="2855" y="528"/>
                  <a:pt x="2860" y="528"/>
                  <a:pt x="2860" y="528"/>
                </a:cubicBezTo>
                <a:cubicBezTo>
                  <a:pt x="2874" y="527"/>
                  <a:pt x="2893" y="536"/>
                  <a:pt x="2907" y="542"/>
                </a:cubicBezTo>
                <a:cubicBezTo>
                  <a:pt x="2915" y="546"/>
                  <a:pt x="2926" y="551"/>
                  <a:pt x="2931" y="552"/>
                </a:cubicBezTo>
                <a:lnTo>
                  <a:pt x="2968" y="485"/>
                </a:lnTo>
                <a:lnTo>
                  <a:pt x="2971" y="485"/>
                </a:lnTo>
                <a:lnTo>
                  <a:pt x="2978" y="498"/>
                </a:lnTo>
                <a:lnTo>
                  <a:pt x="3005" y="546"/>
                </a:lnTo>
                <a:cubicBezTo>
                  <a:pt x="3013" y="540"/>
                  <a:pt x="3027" y="535"/>
                  <a:pt x="3046" y="534"/>
                </a:cubicBezTo>
                <a:cubicBezTo>
                  <a:pt x="3062" y="534"/>
                  <a:pt x="3082" y="540"/>
                  <a:pt x="3095" y="543"/>
                </a:cubicBezTo>
                <a:cubicBezTo>
                  <a:pt x="3109" y="548"/>
                  <a:pt x="3128" y="552"/>
                  <a:pt x="3140" y="551"/>
                </a:cubicBezTo>
                <a:lnTo>
                  <a:pt x="3177" y="551"/>
                </a:lnTo>
                <a:lnTo>
                  <a:pt x="3177" y="529"/>
                </a:lnTo>
                <a:lnTo>
                  <a:pt x="3177" y="528"/>
                </a:lnTo>
                <a:lnTo>
                  <a:pt x="3177" y="527"/>
                </a:lnTo>
                <a:lnTo>
                  <a:pt x="3177" y="526"/>
                </a:lnTo>
                <a:lnTo>
                  <a:pt x="3177" y="524"/>
                </a:lnTo>
                <a:lnTo>
                  <a:pt x="3177" y="521"/>
                </a:lnTo>
                <a:lnTo>
                  <a:pt x="3177" y="520"/>
                </a:lnTo>
                <a:lnTo>
                  <a:pt x="3177" y="519"/>
                </a:lnTo>
                <a:lnTo>
                  <a:pt x="3177" y="518"/>
                </a:lnTo>
                <a:lnTo>
                  <a:pt x="3177" y="517"/>
                </a:lnTo>
                <a:lnTo>
                  <a:pt x="3177" y="516"/>
                </a:lnTo>
                <a:lnTo>
                  <a:pt x="3177" y="513"/>
                </a:lnTo>
                <a:lnTo>
                  <a:pt x="3177" y="511"/>
                </a:lnTo>
                <a:lnTo>
                  <a:pt x="3177" y="510"/>
                </a:lnTo>
                <a:lnTo>
                  <a:pt x="3177" y="505"/>
                </a:lnTo>
                <a:lnTo>
                  <a:pt x="3177" y="504"/>
                </a:lnTo>
                <a:lnTo>
                  <a:pt x="3177" y="503"/>
                </a:lnTo>
                <a:lnTo>
                  <a:pt x="3177" y="500"/>
                </a:lnTo>
                <a:lnTo>
                  <a:pt x="3177" y="499"/>
                </a:lnTo>
                <a:lnTo>
                  <a:pt x="3177" y="496"/>
                </a:lnTo>
                <a:lnTo>
                  <a:pt x="3177" y="495"/>
                </a:lnTo>
                <a:lnTo>
                  <a:pt x="3177" y="492"/>
                </a:lnTo>
                <a:lnTo>
                  <a:pt x="3177" y="491"/>
                </a:lnTo>
                <a:lnTo>
                  <a:pt x="3177" y="485"/>
                </a:lnTo>
                <a:lnTo>
                  <a:pt x="2971" y="485"/>
                </a:lnTo>
                <a:lnTo>
                  <a:pt x="2970" y="483"/>
                </a:lnTo>
                <a:lnTo>
                  <a:pt x="2968" y="485"/>
                </a:lnTo>
                <a:lnTo>
                  <a:pt x="2968" y="453"/>
                </a:lnTo>
                <a:lnTo>
                  <a:pt x="2933" y="453"/>
                </a:lnTo>
                <a:cubicBezTo>
                  <a:pt x="2929" y="453"/>
                  <a:pt x="2924" y="453"/>
                  <a:pt x="2922" y="453"/>
                </a:cubicBezTo>
                <a:cubicBezTo>
                  <a:pt x="2919" y="453"/>
                  <a:pt x="2914" y="453"/>
                  <a:pt x="2913" y="453"/>
                </a:cubicBezTo>
                <a:cubicBezTo>
                  <a:pt x="2910" y="453"/>
                  <a:pt x="2905" y="453"/>
                  <a:pt x="2904" y="453"/>
                </a:cubicBezTo>
                <a:cubicBezTo>
                  <a:pt x="2887" y="454"/>
                  <a:pt x="2867" y="450"/>
                  <a:pt x="2853" y="437"/>
                </a:cubicBezTo>
                <a:cubicBezTo>
                  <a:pt x="2876" y="418"/>
                  <a:pt x="2908" y="419"/>
                  <a:pt x="2931" y="419"/>
                </a:cubicBezTo>
                <a:cubicBezTo>
                  <a:pt x="2905" y="394"/>
                  <a:pt x="2860" y="388"/>
                  <a:pt x="2831" y="383"/>
                </a:cubicBezTo>
                <a:cubicBezTo>
                  <a:pt x="2788" y="378"/>
                  <a:pt x="2738" y="362"/>
                  <a:pt x="2713" y="327"/>
                </a:cubicBezTo>
                <a:lnTo>
                  <a:pt x="3636" y="327"/>
                </a:lnTo>
                <a:cubicBezTo>
                  <a:pt x="3649" y="329"/>
                  <a:pt x="3668" y="329"/>
                  <a:pt x="3673" y="329"/>
                </a:cubicBezTo>
                <a:cubicBezTo>
                  <a:pt x="3701" y="329"/>
                  <a:pt x="3739" y="325"/>
                  <a:pt x="3760" y="323"/>
                </a:cubicBezTo>
                <a:cubicBezTo>
                  <a:pt x="3786" y="320"/>
                  <a:pt x="3823" y="318"/>
                  <a:pt x="3842" y="318"/>
                </a:cubicBezTo>
                <a:cubicBezTo>
                  <a:pt x="3868" y="317"/>
                  <a:pt x="3904" y="322"/>
                  <a:pt x="3923" y="327"/>
                </a:cubicBezTo>
                <a:lnTo>
                  <a:pt x="4119" y="327"/>
                </a:lnTo>
                <a:cubicBezTo>
                  <a:pt x="4127" y="328"/>
                  <a:pt x="4139" y="329"/>
                  <a:pt x="4145" y="329"/>
                </a:cubicBezTo>
                <a:cubicBezTo>
                  <a:pt x="4176" y="329"/>
                  <a:pt x="4219" y="322"/>
                  <a:pt x="4234" y="301"/>
                </a:cubicBezTo>
                <a:lnTo>
                  <a:pt x="4235" y="298"/>
                </a:lnTo>
                <a:lnTo>
                  <a:pt x="4261" y="308"/>
                </a:lnTo>
                <a:lnTo>
                  <a:pt x="4262" y="309"/>
                </a:lnTo>
                <a:cubicBezTo>
                  <a:pt x="4268" y="312"/>
                  <a:pt x="4279" y="316"/>
                  <a:pt x="4285" y="318"/>
                </a:cubicBezTo>
                <a:cubicBezTo>
                  <a:pt x="4314" y="328"/>
                  <a:pt x="4333" y="333"/>
                  <a:pt x="4376" y="333"/>
                </a:cubicBezTo>
                <a:lnTo>
                  <a:pt x="4384" y="333"/>
                </a:lnTo>
                <a:lnTo>
                  <a:pt x="4400" y="333"/>
                </a:lnTo>
                <a:lnTo>
                  <a:pt x="4408" y="333"/>
                </a:lnTo>
                <a:lnTo>
                  <a:pt x="4416" y="333"/>
                </a:lnTo>
                <a:lnTo>
                  <a:pt x="4432" y="333"/>
                </a:lnTo>
                <a:lnTo>
                  <a:pt x="4440" y="333"/>
                </a:lnTo>
                <a:lnTo>
                  <a:pt x="4464" y="333"/>
                </a:lnTo>
                <a:lnTo>
                  <a:pt x="4527" y="333"/>
                </a:lnTo>
                <a:lnTo>
                  <a:pt x="4551" y="333"/>
                </a:lnTo>
                <a:lnTo>
                  <a:pt x="4567" y="333"/>
                </a:lnTo>
                <a:lnTo>
                  <a:pt x="4583" y="333"/>
                </a:lnTo>
                <a:lnTo>
                  <a:pt x="4598" y="333"/>
                </a:lnTo>
                <a:lnTo>
                  <a:pt x="4614" y="333"/>
                </a:lnTo>
                <a:lnTo>
                  <a:pt x="4868" y="333"/>
                </a:lnTo>
                <a:cubicBezTo>
                  <a:pt x="4863" y="352"/>
                  <a:pt x="4849" y="370"/>
                  <a:pt x="4834" y="379"/>
                </a:cubicBezTo>
                <a:cubicBezTo>
                  <a:pt x="4815" y="392"/>
                  <a:pt x="4782" y="398"/>
                  <a:pt x="4761" y="402"/>
                </a:cubicBezTo>
                <a:cubicBezTo>
                  <a:pt x="4732" y="407"/>
                  <a:pt x="4697" y="417"/>
                  <a:pt x="4678" y="433"/>
                </a:cubicBezTo>
                <a:cubicBezTo>
                  <a:pt x="4693" y="434"/>
                  <a:pt x="4713" y="434"/>
                  <a:pt x="4724" y="434"/>
                </a:cubicBezTo>
                <a:cubicBezTo>
                  <a:pt x="4758" y="434"/>
                  <a:pt x="4797" y="436"/>
                  <a:pt x="4825" y="447"/>
                </a:cubicBezTo>
                <a:lnTo>
                  <a:pt x="4858" y="464"/>
                </a:lnTo>
                <a:lnTo>
                  <a:pt x="4110" y="464"/>
                </a:lnTo>
                <a:cubicBezTo>
                  <a:pt x="4180" y="405"/>
                  <a:pt x="4275" y="402"/>
                  <a:pt x="4340" y="399"/>
                </a:cubicBezTo>
                <a:cubicBezTo>
                  <a:pt x="4401" y="398"/>
                  <a:pt x="4474" y="387"/>
                  <a:pt x="4516" y="360"/>
                </a:cubicBezTo>
                <a:lnTo>
                  <a:pt x="3951" y="360"/>
                </a:lnTo>
                <a:lnTo>
                  <a:pt x="3933" y="393"/>
                </a:lnTo>
                <a:cubicBezTo>
                  <a:pt x="3999" y="394"/>
                  <a:pt x="4046" y="411"/>
                  <a:pt x="4044" y="444"/>
                </a:cubicBezTo>
                <a:cubicBezTo>
                  <a:pt x="4045" y="457"/>
                  <a:pt x="4032" y="483"/>
                  <a:pt x="4020" y="499"/>
                </a:cubicBezTo>
                <a:cubicBezTo>
                  <a:pt x="4076" y="530"/>
                  <a:pt x="4157" y="536"/>
                  <a:pt x="4209" y="536"/>
                </a:cubicBezTo>
                <a:cubicBezTo>
                  <a:pt x="4251" y="536"/>
                  <a:pt x="4309" y="531"/>
                  <a:pt x="4341" y="528"/>
                </a:cubicBezTo>
                <a:cubicBezTo>
                  <a:pt x="4366" y="526"/>
                  <a:pt x="4403" y="523"/>
                  <a:pt x="4417" y="523"/>
                </a:cubicBezTo>
                <a:lnTo>
                  <a:pt x="4420" y="522"/>
                </a:lnTo>
                <a:lnTo>
                  <a:pt x="4423" y="522"/>
                </a:lnTo>
                <a:lnTo>
                  <a:pt x="4426" y="522"/>
                </a:lnTo>
                <a:lnTo>
                  <a:pt x="4429" y="522"/>
                </a:lnTo>
                <a:cubicBezTo>
                  <a:pt x="4440" y="521"/>
                  <a:pt x="4457" y="520"/>
                  <a:pt x="4463" y="520"/>
                </a:cubicBezTo>
                <a:cubicBezTo>
                  <a:pt x="4496" y="518"/>
                  <a:pt x="4521" y="530"/>
                  <a:pt x="4520" y="557"/>
                </a:cubicBezTo>
                <a:cubicBezTo>
                  <a:pt x="4521" y="567"/>
                  <a:pt x="4515" y="588"/>
                  <a:pt x="4510" y="599"/>
                </a:cubicBezTo>
                <a:cubicBezTo>
                  <a:pt x="4524" y="607"/>
                  <a:pt x="4539" y="614"/>
                  <a:pt x="4553" y="619"/>
                </a:cubicBezTo>
                <a:cubicBezTo>
                  <a:pt x="4599" y="645"/>
                  <a:pt x="4661" y="657"/>
                  <a:pt x="4705" y="656"/>
                </a:cubicBezTo>
                <a:cubicBezTo>
                  <a:pt x="4745" y="657"/>
                  <a:pt x="4797" y="645"/>
                  <a:pt x="4828" y="632"/>
                </a:cubicBezTo>
                <a:cubicBezTo>
                  <a:pt x="4834" y="621"/>
                  <a:pt x="4842" y="606"/>
                  <a:pt x="4848" y="598"/>
                </a:cubicBezTo>
                <a:lnTo>
                  <a:pt x="4848" y="591"/>
                </a:lnTo>
                <a:lnTo>
                  <a:pt x="4861" y="565"/>
                </a:lnTo>
                <a:lnTo>
                  <a:pt x="4723" y="565"/>
                </a:lnTo>
                <a:lnTo>
                  <a:pt x="4718" y="571"/>
                </a:lnTo>
                <a:lnTo>
                  <a:pt x="4716" y="571"/>
                </a:lnTo>
                <a:cubicBezTo>
                  <a:pt x="4710" y="576"/>
                  <a:pt x="4704" y="582"/>
                  <a:pt x="4700" y="586"/>
                </a:cubicBezTo>
                <a:cubicBezTo>
                  <a:pt x="4696" y="589"/>
                  <a:pt x="4690" y="595"/>
                  <a:pt x="4688" y="597"/>
                </a:cubicBezTo>
                <a:lnTo>
                  <a:pt x="4583" y="597"/>
                </a:lnTo>
                <a:cubicBezTo>
                  <a:pt x="4604" y="542"/>
                  <a:pt x="4650" y="529"/>
                  <a:pt x="4692" y="530"/>
                </a:cubicBezTo>
                <a:cubicBezTo>
                  <a:pt x="4702" y="530"/>
                  <a:pt x="4718" y="531"/>
                  <a:pt x="4723" y="531"/>
                </a:cubicBezTo>
                <a:cubicBezTo>
                  <a:pt x="4783" y="513"/>
                  <a:pt x="4853" y="498"/>
                  <a:pt x="4909" y="491"/>
                </a:cubicBezTo>
                <a:cubicBezTo>
                  <a:pt x="4932" y="487"/>
                  <a:pt x="4953" y="476"/>
                  <a:pt x="4969" y="464"/>
                </a:cubicBezTo>
                <a:lnTo>
                  <a:pt x="4878" y="464"/>
                </a:lnTo>
                <a:lnTo>
                  <a:pt x="4935" y="435"/>
                </a:lnTo>
                <a:cubicBezTo>
                  <a:pt x="4940" y="446"/>
                  <a:pt x="4949" y="451"/>
                  <a:pt x="4953" y="451"/>
                </a:cubicBezTo>
                <a:cubicBezTo>
                  <a:pt x="4959" y="452"/>
                  <a:pt x="4967" y="443"/>
                  <a:pt x="4972" y="435"/>
                </a:cubicBezTo>
                <a:cubicBezTo>
                  <a:pt x="5018" y="453"/>
                  <a:pt x="5077" y="463"/>
                  <a:pt x="5120" y="462"/>
                </a:cubicBezTo>
                <a:cubicBezTo>
                  <a:pt x="5156" y="462"/>
                  <a:pt x="5200" y="455"/>
                  <a:pt x="5229" y="446"/>
                </a:cubicBezTo>
                <a:cubicBezTo>
                  <a:pt x="5249" y="439"/>
                  <a:pt x="5277" y="437"/>
                  <a:pt x="5290" y="437"/>
                </a:cubicBezTo>
                <a:cubicBezTo>
                  <a:pt x="5323" y="436"/>
                  <a:pt x="5366" y="445"/>
                  <a:pt x="5392" y="451"/>
                </a:cubicBezTo>
                <a:cubicBezTo>
                  <a:pt x="5424" y="458"/>
                  <a:pt x="5469" y="465"/>
                  <a:pt x="5497" y="464"/>
                </a:cubicBezTo>
                <a:lnTo>
                  <a:pt x="5497" y="461"/>
                </a:lnTo>
                <a:lnTo>
                  <a:pt x="5497" y="457"/>
                </a:lnTo>
                <a:lnTo>
                  <a:pt x="5497" y="454"/>
                </a:lnTo>
                <a:cubicBezTo>
                  <a:pt x="5499" y="399"/>
                  <a:pt x="5450" y="379"/>
                  <a:pt x="5409" y="361"/>
                </a:cubicBezTo>
                <a:cubicBezTo>
                  <a:pt x="5401" y="357"/>
                  <a:pt x="5388" y="352"/>
                  <a:pt x="5384" y="350"/>
                </a:cubicBezTo>
                <a:lnTo>
                  <a:pt x="5457" y="350"/>
                </a:lnTo>
                <a:lnTo>
                  <a:pt x="5461" y="350"/>
                </a:lnTo>
                <a:lnTo>
                  <a:pt x="5484" y="350"/>
                </a:lnTo>
                <a:lnTo>
                  <a:pt x="5489" y="350"/>
                </a:lnTo>
                <a:lnTo>
                  <a:pt x="5498" y="350"/>
                </a:lnTo>
                <a:lnTo>
                  <a:pt x="5511" y="350"/>
                </a:lnTo>
                <a:lnTo>
                  <a:pt x="5529" y="350"/>
                </a:lnTo>
                <a:lnTo>
                  <a:pt x="5548" y="350"/>
                </a:lnTo>
                <a:lnTo>
                  <a:pt x="5575" y="350"/>
                </a:lnTo>
                <a:lnTo>
                  <a:pt x="5593" y="350"/>
                </a:lnTo>
                <a:lnTo>
                  <a:pt x="5689" y="350"/>
                </a:lnTo>
                <a:lnTo>
                  <a:pt x="5712" y="350"/>
                </a:lnTo>
                <a:lnTo>
                  <a:pt x="5743" y="350"/>
                </a:lnTo>
                <a:cubicBezTo>
                  <a:pt x="5770" y="351"/>
                  <a:pt x="5779" y="359"/>
                  <a:pt x="5778" y="366"/>
                </a:cubicBezTo>
                <a:cubicBezTo>
                  <a:pt x="5779" y="375"/>
                  <a:pt x="5763" y="390"/>
                  <a:pt x="5751" y="399"/>
                </a:cubicBezTo>
                <a:cubicBezTo>
                  <a:pt x="5788" y="430"/>
                  <a:pt x="5839" y="437"/>
                  <a:pt x="5872" y="436"/>
                </a:cubicBezTo>
                <a:cubicBezTo>
                  <a:pt x="5893" y="437"/>
                  <a:pt x="5925" y="433"/>
                  <a:pt x="5939" y="432"/>
                </a:cubicBezTo>
                <a:cubicBezTo>
                  <a:pt x="5960" y="430"/>
                  <a:pt x="5990" y="428"/>
                  <a:pt x="6003" y="428"/>
                </a:cubicBezTo>
                <a:cubicBezTo>
                  <a:pt x="6012" y="428"/>
                  <a:pt x="6028" y="429"/>
                  <a:pt x="6030" y="429"/>
                </a:cubicBezTo>
                <a:lnTo>
                  <a:pt x="6030" y="426"/>
                </a:lnTo>
                <a:lnTo>
                  <a:pt x="6030" y="425"/>
                </a:lnTo>
                <a:lnTo>
                  <a:pt x="6030" y="424"/>
                </a:lnTo>
                <a:lnTo>
                  <a:pt x="6030" y="338"/>
                </a:lnTo>
                <a:lnTo>
                  <a:pt x="6203" y="338"/>
                </a:lnTo>
                <a:cubicBezTo>
                  <a:pt x="6141" y="295"/>
                  <a:pt x="6057" y="272"/>
                  <a:pt x="5989" y="272"/>
                </a:cubicBezTo>
                <a:cubicBezTo>
                  <a:pt x="5975" y="272"/>
                  <a:pt x="5952" y="274"/>
                  <a:pt x="5945" y="274"/>
                </a:cubicBezTo>
                <a:lnTo>
                  <a:pt x="5891" y="274"/>
                </a:lnTo>
                <a:cubicBezTo>
                  <a:pt x="5886" y="275"/>
                  <a:pt x="5879" y="275"/>
                  <a:pt x="5876" y="275"/>
                </a:cubicBezTo>
                <a:cubicBezTo>
                  <a:pt x="5853" y="275"/>
                  <a:pt x="5825" y="269"/>
                  <a:pt x="5806" y="262"/>
                </a:cubicBezTo>
                <a:cubicBezTo>
                  <a:pt x="5798" y="257"/>
                  <a:pt x="5788" y="247"/>
                  <a:pt x="5783" y="240"/>
                </a:cubicBezTo>
                <a:lnTo>
                  <a:pt x="5854" y="206"/>
                </a:lnTo>
                <a:cubicBezTo>
                  <a:pt x="5931" y="243"/>
                  <a:pt x="5955" y="235"/>
                  <a:pt x="5996" y="239"/>
                </a:cubicBezTo>
                <a:cubicBezTo>
                  <a:pt x="6043" y="239"/>
                  <a:pt x="6103" y="228"/>
                  <a:pt x="6139" y="221"/>
                </a:cubicBezTo>
                <a:cubicBezTo>
                  <a:pt x="6170" y="215"/>
                  <a:pt x="6213" y="208"/>
                  <a:pt x="6234" y="206"/>
                </a:cubicBezTo>
                <a:cubicBezTo>
                  <a:pt x="6244" y="206"/>
                  <a:pt x="6258" y="204"/>
                  <a:pt x="6263" y="203"/>
                </a:cubicBezTo>
                <a:cubicBezTo>
                  <a:pt x="6274" y="201"/>
                  <a:pt x="6289" y="199"/>
                  <a:pt x="6295" y="200"/>
                </a:cubicBezTo>
                <a:cubicBezTo>
                  <a:pt x="6317" y="198"/>
                  <a:pt x="6338" y="212"/>
                  <a:pt x="6349" y="238"/>
                </a:cubicBezTo>
                <a:cubicBezTo>
                  <a:pt x="6395" y="233"/>
                  <a:pt x="6452" y="231"/>
                  <a:pt x="6490" y="231"/>
                </a:cubicBezTo>
                <a:cubicBezTo>
                  <a:pt x="6538" y="230"/>
                  <a:pt x="6596" y="234"/>
                  <a:pt x="6636" y="238"/>
                </a:cubicBezTo>
                <a:lnTo>
                  <a:pt x="6671" y="238"/>
                </a:lnTo>
                <a:cubicBezTo>
                  <a:pt x="6688" y="217"/>
                  <a:pt x="6709" y="207"/>
                  <a:pt x="6723" y="208"/>
                </a:cubicBezTo>
                <a:cubicBezTo>
                  <a:pt x="6740" y="207"/>
                  <a:pt x="6762" y="222"/>
                  <a:pt x="6778" y="238"/>
                </a:cubicBezTo>
                <a:lnTo>
                  <a:pt x="7446" y="238"/>
                </a:lnTo>
                <a:cubicBezTo>
                  <a:pt x="7397" y="288"/>
                  <a:pt x="7376" y="276"/>
                  <a:pt x="7340" y="283"/>
                </a:cubicBezTo>
                <a:cubicBezTo>
                  <a:pt x="7329" y="284"/>
                  <a:pt x="7313" y="281"/>
                  <a:pt x="7306" y="279"/>
                </a:cubicBezTo>
                <a:cubicBezTo>
                  <a:pt x="7280" y="275"/>
                  <a:pt x="7248" y="273"/>
                  <a:pt x="7226" y="273"/>
                </a:cubicBezTo>
                <a:lnTo>
                  <a:pt x="7223" y="273"/>
                </a:lnTo>
                <a:cubicBezTo>
                  <a:pt x="7198" y="273"/>
                  <a:pt x="7165" y="276"/>
                  <a:pt x="7144" y="279"/>
                </a:cubicBezTo>
                <a:cubicBezTo>
                  <a:pt x="7130" y="280"/>
                  <a:pt x="7113" y="282"/>
                  <a:pt x="7103" y="283"/>
                </a:cubicBezTo>
                <a:cubicBezTo>
                  <a:pt x="7078" y="286"/>
                  <a:pt x="7048" y="289"/>
                  <a:pt x="7026" y="289"/>
                </a:cubicBezTo>
                <a:cubicBezTo>
                  <a:pt x="7013" y="290"/>
                  <a:pt x="6996" y="290"/>
                  <a:pt x="6985" y="290"/>
                </a:cubicBezTo>
                <a:cubicBezTo>
                  <a:pt x="6973" y="290"/>
                  <a:pt x="6958" y="290"/>
                  <a:pt x="6948" y="289"/>
                </a:cubicBezTo>
                <a:cubicBezTo>
                  <a:pt x="6934" y="284"/>
                  <a:pt x="6912" y="282"/>
                  <a:pt x="6903" y="282"/>
                </a:cubicBezTo>
                <a:cubicBezTo>
                  <a:pt x="6855" y="280"/>
                  <a:pt x="6804" y="308"/>
                  <a:pt x="6778" y="343"/>
                </a:cubicBezTo>
                <a:lnTo>
                  <a:pt x="6876" y="343"/>
                </a:lnTo>
                <a:lnTo>
                  <a:pt x="6880" y="343"/>
                </a:lnTo>
                <a:lnTo>
                  <a:pt x="6905" y="343"/>
                </a:lnTo>
                <a:lnTo>
                  <a:pt x="6931" y="343"/>
                </a:lnTo>
                <a:lnTo>
                  <a:pt x="7142" y="343"/>
                </a:lnTo>
                <a:cubicBezTo>
                  <a:pt x="7157" y="340"/>
                  <a:pt x="7176" y="339"/>
                  <a:pt x="7187" y="339"/>
                </a:cubicBezTo>
                <a:cubicBezTo>
                  <a:pt x="7219" y="338"/>
                  <a:pt x="7256" y="346"/>
                  <a:pt x="7281" y="355"/>
                </a:cubicBezTo>
                <a:cubicBezTo>
                  <a:pt x="7290" y="360"/>
                  <a:pt x="7300" y="369"/>
                  <a:pt x="7306" y="375"/>
                </a:cubicBezTo>
                <a:lnTo>
                  <a:pt x="7313" y="391"/>
                </a:lnTo>
                <a:cubicBezTo>
                  <a:pt x="7319" y="399"/>
                  <a:pt x="7325" y="411"/>
                  <a:pt x="7329" y="419"/>
                </a:cubicBezTo>
                <a:cubicBezTo>
                  <a:pt x="7333" y="426"/>
                  <a:pt x="7339" y="436"/>
                  <a:pt x="7342" y="442"/>
                </a:cubicBezTo>
                <a:cubicBezTo>
                  <a:pt x="7347" y="439"/>
                  <a:pt x="7356" y="435"/>
                  <a:pt x="7360" y="433"/>
                </a:cubicBezTo>
                <a:cubicBezTo>
                  <a:pt x="7372" y="428"/>
                  <a:pt x="7384" y="421"/>
                  <a:pt x="7384" y="415"/>
                </a:cubicBezTo>
                <a:cubicBezTo>
                  <a:pt x="7399" y="371"/>
                  <a:pt x="7407" y="354"/>
                  <a:pt x="7423" y="355"/>
                </a:cubicBezTo>
                <a:cubicBezTo>
                  <a:pt x="7431" y="354"/>
                  <a:pt x="7450" y="361"/>
                  <a:pt x="7464" y="368"/>
                </a:cubicBezTo>
                <a:lnTo>
                  <a:pt x="7481" y="375"/>
                </a:lnTo>
                <a:lnTo>
                  <a:pt x="7521" y="410"/>
                </a:lnTo>
                <a:cubicBezTo>
                  <a:pt x="7527" y="393"/>
                  <a:pt x="7530" y="373"/>
                  <a:pt x="7530" y="357"/>
                </a:cubicBezTo>
                <a:lnTo>
                  <a:pt x="7530" y="355"/>
                </a:lnTo>
                <a:lnTo>
                  <a:pt x="7530" y="353"/>
                </a:lnTo>
                <a:lnTo>
                  <a:pt x="7530" y="352"/>
                </a:lnTo>
                <a:cubicBezTo>
                  <a:pt x="7531" y="318"/>
                  <a:pt x="7517" y="282"/>
                  <a:pt x="7494" y="258"/>
                </a:cubicBezTo>
                <a:cubicBezTo>
                  <a:pt x="7492" y="252"/>
                  <a:pt x="7487" y="247"/>
                  <a:pt x="7485" y="245"/>
                </a:cubicBezTo>
                <a:lnTo>
                  <a:pt x="7484" y="244"/>
                </a:lnTo>
                <a:lnTo>
                  <a:pt x="7483" y="242"/>
                </a:lnTo>
                <a:lnTo>
                  <a:pt x="7623" y="242"/>
                </a:lnTo>
                <a:cubicBezTo>
                  <a:pt x="7637" y="246"/>
                  <a:pt x="7660" y="247"/>
                  <a:pt x="7668" y="247"/>
                </a:cubicBezTo>
                <a:cubicBezTo>
                  <a:pt x="7693" y="247"/>
                  <a:pt x="7728" y="242"/>
                  <a:pt x="7747" y="239"/>
                </a:cubicBezTo>
                <a:cubicBezTo>
                  <a:pt x="7771" y="236"/>
                  <a:pt x="7803" y="232"/>
                  <a:pt x="7819" y="233"/>
                </a:cubicBezTo>
                <a:cubicBezTo>
                  <a:pt x="7838" y="232"/>
                  <a:pt x="7866" y="239"/>
                  <a:pt x="7873" y="243"/>
                </a:cubicBezTo>
                <a:cubicBezTo>
                  <a:pt x="7896" y="253"/>
                  <a:pt x="7923" y="256"/>
                  <a:pt x="7943" y="256"/>
                </a:cubicBezTo>
                <a:cubicBezTo>
                  <a:pt x="7954" y="256"/>
                  <a:pt x="7969" y="255"/>
                  <a:pt x="7978" y="254"/>
                </a:cubicBezTo>
                <a:lnTo>
                  <a:pt x="8080" y="243"/>
                </a:lnTo>
                <a:cubicBezTo>
                  <a:pt x="7989" y="276"/>
                  <a:pt x="8063" y="259"/>
                  <a:pt x="8037" y="271"/>
                </a:cubicBezTo>
                <a:cubicBezTo>
                  <a:pt x="8037" y="281"/>
                  <a:pt x="8043" y="297"/>
                  <a:pt x="8049" y="308"/>
                </a:cubicBezTo>
                <a:lnTo>
                  <a:pt x="8397" y="308"/>
                </a:lnTo>
                <a:lnTo>
                  <a:pt x="8634" y="312"/>
                </a:lnTo>
                <a:lnTo>
                  <a:pt x="8551" y="247"/>
                </a:lnTo>
                <a:lnTo>
                  <a:pt x="8544" y="241"/>
                </a:lnTo>
                <a:cubicBezTo>
                  <a:pt x="8835" y="169"/>
                  <a:pt x="8691" y="213"/>
                  <a:pt x="8801" y="196"/>
                </a:cubicBezTo>
                <a:cubicBezTo>
                  <a:pt x="8865" y="194"/>
                  <a:pt x="8944" y="213"/>
                  <a:pt x="9000" y="242"/>
                </a:cubicBezTo>
                <a:cubicBezTo>
                  <a:pt x="9021" y="240"/>
                  <a:pt x="9044" y="232"/>
                  <a:pt x="9062" y="222"/>
                </a:cubicBezTo>
                <a:cubicBezTo>
                  <a:pt x="9070" y="217"/>
                  <a:pt x="9080" y="207"/>
                  <a:pt x="9084" y="203"/>
                </a:cubicBezTo>
                <a:cubicBezTo>
                  <a:pt x="9099" y="189"/>
                  <a:pt x="9117" y="176"/>
                  <a:pt x="9134" y="177"/>
                </a:cubicBezTo>
                <a:cubicBezTo>
                  <a:pt x="9146" y="175"/>
                  <a:pt x="9173" y="188"/>
                  <a:pt x="9186" y="197"/>
                </a:cubicBezTo>
                <a:cubicBezTo>
                  <a:pt x="9203" y="210"/>
                  <a:pt x="9236" y="213"/>
                  <a:pt x="9259" y="213"/>
                </a:cubicBezTo>
                <a:cubicBezTo>
                  <a:pt x="9274" y="213"/>
                  <a:pt x="9298" y="211"/>
                  <a:pt x="9309" y="211"/>
                </a:cubicBezTo>
                <a:cubicBezTo>
                  <a:pt x="9323" y="210"/>
                  <a:pt x="9343" y="209"/>
                  <a:pt x="9351" y="209"/>
                </a:cubicBezTo>
                <a:cubicBezTo>
                  <a:pt x="9356" y="198"/>
                  <a:pt x="9364" y="192"/>
                  <a:pt x="9369" y="193"/>
                </a:cubicBezTo>
                <a:cubicBezTo>
                  <a:pt x="9374" y="192"/>
                  <a:pt x="9382" y="201"/>
                  <a:pt x="9387" y="209"/>
                </a:cubicBezTo>
                <a:lnTo>
                  <a:pt x="9420" y="209"/>
                </a:lnTo>
                <a:cubicBezTo>
                  <a:pt x="9442" y="183"/>
                  <a:pt x="9473" y="160"/>
                  <a:pt x="9500" y="146"/>
                </a:cubicBezTo>
                <a:cubicBezTo>
                  <a:pt x="9521" y="136"/>
                  <a:pt x="9545" y="122"/>
                  <a:pt x="9563" y="108"/>
                </a:cubicBezTo>
                <a:cubicBezTo>
                  <a:pt x="9581" y="106"/>
                  <a:pt x="9610" y="105"/>
                  <a:pt x="9619" y="106"/>
                </a:cubicBezTo>
                <a:cubicBezTo>
                  <a:pt x="9639" y="105"/>
                  <a:pt x="9670" y="107"/>
                  <a:pt x="9681" y="107"/>
                </a:cubicBezTo>
                <a:cubicBezTo>
                  <a:pt x="9699" y="108"/>
                  <a:pt x="9728" y="108"/>
                  <a:pt x="9736" y="108"/>
                </a:cubicBezTo>
                <a:cubicBezTo>
                  <a:pt x="9807" y="111"/>
                  <a:pt x="9890" y="93"/>
                  <a:pt x="9945" y="49"/>
                </a:cubicBezTo>
                <a:cubicBezTo>
                  <a:pt x="9957" y="41"/>
                  <a:pt x="9972" y="37"/>
                  <a:pt x="9983" y="37"/>
                </a:cubicBezTo>
                <a:lnTo>
                  <a:pt x="9989" y="37"/>
                </a:lnTo>
                <a:cubicBezTo>
                  <a:pt x="10008" y="38"/>
                  <a:pt x="10026" y="44"/>
                  <a:pt x="10044" y="62"/>
                </a:cubicBezTo>
                <a:cubicBezTo>
                  <a:pt x="10075" y="101"/>
                  <a:pt x="10122" y="107"/>
                  <a:pt x="10158" y="107"/>
                </a:cubicBezTo>
                <a:cubicBezTo>
                  <a:pt x="10170" y="107"/>
                  <a:pt x="10189" y="106"/>
                  <a:pt x="10196" y="106"/>
                </a:cubicBezTo>
                <a:cubicBezTo>
                  <a:pt x="10207" y="105"/>
                  <a:pt x="10225" y="105"/>
                  <a:pt x="10231" y="105"/>
                </a:cubicBezTo>
                <a:lnTo>
                  <a:pt x="10296" y="105"/>
                </a:lnTo>
                <a:cubicBezTo>
                  <a:pt x="10342" y="98"/>
                  <a:pt x="10399" y="94"/>
                  <a:pt x="10438" y="94"/>
                </a:cubicBezTo>
                <a:cubicBezTo>
                  <a:pt x="10485" y="93"/>
                  <a:pt x="10544" y="99"/>
                  <a:pt x="10584" y="105"/>
                </a:cubicBezTo>
                <a:cubicBezTo>
                  <a:pt x="10589" y="104"/>
                  <a:pt x="10596" y="104"/>
                  <a:pt x="10599" y="104"/>
                </a:cubicBezTo>
                <a:cubicBezTo>
                  <a:pt x="10604" y="104"/>
                  <a:pt x="10611" y="105"/>
                  <a:pt x="10614" y="105"/>
                </a:cubicBezTo>
                <a:lnTo>
                  <a:pt x="10855" y="105"/>
                </a:lnTo>
                <a:cubicBezTo>
                  <a:pt x="10894" y="113"/>
                  <a:pt x="10905" y="126"/>
                  <a:pt x="10904" y="133"/>
                </a:cubicBezTo>
                <a:cubicBezTo>
                  <a:pt x="10905" y="143"/>
                  <a:pt x="10888" y="157"/>
                  <a:pt x="10879" y="165"/>
                </a:cubicBezTo>
                <a:cubicBezTo>
                  <a:pt x="10866" y="176"/>
                  <a:pt x="10853" y="190"/>
                  <a:pt x="10855" y="197"/>
                </a:cubicBezTo>
                <a:lnTo>
                  <a:pt x="10855" y="199"/>
                </a:lnTo>
                <a:lnTo>
                  <a:pt x="10855" y="200"/>
                </a:lnTo>
                <a:lnTo>
                  <a:pt x="10855" y="202"/>
                </a:lnTo>
                <a:cubicBezTo>
                  <a:pt x="10878" y="214"/>
                  <a:pt x="10892" y="239"/>
                  <a:pt x="10891" y="262"/>
                </a:cubicBezTo>
                <a:lnTo>
                  <a:pt x="10891" y="263"/>
                </a:lnTo>
                <a:lnTo>
                  <a:pt x="10891" y="264"/>
                </a:lnTo>
                <a:lnTo>
                  <a:pt x="10891" y="265"/>
                </a:lnTo>
                <a:lnTo>
                  <a:pt x="10891" y="267"/>
                </a:lnTo>
                <a:lnTo>
                  <a:pt x="10891" y="268"/>
                </a:lnTo>
                <a:cubicBezTo>
                  <a:pt x="10953" y="236"/>
                  <a:pt x="11037" y="234"/>
                  <a:pt x="11094" y="232"/>
                </a:cubicBezTo>
                <a:cubicBezTo>
                  <a:pt x="11156" y="232"/>
                  <a:pt x="11232" y="224"/>
                  <a:pt x="11278" y="202"/>
                </a:cubicBezTo>
                <a:cubicBezTo>
                  <a:pt x="11281" y="200"/>
                  <a:pt x="11290" y="198"/>
                  <a:pt x="11294" y="197"/>
                </a:cubicBezTo>
                <a:cubicBezTo>
                  <a:pt x="11304" y="195"/>
                  <a:pt x="11314" y="191"/>
                  <a:pt x="11314" y="187"/>
                </a:cubicBezTo>
                <a:lnTo>
                  <a:pt x="11315" y="187"/>
                </a:lnTo>
                <a:lnTo>
                  <a:pt x="11315" y="186"/>
                </a:lnTo>
                <a:cubicBezTo>
                  <a:pt x="11313" y="172"/>
                  <a:pt x="11261" y="158"/>
                  <a:pt x="11228" y="161"/>
                </a:cubicBezTo>
                <a:cubicBezTo>
                  <a:pt x="11217" y="161"/>
                  <a:pt x="11200" y="162"/>
                  <a:pt x="11193" y="162"/>
                </a:cubicBezTo>
                <a:cubicBezTo>
                  <a:pt x="11182" y="162"/>
                  <a:pt x="11166" y="162"/>
                  <a:pt x="11159" y="162"/>
                </a:cubicBezTo>
                <a:cubicBezTo>
                  <a:pt x="11240" y="110"/>
                  <a:pt x="11310" y="84"/>
                  <a:pt x="11345" y="85"/>
                </a:cubicBezTo>
                <a:cubicBezTo>
                  <a:pt x="11401" y="80"/>
                  <a:pt x="11438" y="133"/>
                  <a:pt x="11456" y="199"/>
                </a:cubicBezTo>
                <a:lnTo>
                  <a:pt x="11554" y="199"/>
                </a:lnTo>
                <a:lnTo>
                  <a:pt x="11590" y="134"/>
                </a:lnTo>
                <a:lnTo>
                  <a:pt x="11575" y="120"/>
                </a:lnTo>
                <a:lnTo>
                  <a:pt x="11583" y="120"/>
                </a:lnTo>
                <a:cubicBezTo>
                  <a:pt x="11588" y="124"/>
                  <a:pt x="11590" y="128"/>
                  <a:pt x="11590" y="130"/>
                </a:cubicBezTo>
                <a:cubicBezTo>
                  <a:pt x="11598" y="128"/>
                  <a:pt x="11611" y="122"/>
                  <a:pt x="11615" y="120"/>
                </a:cubicBezTo>
                <a:cubicBezTo>
                  <a:pt x="11634" y="111"/>
                  <a:pt x="11659" y="101"/>
                  <a:pt x="11675" y="102"/>
                </a:cubicBezTo>
                <a:cubicBezTo>
                  <a:pt x="11694" y="100"/>
                  <a:pt x="11718" y="113"/>
                  <a:pt x="11732" y="130"/>
                </a:cubicBezTo>
                <a:cubicBezTo>
                  <a:pt x="11770" y="109"/>
                  <a:pt x="11819" y="99"/>
                  <a:pt x="11859" y="99"/>
                </a:cubicBezTo>
                <a:cubicBezTo>
                  <a:pt x="11863" y="99"/>
                  <a:pt x="11871" y="99"/>
                  <a:pt x="11873" y="99"/>
                </a:cubicBezTo>
                <a:lnTo>
                  <a:pt x="12012" y="99"/>
                </a:lnTo>
                <a:cubicBezTo>
                  <a:pt x="12022" y="102"/>
                  <a:pt x="12029" y="107"/>
                  <a:pt x="12029" y="109"/>
                </a:cubicBezTo>
                <a:lnTo>
                  <a:pt x="12030" y="110"/>
                </a:lnTo>
                <a:lnTo>
                  <a:pt x="12030" y="111"/>
                </a:lnTo>
                <a:lnTo>
                  <a:pt x="12030" y="112"/>
                </a:lnTo>
                <a:cubicBezTo>
                  <a:pt x="12031" y="116"/>
                  <a:pt x="12023" y="123"/>
                  <a:pt x="12017" y="126"/>
                </a:cubicBezTo>
                <a:lnTo>
                  <a:pt x="12017" y="128"/>
                </a:lnTo>
                <a:lnTo>
                  <a:pt x="12017" y="129"/>
                </a:lnTo>
                <a:lnTo>
                  <a:pt x="12017" y="130"/>
                </a:lnTo>
                <a:lnTo>
                  <a:pt x="12017" y="131"/>
                </a:lnTo>
                <a:lnTo>
                  <a:pt x="12017" y="132"/>
                </a:lnTo>
                <a:lnTo>
                  <a:pt x="12017" y="133"/>
                </a:lnTo>
                <a:lnTo>
                  <a:pt x="12017" y="134"/>
                </a:lnTo>
                <a:lnTo>
                  <a:pt x="12017" y="135"/>
                </a:lnTo>
                <a:lnTo>
                  <a:pt x="12017" y="136"/>
                </a:lnTo>
                <a:lnTo>
                  <a:pt x="12017" y="137"/>
                </a:lnTo>
                <a:lnTo>
                  <a:pt x="12017" y="138"/>
                </a:lnTo>
                <a:lnTo>
                  <a:pt x="12017" y="139"/>
                </a:lnTo>
                <a:lnTo>
                  <a:pt x="12017" y="140"/>
                </a:lnTo>
                <a:lnTo>
                  <a:pt x="12017" y="141"/>
                </a:lnTo>
                <a:lnTo>
                  <a:pt x="12017" y="142"/>
                </a:lnTo>
                <a:lnTo>
                  <a:pt x="12017" y="143"/>
                </a:lnTo>
                <a:lnTo>
                  <a:pt x="12017" y="144"/>
                </a:lnTo>
                <a:lnTo>
                  <a:pt x="12017" y="145"/>
                </a:lnTo>
                <a:lnTo>
                  <a:pt x="12017" y="147"/>
                </a:lnTo>
                <a:lnTo>
                  <a:pt x="12017" y="148"/>
                </a:lnTo>
                <a:lnTo>
                  <a:pt x="12017" y="149"/>
                </a:lnTo>
                <a:lnTo>
                  <a:pt x="12017" y="150"/>
                </a:lnTo>
                <a:lnTo>
                  <a:pt x="12017" y="151"/>
                </a:lnTo>
                <a:lnTo>
                  <a:pt x="12017" y="161"/>
                </a:lnTo>
                <a:lnTo>
                  <a:pt x="12017" y="162"/>
                </a:lnTo>
                <a:lnTo>
                  <a:pt x="12017" y="163"/>
                </a:lnTo>
                <a:lnTo>
                  <a:pt x="12017" y="164"/>
                </a:lnTo>
                <a:lnTo>
                  <a:pt x="12017" y="165"/>
                </a:lnTo>
                <a:lnTo>
                  <a:pt x="12017" y="166"/>
                </a:lnTo>
                <a:lnTo>
                  <a:pt x="12017" y="167"/>
                </a:lnTo>
                <a:lnTo>
                  <a:pt x="12017" y="168"/>
                </a:lnTo>
                <a:lnTo>
                  <a:pt x="12017" y="169"/>
                </a:lnTo>
                <a:lnTo>
                  <a:pt x="12017" y="170"/>
                </a:lnTo>
                <a:lnTo>
                  <a:pt x="12017" y="171"/>
                </a:lnTo>
                <a:lnTo>
                  <a:pt x="12017" y="172"/>
                </a:lnTo>
                <a:lnTo>
                  <a:pt x="12017" y="173"/>
                </a:lnTo>
                <a:lnTo>
                  <a:pt x="12017" y="174"/>
                </a:lnTo>
                <a:lnTo>
                  <a:pt x="12017" y="175"/>
                </a:lnTo>
                <a:lnTo>
                  <a:pt x="12017" y="176"/>
                </a:lnTo>
                <a:lnTo>
                  <a:pt x="12017" y="177"/>
                </a:lnTo>
                <a:lnTo>
                  <a:pt x="12017" y="178"/>
                </a:lnTo>
                <a:lnTo>
                  <a:pt x="12017" y="180"/>
                </a:lnTo>
                <a:lnTo>
                  <a:pt x="12017" y="181"/>
                </a:lnTo>
                <a:lnTo>
                  <a:pt x="12017" y="182"/>
                </a:lnTo>
                <a:lnTo>
                  <a:pt x="12017" y="183"/>
                </a:lnTo>
                <a:lnTo>
                  <a:pt x="12017" y="184"/>
                </a:lnTo>
                <a:lnTo>
                  <a:pt x="12017" y="192"/>
                </a:lnTo>
                <a:lnTo>
                  <a:pt x="12052" y="192"/>
                </a:lnTo>
                <a:cubicBezTo>
                  <a:pt x="12063" y="202"/>
                  <a:pt x="12078" y="215"/>
                  <a:pt x="12088" y="222"/>
                </a:cubicBezTo>
                <a:lnTo>
                  <a:pt x="12157" y="222"/>
                </a:lnTo>
                <a:cubicBezTo>
                  <a:pt x="12158" y="218"/>
                  <a:pt x="12158" y="211"/>
                  <a:pt x="12158" y="209"/>
                </a:cubicBezTo>
                <a:cubicBezTo>
                  <a:pt x="12158" y="192"/>
                  <a:pt x="12146" y="172"/>
                  <a:pt x="12138" y="159"/>
                </a:cubicBezTo>
                <a:cubicBezTo>
                  <a:pt x="12127" y="143"/>
                  <a:pt x="12116" y="120"/>
                  <a:pt x="12117" y="103"/>
                </a:cubicBezTo>
                <a:lnTo>
                  <a:pt x="12117" y="100"/>
                </a:lnTo>
                <a:lnTo>
                  <a:pt x="12118" y="98"/>
                </a:lnTo>
                <a:lnTo>
                  <a:pt x="12118" y="95"/>
                </a:lnTo>
                <a:lnTo>
                  <a:pt x="12118" y="93"/>
                </a:lnTo>
                <a:lnTo>
                  <a:pt x="12755" y="93"/>
                </a:lnTo>
                <a:cubicBezTo>
                  <a:pt x="12761" y="96"/>
                  <a:pt x="12769" y="101"/>
                  <a:pt x="12773" y="104"/>
                </a:cubicBezTo>
                <a:cubicBezTo>
                  <a:pt x="12787" y="113"/>
                  <a:pt x="12802" y="121"/>
                  <a:pt x="12813" y="121"/>
                </a:cubicBezTo>
                <a:cubicBezTo>
                  <a:pt x="12823" y="119"/>
                  <a:pt x="12836" y="119"/>
                  <a:pt x="12842" y="119"/>
                </a:cubicBezTo>
                <a:cubicBezTo>
                  <a:pt x="12889" y="112"/>
                  <a:pt x="12988" y="155"/>
                  <a:pt x="13040" y="223"/>
                </a:cubicBezTo>
                <a:lnTo>
                  <a:pt x="13429" y="223"/>
                </a:lnTo>
                <a:lnTo>
                  <a:pt x="13561" y="218"/>
                </a:lnTo>
                <a:lnTo>
                  <a:pt x="13561" y="214"/>
                </a:lnTo>
                <a:cubicBezTo>
                  <a:pt x="13536" y="175"/>
                  <a:pt x="13498" y="133"/>
                  <a:pt x="13465" y="107"/>
                </a:cubicBezTo>
                <a:cubicBezTo>
                  <a:pt x="13453" y="100"/>
                  <a:pt x="13440" y="92"/>
                  <a:pt x="13429" y="86"/>
                </a:cubicBezTo>
                <a:lnTo>
                  <a:pt x="13537" y="86"/>
                </a:lnTo>
                <a:cubicBezTo>
                  <a:pt x="13558" y="97"/>
                  <a:pt x="13589" y="99"/>
                  <a:pt x="13606" y="99"/>
                </a:cubicBezTo>
                <a:cubicBezTo>
                  <a:pt x="13620" y="99"/>
                  <a:pt x="13642" y="97"/>
                  <a:pt x="13649" y="96"/>
                </a:cubicBezTo>
                <a:cubicBezTo>
                  <a:pt x="13662" y="95"/>
                  <a:pt x="13683" y="95"/>
                  <a:pt x="13689" y="95"/>
                </a:cubicBezTo>
                <a:cubicBezTo>
                  <a:pt x="13720" y="93"/>
                  <a:pt x="13758" y="104"/>
                  <a:pt x="13780" y="121"/>
                </a:cubicBezTo>
                <a:cubicBezTo>
                  <a:pt x="13791" y="101"/>
                  <a:pt x="13816" y="88"/>
                  <a:pt x="13837" y="88"/>
                </a:cubicBezTo>
                <a:cubicBezTo>
                  <a:pt x="13841" y="88"/>
                  <a:pt x="13848" y="89"/>
                  <a:pt x="13851" y="90"/>
                </a:cubicBezTo>
                <a:lnTo>
                  <a:pt x="13920" y="90"/>
                </a:lnTo>
                <a:cubicBezTo>
                  <a:pt x="13850" y="188"/>
                  <a:pt x="13884" y="136"/>
                  <a:pt x="13861" y="189"/>
                </a:cubicBezTo>
                <a:cubicBezTo>
                  <a:pt x="13860" y="213"/>
                  <a:pt x="13893" y="219"/>
                  <a:pt x="13922" y="222"/>
                </a:cubicBezTo>
                <a:cubicBezTo>
                  <a:pt x="13964" y="221"/>
                  <a:pt x="14021" y="220"/>
                  <a:pt x="14054" y="220"/>
                </a:cubicBezTo>
                <a:cubicBezTo>
                  <a:pt x="14125" y="219"/>
                  <a:pt x="14209" y="223"/>
                  <a:pt x="14271" y="229"/>
                </a:cubicBezTo>
                <a:lnTo>
                  <a:pt x="14340" y="226"/>
                </a:lnTo>
                <a:lnTo>
                  <a:pt x="15544" y="1526"/>
                </a:lnTo>
                <a:lnTo>
                  <a:pt x="10947" y="5782"/>
                </a:lnTo>
                <a:lnTo>
                  <a:pt x="10709" y="5782"/>
                </a:lnTo>
                <a:cubicBezTo>
                  <a:pt x="10701" y="5833"/>
                  <a:pt x="10666" y="5846"/>
                  <a:pt x="10632" y="5845"/>
                </a:cubicBezTo>
                <a:cubicBezTo>
                  <a:pt x="10624" y="5846"/>
                  <a:pt x="10610" y="5844"/>
                  <a:pt x="10604" y="5844"/>
                </a:cubicBezTo>
                <a:cubicBezTo>
                  <a:pt x="10589" y="5847"/>
                  <a:pt x="10587" y="5860"/>
                  <a:pt x="10587" y="5869"/>
                </a:cubicBezTo>
                <a:cubicBezTo>
                  <a:pt x="10587" y="5873"/>
                  <a:pt x="10588" y="5878"/>
                  <a:pt x="10588" y="5880"/>
                </a:cubicBezTo>
                <a:cubicBezTo>
                  <a:pt x="10588" y="5883"/>
                  <a:pt x="10588" y="5888"/>
                  <a:pt x="10588" y="5889"/>
                </a:cubicBezTo>
                <a:cubicBezTo>
                  <a:pt x="10589" y="5901"/>
                  <a:pt x="10582" y="5914"/>
                  <a:pt x="10566" y="5917"/>
                </a:cubicBezTo>
                <a:lnTo>
                  <a:pt x="10532" y="5917"/>
                </a:lnTo>
                <a:cubicBezTo>
                  <a:pt x="10532" y="5914"/>
                  <a:pt x="10532" y="5910"/>
                  <a:pt x="10532" y="5909"/>
                </a:cubicBezTo>
                <a:cubicBezTo>
                  <a:pt x="10533" y="5885"/>
                  <a:pt x="10518" y="5862"/>
                  <a:pt x="10498" y="5851"/>
                </a:cubicBezTo>
                <a:lnTo>
                  <a:pt x="10465" y="5885"/>
                </a:lnTo>
                <a:lnTo>
                  <a:pt x="10465" y="5908"/>
                </a:lnTo>
                <a:lnTo>
                  <a:pt x="10465" y="5910"/>
                </a:lnTo>
                <a:lnTo>
                  <a:pt x="10465" y="5911"/>
                </a:lnTo>
                <a:lnTo>
                  <a:pt x="10465" y="5915"/>
                </a:lnTo>
                <a:lnTo>
                  <a:pt x="10462" y="5915"/>
                </a:lnTo>
                <a:cubicBezTo>
                  <a:pt x="10393" y="5916"/>
                  <a:pt x="10394" y="5870"/>
                  <a:pt x="10394" y="5833"/>
                </a:cubicBezTo>
                <a:lnTo>
                  <a:pt x="10394" y="5830"/>
                </a:lnTo>
                <a:lnTo>
                  <a:pt x="10394" y="5829"/>
                </a:lnTo>
                <a:lnTo>
                  <a:pt x="10394" y="5828"/>
                </a:lnTo>
                <a:lnTo>
                  <a:pt x="10394" y="5817"/>
                </a:lnTo>
                <a:lnTo>
                  <a:pt x="10366" y="5817"/>
                </a:lnTo>
                <a:lnTo>
                  <a:pt x="10326" y="5823"/>
                </a:lnTo>
                <a:lnTo>
                  <a:pt x="10221" y="5823"/>
                </a:lnTo>
                <a:cubicBezTo>
                  <a:pt x="10210" y="5811"/>
                  <a:pt x="10196" y="5807"/>
                  <a:pt x="10188" y="5808"/>
                </a:cubicBezTo>
                <a:cubicBezTo>
                  <a:pt x="10177" y="5807"/>
                  <a:pt x="10162" y="5813"/>
                  <a:pt x="10154" y="5816"/>
                </a:cubicBezTo>
                <a:cubicBezTo>
                  <a:pt x="10145" y="5820"/>
                  <a:pt x="10131" y="5824"/>
                  <a:pt x="10125" y="5824"/>
                </a:cubicBezTo>
                <a:cubicBezTo>
                  <a:pt x="10121" y="5824"/>
                  <a:pt x="10116" y="5823"/>
                  <a:pt x="10115" y="5823"/>
                </a:cubicBezTo>
                <a:cubicBezTo>
                  <a:pt x="10109" y="5820"/>
                  <a:pt x="10103" y="5814"/>
                  <a:pt x="10101" y="5812"/>
                </a:cubicBezTo>
                <a:cubicBezTo>
                  <a:pt x="10078" y="5792"/>
                  <a:pt x="10045" y="5786"/>
                  <a:pt x="10023" y="5786"/>
                </a:cubicBezTo>
                <a:cubicBezTo>
                  <a:pt x="10001" y="5786"/>
                  <a:pt x="9972" y="5791"/>
                  <a:pt x="9955" y="5794"/>
                </a:cubicBezTo>
                <a:cubicBezTo>
                  <a:pt x="9947" y="5795"/>
                  <a:pt x="9936" y="5797"/>
                  <a:pt x="9933" y="5797"/>
                </a:cubicBezTo>
                <a:cubicBezTo>
                  <a:pt x="9890" y="5811"/>
                  <a:pt x="9838" y="5818"/>
                  <a:pt x="9797" y="5821"/>
                </a:cubicBezTo>
                <a:cubicBezTo>
                  <a:pt x="9783" y="5801"/>
                  <a:pt x="9759" y="5789"/>
                  <a:pt x="9738" y="5789"/>
                </a:cubicBezTo>
                <a:cubicBezTo>
                  <a:pt x="9735" y="5789"/>
                  <a:pt x="9729" y="5790"/>
                  <a:pt x="9727" y="5790"/>
                </a:cubicBezTo>
                <a:lnTo>
                  <a:pt x="9683" y="5784"/>
                </a:lnTo>
                <a:cubicBezTo>
                  <a:pt x="9596" y="5721"/>
                  <a:pt x="9473" y="5688"/>
                  <a:pt x="9377" y="5689"/>
                </a:cubicBezTo>
                <a:cubicBezTo>
                  <a:pt x="9354" y="5689"/>
                  <a:pt x="9320" y="5692"/>
                  <a:pt x="9308" y="5693"/>
                </a:cubicBezTo>
                <a:lnTo>
                  <a:pt x="9307" y="5694"/>
                </a:lnTo>
                <a:cubicBezTo>
                  <a:pt x="9305" y="5709"/>
                  <a:pt x="9300" y="5726"/>
                  <a:pt x="9290" y="5732"/>
                </a:cubicBezTo>
                <a:cubicBezTo>
                  <a:pt x="9289" y="5733"/>
                  <a:pt x="9284" y="5734"/>
                  <a:pt x="9282" y="5734"/>
                </a:cubicBezTo>
                <a:cubicBezTo>
                  <a:pt x="9279" y="5734"/>
                  <a:pt x="9274" y="5733"/>
                  <a:pt x="9272" y="5732"/>
                </a:cubicBezTo>
                <a:cubicBezTo>
                  <a:pt x="9267" y="5730"/>
                  <a:pt x="9258" y="5729"/>
                  <a:pt x="9254" y="5729"/>
                </a:cubicBezTo>
                <a:lnTo>
                  <a:pt x="9253" y="5729"/>
                </a:lnTo>
                <a:cubicBezTo>
                  <a:pt x="9247" y="5729"/>
                  <a:pt x="9239" y="5730"/>
                  <a:pt x="9235" y="5732"/>
                </a:cubicBezTo>
                <a:cubicBezTo>
                  <a:pt x="9228" y="5735"/>
                  <a:pt x="9225" y="5742"/>
                  <a:pt x="9226" y="5747"/>
                </a:cubicBezTo>
                <a:cubicBezTo>
                  <a:pt x="9226" y="5755"/>
                  <a:pt x="9230" y="5768"/>
                  <a:pt x="9233" y="5776"/>
                </a:cubicBezTo>
                <a:lnTo>
                  <a:pt x="9233" y="5777"/>
                </a:lnTo>
                <a:lnTo>
                  <a:pt x="9234" y="5778"/>
                </a:lnTo>
                <a:lnTo>
                  <a:pt x="9234" y="5780"/>
                </a:lnTo>
                <a:lnTo>
                  <a:pt x="9235" y="5781"/>
                </a:lnTo>
                <a:lnTo>
                  <a:pt x="9235" y="5782"/>
                </a:lnTo>
                <a:lnTo>
                  <a:pt x="9234" y="5783"/>
                </a:lnTo>
                <a:lnTo>
                  <a:pt x="9233" y="5784"/>
                </a:lnTo>
                <a:lnTo>
                  <a:pt x="9232" y="5785"/>
                </a:lnTo>
                <a:lnTo>
                  <a:pt x="9230" y="5786"/>
                </a:lnTo>
                <a:lnTo>
                  <a:pt x="9229" y="5787"/>
                </a:lnTo>
                <a:lnTo>
                  <a:pt x="9228" y="5788"/>
                </a:lnTo>
                <a:lnTo>
                  <a:pt x="9227" y="5790"/>
                </a:lnTo>
                <a:lnTo>
                  <a:pt x="9226" y="5791"/>
                </a:lnTo>
                <a:lnTo>
                  <a:pt x="9225" y="5792"/>
                </a:lnTo>
                <a:lnTo>
                  <a:pt x="8882" y="5792"/>
                </a:lnTo>
                <a:cubicBezTo>
                  <a:pt x="8727" y="5763"/>
                  <a:pt x="8845" y="5757"/>
                  <a:pt x="8798" y="5740"/>
                </a:cubicBezTo>
                <a:lnTo>
                  <a:pt x="8798" y="5741"/>
                </a:lnTo>
                <a:lnTo>
                  <a:pt x="8797" y="5742"/>
                </a:lnTo>
                <a:lnTo>
                  <a:pt x="8797" y="5743"/>
                </a:lnTo>
                <a:lnTo>
                  <a:pt x="8796" y="5744"/>
                </a:lnTo>
                <a:lnTo>
                  <a:pt x="8796" y="5745"/>
                </a:lnTo>
                <a:lnTo>
                  <a:pt x="8795" y="5746"/>
                </a:lnTo>
                <a:lnTo>
                  <a:pt x="8795" y="5747"/>
                </a:lnTo>
                <a:lnTo>
                  <a:pt x="8794" y="5748"/>
                </a:lnTo>
                <a:lnTo>
                  <a:pt x="8793" y="5750"/>
                </a:lnTo>
                <a:lnTo>
                  <a:pt x="8793" y="5751"/>
                </a:lnTo>
                <a:lnTo>
                  <a:pt x="8792" y="5752"/>
                </a:lnTo>
                <a:lnTo>
                  <a:pt x="8792" y="5753"/>
                </a:lnTo>
                <a:lnTo>
                  <a:pt x="8791" y="5754"/>
                </a:lnTo>
                <a:lnTo>
                  <a:pt x="8790" y="5756"/>
                </a:lnTo>
                <a:lnTo>
                  <a:pt x="8789" y="5758"/>
                </a:lnTo>
                <a:lnTo>
                  <a:pt x="8788" y="5762"/>
                </a:lnTo>
                <a:lnTo>
                  <a:pt x="8787" y="5763"/>
                </a:lnTo>
                <a:lnTo>
                  <a:pt x="8787" y="5764"/>
                </a:lnTo>
                <a:lnTo>
                  <a:pt x="8785" y="5767"/>
                </a:lnTo>
                <a:lnTo>
                  <a:pt x="8785" y="5768"/>
                </a:lnTo>
                <a:lnTo>
                  <a:pt x="8784" y="5769"/>
                </a:lnTo>
                <a:lnTo>
                  <a:pt x="8784" y="5770"/>
                </a:lnTo>
                <a:lnTo>
                  <a:pt x="8783" y="5772"/>
                </a:lnTo>
                <a:lnTo>
                  <a:pt x="8782" y="5773"/>
                </a:lnTo>
                <a:lnTo>
                  <a:pt x="8782" y="5774"/>
                </a:lnTo>
                <a:lnTo>
                  <a:pt x="8781" y="5775"/>
                </a:lnTo>
                <a:lnTo>
                  <a:pt x="8781" y="5776"/>
                </a:lnTo>
                <a:lnTo>
                  <a:pt x="8780" y="5777"/>
                </a:lnTo>
                <a:lnTo>
                  <a:pt x="8779" y="5779"/>
                </a:lnTo>
                <a:lnTo>
                  <a:pt x="8779" y="5780"/>
                </a:lnTo>
                <a:lnTo>
                  <a:pt x="8778" y="5782"/>
                </a:lnTo>
                <a:lnTo>
                  <a:pt x="8777" y="5783"/>
                </a:lnTo>
                <a:lnTo>
                  <a:pt x="8777" y="5784"/>
                </a:lnTo>
                <a:lnTo>
                  <a:pt x="8751" y="5784"/>
                </a:lnTo>
                <a:lnTo>
                  <a:pt x="8751" y="5687"/>
                </a:lnTo>
                <a:lnTo>
                  <a:pt x="8716" y="5687"/>
                </a:lnTo>
                <a:cubicBezTo>
                  <a:pt x="8711" y="5685"/>
                  <a:pt x="8703" y="5684"/>
                  <a:pt x="8699" y="5684"/>
                </a:cubicBezTo>
                <a:cubicBezTo>
                  <a:pt x="8694" y="5684"/>
                  <a:pt x="8686" y="5685"/>
                  <a:pt x="8682" y="5687"/>
                </a:cubicBezTo>
                <a:lnTo>
                  <a:pt x="7059" y="5676"/>
                </a:lnTo>
                <a:lnTo>
                  <a:pt x="7020" y="5676"/>
                </a:lnTo>
                <a:cubicBezTo>
                  <a:pt x="6942" y="5678"/>
                  <a:pt x="6836" y="5679"/>
                  <a:pt x="6777" y="5679"/>
                </a:cubicBezTo>
                <a:cubicBezTo>
                  <a:pt x="6695" y="5679"/>
                  <a:pt x="6586" y="5678"/>
                  <a:pt x="6523" y="5677"/>
                </a:cubicBezTo>
                <a:cubicBezTo>
                  <a:pt x="6449" y="5676"/>
                  <a:pt x="6348" y="5676"/>
                  <a:pt x="6292" y="5676"/>
                </a:cubicBezTo>
                <a:lnTo>
                  <a:pt x="5996" y="5676"/>
                </a:lnTo>
                <a:cubicBezTo>
                  <a:pt x="5966" y="5708"/>
                  <a:pt x="5923" y="5714"/>
                  <a:pt x="5893" y="5714"/>
                </a:cubicBezTo>
                <a:cubicBezTo>
                  <a:pt x="5877" y="5714"/>
                  <a:pt x="5854" y="5712"/>
                  <a:pt x="5844" y="5711"/>
                </a:cubicBezTo>
                <a:cubicBezTo>
                  <a:pt x="5829" y="5710"/>
                  <a:pt x="5808" y="5708"/>
                  <a:pt x="5799" y="5708"/>
                </a:cubicBezTo>
                <a:cubicBezTo>
                  <a:pt x="5787" y="5708"/>
                  <a:pt x="5768" y="5707"/>
                  <a:pt x="5763" y="5707"/>
                </a:cubicBezTo>
                <a:cubicBezTo>
                  <a:pt x="5667" y="5715"/>
                  <a:pt x="5616" y="5715"/>
                  <a:pt x="5502" y="5780"/>
                </a:cubicBezTo>
                <a:cubicBezTo>
                  <a:pt x="5469" y="5773"/>
                  <a:pt x="5427" y="5770"/>
                  <a:pt x="5398" y="5770"/>
                </a:cubicBezTo>
                <a:cubicBezTo>
                  <a:pt x="5363" y="5769"/>
                  <a:pt x="5320" y="5774"/>
                  <a:pt x="5292" y="5780"/>
                </a:cubicBezTo>
                <a:cubicBezTo>
                  <a:pt x="5286" y="5779"/>
                  <a:pt x="5280" y="5773"/>
                  <a:pt x="5276" y="5770"/>
                </a:cubicBezTo>
                <a:cubicBezTo>
                  <a:pt x="5268" y="5762"/>
                  <a:pt x="5264" y="5750"/>
                  <a:pt x="5264" y="5741"/>
                </a:cubicBezTo>
                <a:cubicBezTo>
                  <a:pt x="5264" y="5737"/>
                  <a:pt x="5266" y="5730"/>
                  <a:pt x="5267" y="5728"/>
                </a:cubicBezTo>
                <a:cubicBezTo>
                  <a:pt x="5269" y="5720"/>
                  <a:pt x="5271" y="5711"/>
                  <a:pt x="5270" y="5709"/>
                </a:cubicBezTo>
                <a:cubicBezTo>
                  <a:pt x="5272" y="5684"/>
                  <a:pt x="5245" y="5680"/>
                  <a:pt x="5226" y="5680"/>
                </a:cubicBezTo>
                <a:lnTo>
                  <a:pt x="5213" y="5680"/>
                </a:lnTo>
                <a:cubicBezTo>
                  <a:pt x="5177" y="5683"/>
                  <a:pt x="5129" y="5685"/>
                  <a:pt x="5100" y="5685"/>
                </a:cubicBezTo>
                <a:cubicBezTo>
                  <a:pt x="5044" y="5685"/>
                  <a:pt x="4976" y="5681"/>
                  <a:pt x="4928" y="5675"/>
                </a:cubicBezTo>
                <a:lnTo>
                  <a:pt x="4904" y="5675"/>
                </a:lnTo>
                <a:lnTo>
                  <a:pt x="4903" y="5675"/>
                </a:lnTo>
                <a:lnTo>
                  <a:pt x="4902" y="5675"/>
                </a:lnTo>
                <a:lnTo>
                  <a:pt x="4898" y="5675"/>
                </a:lnTo>
                <a:lnTo>
                  <a:pt x="4897" y="5675"/>
                </a:lnTo>
                <a:lnTo>
                  <a:pt x="4896" y="5675"/>
                </a:lnTo>
                <a:lnTo>
                  <a:pt x="4895" y="5675"/>
                </a:lnTo>
                <a:lnTo>
                  <a:pt x="4890" y="5675"/>
                </a:lnTo>
                <a:lnTo>
                  <a:pt x="4889" y="5675"/>
                </a:lnTo>
                <a:lnTo>
                  <a:pt x="4888" y="5675"/>
                </a:lnTo>
                <a:lnTo>
                  <a:pt x="4887" y="5675"/>
                </a:lnTo>
                <a:lnTo>
                  <a:pt x="4873" y="5675"/>
                </a:lnTo>
                <a:lnTo>
                  <a:pt x="4872" y="5675"/>
                </a:lnTo>
                <a:lnTo>
                  <a:pt x="4867" y="5675"/>
                </a:lnTo>
                <a:lnTo>
                  <a:pt x="4866" y="5675"/>
                </a:lnTo>
                <a:lnTo>
                  <a:pt x="4861" y="5675"/>
                </a:lnTo>
                <a:lnTo>
                  <a:pt x="4860" y="5675"/>
                </a:lnTo>
                <a:lnTo>
                  <a:pt x="4859" y="5675"/>
                </a:lnTo>
                <a:lnTo>
                  <a:pt x="4858" y="5675"/>
                </a:lnTo>
                <a:lnTo>
                  <a:pt x="4857" y="5675"/>
                </a:lnTo>
                <a:cubicBezTo>
                  <a:pt x="4835" y="5674"/>
                  <a:pt x="4810" y="5688"/>
                  <a:pt x="4797" y="5704"/>
                </a:cubicBezTo>
                <a:lnTo>
                  <a:pt x="4767" y="5704"/>
                </a:lnTo>
                <a:cubicBezTo>
                  <a:pt x="4753" y="5683"/>
                  <a:pt x="4725" y="5672"/>
                  <a:pt x="4703" y="5673"/>
                </a:cubicBezTo>
                <a:cubicBezTo>
                  <a:pt x="4700" y="5673"/>
                  <a:pt x="4695" y="5673"/>
                  <a:pt x="4693" y="5673"/>
                </a:cubicBezTo>
                <a:cubicBezTo>
                  <a:pt x="4685" y="5676"/>
                  <a:pt x="4670" y="5679"/>
                  <a:pt x="4669" y="5679"/>
                </a:cubicBezTo>
                <a:lnTo>
                  <a:pt x="4224" y="5199"/>
                </a:lnTo>
                <a:lnTo>
                  <a:pt x="4234" y="5199"/>
                </a:lnTo>
                <a:cubicBezTo>
                  <a:pt x="4236" y="5193"/>
                  <a:pt x="4237" y="5185"/>
                  <a:pt x="4237" y="5181"/>
                </a:cubicBezTo>
                <a:cubicBezTo>
                  <a:pt x="4238" y="5161"/>
                  <a:pt x="4222" y="5141"/>
                  <a:pt x="4204" y="5135"/>
                </a:cubicBezTo>
                <a:cubicBezTo>
                  <a:pt x="4200" y="5134"/>
                  <a:pt x="4194" y="5133"/>
                  <a:pt x="4192" y="5133"/>
                </a:cubicBezTo>
                <a:cubicBezTo>
                  <a:pt x="4178" y="5132"/>
                  <a:pt x="4165" y="5127"/>
                  <a:pt x="4166" y="5111"/>
                </a:cubicBezTo>
                <a:lnTo>
                  <a:pt x="4166" y="5109"/>
                </a:lnTo>
                <a:lnTo>
                  <a:pt x="4167" y="5108"/>
                </a:lnTo>
                <a:lnTo>
                  <a:pt x="4168" y="5107"/>
                </a:lnTo>
                <a:cubicBezTo>
                  <a:pt x="4172" y="5105"/>
                  <a:pt x="4180" y="5105"/>
                  <a:pt x="4178" y="5105"/>
                </a:cubicBezTo>
                <a:lnTo>
                  <a:pt x="4203" y="5102"/>
                </a:lnTo>
                <a:cubicBezTo>
                  <a:pt x="4210" y="5097"/>
                  <a:pt x="4221" y="5096"/>
                  <a:pt x="4225" y="5096"/>
                </a:cubicBezTo>
                <a:cubicBezTo>
                  <a:pt x="4234" y="5096"/>
                  <a:pt x="4248" y="5099"/>
                  <a:pt x="4253" y="5100"/>
                </a:cubicBezTo>
                <a:cubicBezTo>
                  <a:pt x="4260" y="5101"/>
                  <a:pt x="4271" y="5102"/>
                  <a:pt x="4275" y="5102"/>
                </a:cubicBezTo>
                <a:cubicBezTo>
                  <a:pt x="4293" y="5105"/>
                  <a:pt x="4311" y="5086"/>
                  <a:pt x="4319" y="5052"/>
                </a:cubicBezTo>
                <a:lnTo>
                  <a:pt x="4113" y="5013"/>
                </a:lnTo>
                <a:lnTo>
                  <a:pt x="4086" y="5007"/>
                </a:lnTo>
                <a:lnTo>
                  <a:pt x="4047" y="5007"/>
                </a:lnTo>
                <a:lnTo>
                  <a:pt x="3987" y="4943"/>
                </a:lnTo>
                <a:close/>
                <a:moveTo>
                  <a:pt x="7764" y="4891"/>
                </a:moveTo>
                <a:cubicBezTo>
                  <a:pt x="7763" y="4894"/>
                  <a:pt x="7760" y="4898"/>
                  <a:pt x="7760" y="4899"/>
                </a:cubicBezTo>
                <a:lnTo>
                  <a:pt x="7759" y="4900"/>
                </a:lnTo>
                <a:lnTo>
                  <a:pt x="7759" y="4901"/>
                </a:lnTo>
                <a:lnTo>
                  <a:pt x="7758" y="4902"/>
                </a:lnTo>
                <a:lnTo>
                  <a:pt x="7764" y="4902"/>
                </a:lnTo>
                <a:lnTo>
                  <a:pt x="7764" y="4891"/>
                </a:lnTo>
                <a:close/>
                <a:moveTo>
                  <a:pt x="4804" y="4863"/>
                </a:moveTo>
                <a:lnTo>
                  <a:pt x="4766" y="4965"/>
                </a:lnTo>
                <a:lnTo>
                  <a:pt x="4765" y="4965"/>
                </a:lnTo>
                <a:cubicBezTo>
                  <a:pt x="4738" y="4966"/>
                  <a:pt x="4710" y="4973"/>
                  <a:pt x="4699" y="5000"/>
                </a:cubicBezTo>
                <a:lnTo>
                  <a:pt x="4803" y="5000"/>
                </a:lnTo>
                <a:cubicBezTo>
                  <a:pt x="4814" y="4988"/>
                  <a:pt x="4827" y="4975"/>
                  <a:pt x="4838" y="4967"/>
                </a:cubicBezTo>
                <a:lnTo>
                  <a:pt x="4942" y="4998"/>
                </a:lnTo>
                <a:cubicBezTo>
                  <a:pt x="4943" y="4996"/>
                  <a:pt x="4945" y="4993"/>
                  <a:pt x="4945" y="4993"/>
                </a:cubicBezTo>
                <a:cubicBezTo>
                  <a:pt x="4948" y="4987"/>
                  <a:pt x="4953" y="4978"/>
                  <a:pt x="4955" y="4975"/>
                </a:cubicBezTo>
                <a:cubicBezTo>
                  <a:pt x="5015" y="4959"/>
                  <a:pt x="4974" y="4946"/>
                  <a:pt x="4989" y="4938"/>
                </a:cubicBezTo>
                <a:cubicBezTo>
                  <a:pt x="4992" y="4913"/>
                  <a:pt x="4959" y="4897"/>
                  <a:pt x="4894" y="4898"/>
                </a:cubicBezTo>
                <a:lnTo>
                  <a:pt x="4889" y="4898"/>
                </a:lnTo>
                <a:cubicBezTo>
                  <a:pt x="4873" y="4894"/>
                  <a:pt x="4856" y="4886"/>
                  <a:pt x="4842" y="4877"/>
                </a:cubicBezTo>
                <a:lnTo>
                  <a:pt x="4833" y="4871"/>
                </a:lnTo>
                <a:lnTo>
                  <a:pt x="4804" y="4863"/>
                </a:lnTo>
                <a:close/>
                <a:moveTo>
                  <a:pt x="8737" y="4861"/>
                </a:moveTo>
                <a:lnTo>
                  <a:pt x="8710" y="4868"/>
                </a:lnTo>
                <a:lnTo>
                  <a:pt x="8717" y="4868"/>
                </a:lnTo>
                <a:cubicBezTo>
                  <a:pt x="8717" y="4868"/>
                  <a:pt x="8731" y="4864"/>
                  <a:pt x="8734" y="4862"/>
                </a:cubicBezTo>
                <a:lnTo>
                  <a:pt x="8737" y="4861"/>
                </a:lnTo>
                <a:close/>
                <a:moveTo>
                  <a:pt x="9069" y="4767"/>
                </a:moveTo>
                <a:lnTo>
                  <a:pt x="9069" y="4773"/>
                </a:lnTo>
                <a:lnTo>
                  <a:pt x="9075" y="4767"/>
                </a:lnTo>
                <a:lnTo>
                  <a:pt x="9069" y="4767"/>
                </a:lnTo>
                <a:close/>
                <a:moveTo>
                  <a:pt x="4259" y="4750"/>
                </a:moveTo>
                <a:cubicBezTo>
                  <a:pt x="4221" y="4748"/>
                  <a:pt x="4187" y="4774"/>
                  <a:pt x="4176" y="4836"/>
                </a:cubicBezTo>
                <a:lnTo>
                  <a:pt x="4188" y="4855"/>
                </a:lnTo>
                <a:lnTo>
                  <a:pt x="4197" y="4867"/>
                </a:lnTo>
                <a:lnTo>
                  <a:pt x="4198" y="4867"/>
                </a:lnTo>
                <a:lnTo>
                  <a:pt x="4200" y="4867"/>
                </a:lnTo>
                <a:cubicBezTo>
                  <a:pt x="4206" y="4867"/>
                  <a:pt x="4216" y="4867"/>
                  <a:pt x="4220" y="4866"/>
                </a:cubicBezTo>
                <a:cubicBezTo>
                  <a:pt x="4227" y="4866"/>
                  <a:pt x="4238" y="4865"/>
                  <a:pt x="4242" y="4865"/>
                </a:cubicBezTo>
                <a:cubicBezTo>
                  <a:pt x="4267" y="4864"/>
                  <a:pt x="4287" y="4873"/>
                  <a:pt x="4291" y="4904"/>
                </a:cubicBezTo>
                <a:cubicBezTo>
                  <a:pt x="4292" y="4922"/>
                  <a:pt x="4270" y="4927"/>
                  <a:pt x="4254" y="4930"/>
                </a:cubicBezTo>
                <a:cubicBezTo>
                  <a:pt x="4238" y="4934"/>
                  <a:pt x="4220" y="4941"/>
                  <a:pt x="4215" y="4951"/>
                </a:cubicBezTo>
                <a:lnTo>
                  <a:pt x="4205" y="4963"/>
                </a:lnTo>
                <a:lnTo>
                  <a:pt x="4276" y="4963"/>
                </a:lnTo>
                <a:cubicBezTo>
                  <a:pt x="4365" y="4963"/>
                  <a:pt x="4372" y="4934"/>
                  <a:pt x="4380" y="4839"/>
                </a:cubicBezTo>
                <a:lnTo>
                  <a:pt x="4381" y="4830"/>
                </a:lnTo>
                <a:cubicBezTo>
                  <a:pt x="4246" y="4668"/>
                  <a:pt x="4310" y="4795"/>
                  <a:pt x="4259" y="4750"/>
                </a:cubicBezTo>
                <a:close/>
                <a:moveTo>
                  <a:pt x="3909" y="4570"/>
                </a:moveTo>
                <a:lnTo>
                  <a:pt x="3907" y="4575"/>
                </a:lnTo>
                <a:lnTo>
                  <a:pt x="3915" y="4575"/>
                </a:lnTo>
                <a:lnTo>
                  <a:pt x="3909" y="4570"/>
                </a:lnTo>
                <a:close/>
                <a:moveTo>
                  <a:pt x="9879" y="4568"/>
                </a:moveTo>
                <a:lnTo>
                  <a:pt x="9879" y="4569"/>
                </a:lnTo>
                <a:lnTo>
                  <a:pt x="9879" y="4571"/>
                </a:lnTo>
                <a:lnTo>
                  <a:pt x="9879" y="4572"/>
                </a:lnTo>
                <a:lnTo>
                  <a:pt x="9879" y="4573"/>
                </a:lnTo>
                <a:lnTo>
                  <a:pt x="9879" y="4574"/>
                </a:lnTo>
                <a:lnTo>
                  <a:pt x="9879" y="4575"/>
                </a:lnTo>
                <a:lnTo>
                  <a:pt x="9886" y="4570"/>
                </a:lnTo>
                <a:lnTo>
                  <a:pt x="9879" y="4568"/>
                </a:lnTo>
                <a:close/>
                <a:moveTo>
                  <a:pt x="7301" y="4566"/>
                </a:moveTo>
                <a:lnTo>
                  <a:pt x="7301" y="4575"/>
                </a:lnTo>
                <a:lnTo>
                  <a:pt x="7327" y="4571"/>
                </a:lnTo>
                <a:lnTo>
                  <a:pt x="7325" y="4571"/>
                </a:lnTo>
                <a:cubicBezTo>
                  <a:pt x="7320" y="4572"/>
                  <a:pt x="7311" y="4569"/>
                  <a:pt x="7308" y="4566"/>
                </a:cubicBezTo>
                <a:lnTo>
                  <a:pt x="7301" y="4566"/>
                </a:lnTo>
                <a:close/>
                <a:moveTo>
                  <a:pt x="7327" y="4571"/>
                </a:moveTo>
                <a:lnTo>
                  <a:pt x="7329" y="4571"/>
                </a:lnTo>
                <a:lnTo>
                  <a:pt x="7330" y="4570"/>
                </a:lnTo>
                <a:lnTo>
                  <a:pt x="7327" y="4571"/>
                </a:lnTo>
                <a:close/>
                <a:moveTo>
                  <a:pt x="7677" y="4385"/>
                </a:moveTo>
                <a:lnTo>
                  <a:pt x="7647" y="4390"/>
                </a:lnTo>
                <a:lnTo>
                  <a:pt x="7679" y="4397"/>
                </a:lnTo>
                <a:cubicBezTo>
                  <a:pt x="7679" y="4395"/>
                  <a:pt x="7678" y="4391"/>
                  <a:pt x="7678" y="4390"/>
                </a:cubicBezTo>
                <a:lnTo>
                  <a:pt x="7678" y="4389"/>
                </a:lnTo>
                <a:lnTo>
                  <a:pt x="7678" y="4388"/>
                </a:lnTo>
                <a:lnTo>
                  <a:pt x="7677" y="4387"/>
                </a:lnTo>
                <a:lnTo>
                  <a:pt x="7677" y="4386"/>
                </a:lnTo>
                <a:lnTo>
                  <a:pt x="7677" y="4385"/>
                </a:lnTo>
                <a:close/>
                <a:moveTo>
                  <a:pt x="7303" y="4356"/>
                </a:moveTo>
                <a:cubicBezTo>
                  <a:pt x="7306" y="4366"/>
                  <a:pt x="7315" y="4373"/>
                  <a:pt x="7321" y="4376"/>
                </a:cubicBezTo>
                <a:lnTo>
                  <a:pt x="7352" y="4370"/>
                </a:lnTo>
                <a:lnTo>
                  <a:pt x="7351" y="4369"/>
                </a:lnTo>
                <a:lnTo>
                  <a:pt x="7350" y="4368"/>
                </a:lnTo>
                <a:lnTo>
                  <a:pt x="7349" y="4367"/>
                </a:lnTo>
                <a:lnTo>
                  <a:pt x="7348" y="4366"/>
                </a:lnTo>
                <a:lnTo>
                  <a:pt x="7347" y="4364"/>
                </a:lnTo>
                <a:lnTo>
                  <a:pt x="7345" y="4363"/>
                </a:lnTo>
                <a:lnTo>
                  <a:pt x="7344" y="4363"/>
                </a:lnTo>
                <a:cubicBezTo>
                  <a:pt x="7331" y="4362"/>
                  <a:pt x="7315" y="4359"/>
                  <a:pt x="7303" y="4356"/>
                </a:cubicBezTo>
                <a:close/>
                <a:moveTo>
                  <a:pt x="7498" y="4343"/>
                </a:moveTo>
                <a:cubicBezTo>
                  <a:pt x="7494" y="4343"/>
                  <a:pt x="7485" y="4345"/>
                  <a:pt x="7478" y="4346"/>
                </a:cubicBezTo>
                <a:cubicBezTo>
                  <a:pt x="7475" y="4347"/>
                  <a:pt x="7469" y="4348"/>
                  <a:pt x="7467" y="4349"/>
                </a:cubicBezTo>
                <a:lnTo>
                  <a:pt x="7467" y="4356"/>
                </a:lnTo>
                <a:lnTo>
                  <a:pt x="7498" y="4350"/>
                </a:lnTo>
                <a:lnTo>
                  <a:pt x="7499" y="4352"/>
                </a:lnTo>
                <a:lnTo>
                  <a:pt x="7500" y="4352"/>
                </a:lnTo>
                <a:lnTo>
                  <a:pt x="7502" y="4352"/>
                </a:lnTo>
                <a:lnTo>
                  <a:pt x="7503" y="4352"/>
                </a:lnTo>
                <a:lnTo>
                  <a:pt x="7504" y="4352"/>
                </a:lnTo>
                <a:lnTo>
                  <a:pt x="7505" y="4351"/>
                </a:lnTo>
                <a:lnTo>
                  <a:pt x="7506" y="4350"/>
                </a:lnTo>
                <a:lnTo>
                  <a:pt x="7506" y="4349"/>
                </a:lnTo>
                <a:lnTo>
                  <a:pt x="7506" y="4348"/>
                </a:lnTo>
                <a:lnTo>
                  <a:pt x="7506" y="4347"/>
                </a:lnTo>
                <a:lnTo>
                  <a:pt x="7506" y="4346"/>
                </a:lnTo>
                <a:lnTo>
                  <a:pt x="7505" y="4345"/>
                </a:lnTo>
                <a:lnTo>
                  <a:pt x="7503" y="4344"/>
                </a:lnTo>
                <a:lnTo>
                  <a:pt x="7501" y="4343"/>
                </a:lnTo>
                <a:lnTo>
                  <a:pt x="7498" y="4343"/>
                </a:lnTo>
                <a:close/>
                <a:moveTo>
                  <a:pt x="2945" y="1388"/>
                </a:moveTo>
                <a:lnTo>
                  <a:pt x="2944" y="1388"/>
                </a:lnTo>
                <a:lnTo>
                  <a:pt x="2943" y="1389"/>
                </a:lnTo>
                <a:lnTo>
                  <a:pt x="2942" y="1389"/>
                </a:lnTo>
                <a:lnTo>
                  <a:pt x="2941" y="1390"/>
                </a:lnTo>
                <a:lnTo>
                  <a:pt x="2940" y="1390"/>
                </a:lnTo>
                <a:lnTo>
                  <a:pt x="2939" y="1391"/>
                </a:lnTo>
                <a:lnTo>
                  <a:pt x="2937" y="1392"/>
                </a:lnTo>
                <a:lnTo>
                  <a:pt x="2936" y="1401"/>
                </a:lnTo>
                <a:lnTo>
                  <a:pt x="2961" y="1396"/>
                </a:lnTo>
                <a:cubicBezTo>
                  <a:pt x="2956" y="1391"/>
                  <a:pt x="2949" y="1387"/>
                  <a:pt x="2945" y="1388"/>
                </a:cubicBezTo>
                <a:close/>
                <a:moveTo>
                  <a:pt x="2936" y="1401"/>
                </a:moveTo>
                <a:lnTo>
                  <a:pt x="2934" y="1401"/>
                </a:lnTo>
                <a:lnTo>
                  <a:pt x="2934" y="1402"/>
                </a:lnTo>
                <a:lnTo>
                  <a:pt x="2934" y="1403"/>
                </a:lnTo>
                <a:lnTo>
                  <a:pt x="2933" y="1405"/>
                </a:lnTo>
                <a:lnTo>
                  <a:pt x="2933" y="1406"/>
                </a:lnTo>
                <a:lnTo>
                  <a:pt x="2933" y="1407"/>
                </a:lnTo>
                <a:lnTo>
                  <a:pt x="2933" y="1408"/>
                </a:lnTo>
                <a:cubicBezTo>
                  <a:pt x="2933" y="1410"/>
                  <a:pt x="2934" y="1413"/>
                  <a:pt x="2934" y="1413"/>
                </a:cubicBezTo>
                <a:lnTo>
                  <a:pt x="2936" y="1401"/>
                </a:lnTo>
                <a:close/>
                <a:moveTo>
                  <a:pt x="3873" y="1132"/>
                </a:moveTo>
                <a:lnTo>
                  <a:pt x="3876" y="1132"/>
                </a:lnTo>
                <a:lnTo>
                  <a:pt x="3866" y="1144"/>
                </a:lnTo>
                <a:lnTo>
                  <a:pt x="3873" y="1132"/>
                </a:lnTo>
                <a:close/>
                <a:moveTo>
                  <a:pt x="8268" y="1079"/>
                </a:moveTo>
                <a:lnTo>
                  <a:pt x="8268" y="1081"/>
                </a:lnTo>
                <a:lnTo>
                  <a:pt x="8269" y="1082"/>
                </a:lnTo>
                <a:lnTo>
                  <a:pt x="8271" y="1083"/>
                </a:lnTo>
                <a:lnTo>
                  <a:pt x="8273" y="1083"/>
                </a:lnTo>
                <a:lnTo>
                  <a:pt x="8274" y="1084"/>
                </a:lnTo>
                <a:lnTo>
                  <a:pt x="8275" y="1084"/>
                </a:lnTo>
                <a:lnTo>
                  <a:pt x="8282" y="1079"/>
                </a:lnTo>
                <a:lnTo>
                  <a:pt x="8268" y="1079"/>
                </a:lnTo>
                <a:close/>
                <a:moveTo>
                  <a:pt x="8316" y="1074"/>
                </a:moveTo>
                <a:cubicBezTo>
                  <a:pt x="8313" y="1075"/>
                  <a:pt x="8284" y="1084"/>
                  <a:pt x="8286" y="1084"/>
                </a:cubicBezTo>
                <a:lnTo>
                  <a:pt x="8316" y="1075"/>
                </a:lnTo>
                <a:lnTo>
                  <a:pt x="8316" y="1074"/>
                </a:lnTo>
                <a:close/>
                <a:moveTo>
                  <a:pt x="11030" y="1054"/>
                </a:moveTo>
                <a:cubicBezTo>
                  <a:pt x="11026" y="1054"/>
                  <a:pt x="11015" y="1055"/>
                  <a:pt x="11004" y="1056"/>
                </a:cubicBezTo>
                <a:lnTo>
                  <a:pt x="11004" y="1070"/>
                </a:lnTo>
                <a:lnTo>
                  <a:pt x="11033" y="1059"/>
                </a:lnTo>
                <a:lnTo>
                  <a:pt x="11034" y="1058"/>
                </a:lnTo>
                <a:lnTo>
                  <a:pt x="11036" y="1057"/>
                </a:lnTo>
                <a:lnTo>
                  <a:pt x="11036" y="1056"/>
                </a:lnTo>
                <a:lnTo>
                  <a:pt x="11036" y="1055"/>
                </a:lnTo>
                <a:lnTo>
                  <a:pt x="11035" y="1055"/>
                </a:lnTo>
                <a:lnTo>
                  <a:pt x="11033" y="1054"/>
                </a:lnTo>
                <a:lnTo>
                  <a:pt x="11030" y="1054"/>
                </a:lnTo>
                <a:close/>
                <a:moveTo>
                  <a:pt x="4987" y="1024"/>
                </a:moveTo>
                <a:lnTo>
                  <a:pt x="4991" y="1025"/>
                </a:lnTo>
                <a:lnTo>
                  <a:pt x="4992" y="1025"/>
                </a:lnTo>
                <a:lnTo>
                  <a:pt x="4994" y="1025"/>
                </a:lnTo>
                <a:lnTo>
                  <a:pt x="4999" y="1027"/>
                </a:lnTo>
                <a:lnTo>
                  <a:pt x="4999" y="1028"/>
                </a:lnTo>
                <a:lnTo>
                  <a:pt x="4999" y="1029"/>
                </a:lnTo>
                <a:lnTo>
                  <a:pt x="5000" y="1030"/>
                </a:lnTo>
                <a:lnTo>
                  <a:pt x="4999" y="1032"/>
                </a:lnTo>
                <a:lnTo>
                  <a:pt x="4999" y="1033"/>
                </a:lnTo>
                <a:lnTo>
                  <a:pt x="4999" y="1034"/>
                </a:lnTo>
                <a:lnTo>
                  <a:pt x="4987" y="1024"/>
                </a:lnTo>
                <a:close/>
                <a:moveTo>
                  <a:pt x="11216" y="947"/>
                </a:moveTo>
                <a:cubicBezTo>
                  <a:pt x="11197" y="949"/>
                  <a:pt x="11183" y="965"/>
                  <a:pt x="11180" y="980"/>
                </a:cubicBezTo>
                <a:cubicBezTo>
                  <a:pt x="11255" y="951"/>
                  <a:pt x="11196" y="963"/>
                  <a:pt x="11216" y="951"/>
                </a:cubicBezTo>
                <a:lnTo>
                  <a:pt x="11216" y="950"/>
                </a:lnTo>
                <a:lnTo>
                  <a:pt x="11216" y="949"/>
                </a:lnTo>
                <a:lnTo>
                  <a:pt x="11216" y="948"/>
                </a:lnTo>
                <a:lnTo>
                  <a:pt x="11216" y="947"/>
                </a:lnTo>
                <a:close/>
                <a:moveTo>
                  <a:pt x="2408" y="921"/>
                </a:moveTo>
                <a:cubicBezTo>
                  <a:pt x="2413" y="920"/>
                  <a:pt x="2421" y="929"/>
                  <a:pt x="2425" y="936"/>
                </a:cubicBezTo>
                <a:lnTo>
                  <a:pt x="2391" y="936"/>
                </a:lnTo>
                <a:cubicBezTo>
                  <a:pt x="2398" y="925"/>
                  <a:pt x="2404" y="921"/>
                  <a:pt x="2408" y="921"/>
                </a:cubicBezTo>
                <a:close/>
                <a:moveTo>
                  <a:pt x="10577" y="918"/>
                </a:moveTo>
                <a:cubicBezTo>
                  <a:pt x="10568" y="922"/>
                  <a:pt x="10565" y="930"/>
                  <a:pt x="10566" y="932"/>
                </a:cubicBezTo>
                <a:lnTo>
                  <a:pt x="10566" y="934"/>
                </a:lnTo>
                <a:lnTo>
                  <a:pt x="10566" y="935"/>
                </a:lnTo>
                <a:lnTo>
                  <a:pt x="10566" y="936"/>
                </a:lnTo>
                <a:lnTo>
                  <a:pt x="10567" y="936"/>
                </a:lnTo>
                <a:lnTo>
                  <a:pt x="10567" y="937"/>
                </a:lnTo>
                <a:lnTo>
                  <a:pt x="10568" y="938"/>
                </a:lnTo>
                <a:lnTo>
                  <a:pt x="10569" y="938"/>
                </a:lnTo>
                <a:lnTo>
                  <a:pt x="10570" y="938"/>
                </a:lnTo>
                <a:lnTo>
                  <a:pt x="10577" y="935"/>
                </a:lnTo>
                <a:lnTo>
                  <a:pt x="10577" y="925"/>
                </a:lnTo>
                <a:lnTo>
                  <a:pt x="10577" y="923"/>
                </a:lnTo>
                <a:lnTo>
                  <a:pt x="10577" y="921"/>
                </a:lnTo>
                <a:lnTo>
                  <a:pt x="10577" y="920"/>
                </a:lnTo>
                <a:lnTo>
                  <a:pt x="10577" y="919"/>
                </a:lnTo>
                <a:lnTo>
                  <a:pt x="10577" y="918"/>
                </a:lnTo>
                <a:close/>
                <a:moveTo>
                  <a:pt x="10577" y="935"/>
                </a:moveTo>
                <a:lnTo>
                  <a:pt x="10577" y="940"/>
                </a:lnTo>
                <a:lnTo>
                  <a:pt x="10577" y="941"/>
                </a:lnTo>
                <a:lnTo>
                  <a:pt x="10577" y="942"/>
                </a:lnTo>
                <a:lnTo>
                  <a:pt x="10577" y="946"/>
                </a:lnTo>
                <a:lnTo>
                  <a:pt x="10577" y="948"/>
                </a:lnTo>
                <a:lnTo>
                  <a:pt x="10577" y="949"/>
                </a:lnTo>
                <a:lnTo>
                  <a:pt x="10577" y="950"/>
                </a:lnTo>
                <a:cubicBezTo>
                  <a:pt x="10580" y="940"/>
                  <a:pt x="10589" y="930"/>
                  <a:pt x="10597" y="926"/>
                </a:cubicBezTo>
                <a:lnTo>
                  <a:pt x="10577" y="935"/>
                </a:lnTo>
                <a:close/>
                <a:moveTo>
                  <a:pt x="9794" y="914"/>
                </a:moveTo>
                <a:cubicBezTo>
                  <a:pt x="9790" y="914"/>
                  <a:pt x="9787" y="914"/>
                  <a:pt x="9786" y="914"/>
                </a:cubicBezTo>
                <a:lnTo>
                  <a:pt x="9786" y="915"/>
                </a:lnTo>
                <a:cubicBezTo>
                  <a:pt x="9764" y="916"/>
                  <a:pt x="9758" y="926"/>
                  <a:pt x="9758" y="933"/>
                </a:cubicBezTo>
                <a:cubicBezTo>
                  <a:pt x="9758" y="940"/>
                  <a:pt x="9762" y="950"/>
                  <a:pt x="9764" y="955"/>
                </a:cubicBezTo>
                <a:lnTo>
                  <a:pt x="9764" y="956"/>
                </a:lnTo>
                <a:cubicBezTo>
                  <a:pt x="9767" y="962"/>
                  <a:pt x="9769" y="970"/>
                  <a:pt x="9770" y="975"/>
                </a:cubicBezTo>
                <a:lnTo>
                  <a:pt x="9801" y="966"/>
                </a:lnTo>
                <a:cubicBezTo>
                  <a:pt x="9812" y="973"/>
                  <a:pt x="9828" y="978"/>
                  <a:pt x="9841" y="980"/>
                </a:cubicBezTo>
                <a:cubicBezTo>
                  <a:pt x="9840" y="968"/>
                  <a:pt x="9838" y="955"/>
                  <a:pt x="9834" y="946"/>
                </a:cubicBezTo>
                <a:cubicBezTo>
                  <a:pt x="9830" y="927"/>
                  <a:pt x="9810" y="914"/>
                  <a:pt x="9794" y="914"/>
                </a:cubicBezTo>
                <a:close/>
                <a:moveTo>
                  <a:pt x="6007" y="888"/>
                </a:moveTo>
                <a:cubicBezTo>
                  <a:pt x="6011" y="887"/>
                  <a:pt x="6019" y="895"/>
                  <a:pt x="6022" y="900"/>
                </a:cubicBezTo>
                <a:lnTo>
                  <a:pt x="5992" y="900"/>
                </a:lnTo>
                <a:cubicBezTo>
                  <a:pt x="5996" y="892"/>
                  <a:pt x="6004" y="887"/>
                  <a:pt x="6007" y="888"/>
                </a:cubicBezTo>
                <a:close/>
                <a:moveTo>
                  <a:pt x="5443" y="885"/>
                </a:moveTo>
                <a:cubicBezTo>
                  <a:pt x="5445" y="885"/>
                  <a:pt x="5451" y="893"/>
                  <a:pt x="5453" y="898"/>
                </a:cubicBezTo>
                <a:lnTo>
                  <a:pt x="5430" y="898"/>
                </a:lnTo>
                <a:cubicBezTo>
                  <a:pt x="5432" y="891"/>
                  <a:pt x="5438" y="886"/>
                  <a:pt x="5439" y="886"/>
                </a:cubicBezTo>
                <a:lnTo>
                  <a:pt x="5440" y="886"/>
                </a:lnTo>
                <a:lnTo>
                  <a:pt x="5441" y="886"/>
                </a:lnTo>
                <a:lnTo>
                  <a:pt x="5443" y="885"/>
                </a:lnTo>
                <a:close/>
                <a:moveTo>
                  <a:pt x="5735" y="884"/>
                </a:moveTo>
                <a:cubicBezTo>
                  <a:pt x="5735" y="885"/>
                  <a:pt x="5738" y="889"/>
                  <a:pt x="5738" y="889"/>
                </a:cubicBezTo>
                <a:cubicBezTo>
                  <a:pt x="5740" y="892"/>
                  <a:pt x="5742" y="896"/>
                  <a:pt x="5742" y="897"/>
                </a:cubicBezTo>
                <a:lnTo>
                  <a:pt x="5728" y="890"/>
                </a:lnTo>
                <a:lnTo>
                  <a:pt x="5735" y="884"/>
                </a:lnTo>
                <a:close/>
                <a:moveTo>
                  <a:pt x="6092" y="876"/>
                </a:moveTo>
                <a:cubicBezTo>
                  <a:pt x="6103" y="875"/>
                  <a:pt x="6117" y="886"/>
                  <a:pt x="6128" y="900"/>
                </a:cubicBezTo>
                <a:lnTo>
                  <a:pt x="6060" y="900"/>
                </a:lnTo>
                <a:cubicBezTo>
                  <a:pt x="6071" y="884"/>
                  <a:pt x="6084" y="876"/>
                  <a:pt x="6092" y="876"/>
                </a:cubicBezTo>
                <a:close/>
                <a:moveTo>
                  <a:pt x="5597" y="876"/>
                </a:moveTo>
                <a:cubicBezTo>
                  <a:pt x="5616" y="877"/>
                  <a:pt x="5632" y="895"/>
                  <a:pt x="5633" y="909"/>
                </a:cubicBezTo>
                <a:lnTo>
                  <a:pt x="5597" y="904"/>
                </a:lnTo>
                <a:lnTo>
                  <a:pt x="5565" y="904"/>
                </a:lnTo>
                <a:lnTo>
                  <a:pt x="5597" y="876"/>
                </a:lnTo>
                <a:close/>
                <a:moveTo>
                  <a:pt x="5885" y="871"/>
                </a:moveTo>
                <a:lnTo>
                  <a:pt x="5919" y="902"/>
                </a:lnTo>
                <a:lnTo>
                  <a:pt x="5885" y="902"/>
                </a:lnTo>
                <a:cubicBezTo>
                  <a:pt x="5880" y="902"/>
                  <a:pt x="5873" y="903"/>
                  <a:pt x="5869" y="903"/>
                </a:cubicBezTo>
                <a:lnTo>
                  <a:pt x="5868" y="903"/>
                </a:lnTo>
                <a:cubicBezTo>
                  <a:pt x="5864" y="903"/>
                  <a:pt x="5856" y="902"/>
                  <a:pt x="5853" y="902"/>
                </a:cubicBezTo>
                <a:cubicBezTo>
                  <a:pt x="5853" y="886"/>
                  <a:pt x="5870" y="872"/>
                  <a:pt x="5885" y="871"/>
                </a:cubicBezTo>
                <a:close/>
                <a:moveTo>
                  <a:pt x="468" y="869"/>
                </a:moveTo>
                <a:cubicBezTo>
                  <a:pt x="477" y="869"/>
                  <a:pt x="484" y="871"/>
                  <a:pt x="485" y="872"/>
                </a:cubicBezTo>
                <a:cubicBezTo>
                  <a:pt x="488" y="875"/>
                  <a:pt x="491" y="884"/>
                  <a:pt x="490" y="886"/>
                </a:cubicBezTo>
                <a:cubicBezTo>
                  <a:pt x="491" y="896"/>
                  <a:pt x="479" y="904"/>
                  <a:pt x="471" y="909"/>
                </a:cubicBezTo>
                <a:cubicBezTo>
                  <a:pt x="462" y="915"/>
                  <a:pt x="452" y="924"/>
                  <a:pt x="451" y="932"/>
                </a:cubicBezTo>
                <a:lnTo>
                  <a:pt x="443" y="932"/>
                </a:lnTo>
                <a:lnTo>
                  <a:pt x="406" y="913"/>
                </a:lnTo>
                <a:lnTo>
                  <a:pt x="383" y="900"/>
                </a:lnTo>
                <a:cubicBezTo>
                  <a:pt x="387" y="898"/>
                  <a:pt x="394" y="892"/>
                  <a:pt x="397" y="889"/>
                </a:cubicBezTo>
                <a:cubicBezTo>
                  <a:pt x="405" y="881"/>
                  <a:pt x="416" y="873"/>
                  <a:pt x="423" y="874"/>
                </a:cubicBezTo>
                <a:cubicBezTo>
                  <a:pt x="437" y="871"/>
                  <a:pt x="457" y="869"/>
                  <a:pt x="468" y="869"/>
                </a:cubicBezTo>
                <a:close/>
                <a:moveTo>
                  <a:pt x="2260" y="868"/>
                </a:moveTo>
                <a:cubicBezTo>
                  <a:pt x="2304" y="868"/>
                  <a:pt x="2345" y="900"/>
                  <a:pt x="2358" y="936"/>
                </a:cubicBezTo>
                <a:lnTo>
                  <a:pt x="2253" y="936"/>
                </a:lnTo>
                <a:cubicBezTo>
                  <a:pt x="2248" y="924"/>
                  <a:pt x="2241" y="919"/>
                  <a:pt x="2237" y="919"/>
                </a:cubicBezTo>
                <a:cubicBezTo>
                  <a:pt x="2232" y="918"/>
                  <a:pt x="2223" y="928"/>
                  <a:pt x="2219" y="936"/>
                </a:cubicBezTo>
                <a:lnTo>
                  <a:pt x="2147" y="936"/>
                </a:lnTo>
                <a:cubicBezTo>
                  <a:pt x="2161" y="915"/>
                  <a:pt x="2173" y="891"/>
                  <a:pt x="2184" y="871"/>
                </a:cubicBezTo>
                <a:lnTo>
                  <a:pt x="2237" y="868"/>
                </a:lnTo>
                <a:lnTo>
                  <a:pt x="2252" y="868"/>
                </a:lnTo>
                <a:lnTo>
                  <a:pt x="2260" y="868"/>
                </a:lnTo>
                <a:close/>
                <a:moveTo>
                  <a:pt x="190" y="843"/>
                </a:moveTo>
                <a:cubicBezTo>
                  <a:pt x="198" y="843"/>
                  <a:pt x="216" y="842"/>
                  <a:pt x="218" y="842"/>
                </a:cubicBezTo>
                <a:cubicBezTo>
                  <a:pt x="266" y="839"/>
                  <a:pt x="321" y="859"/>
                  <a:pt x="349" y="903"/>
                </a:cubicBezTo>
                <a:cubicBezTo>
                  <a:pt x="344" y="904"/>
                  <a:pt x="336" y="904"/>
                  <a:pt x="332" y="904"/>
                </a:cubicBezTo>
                <a:cubicBezTo>
                  <a:pt x="326" y="904"/>
                  <a:pt x="318" y="903"/>
                  <a:pt x="312" y="902"/>
                </a:cubicBezTo>
                <a:cubicBezTo>
                  <a:pt x="307" y="902"/>
                  <a:pt x="298" y="901"/>
                  <a:pt x="295" y="901"/>
                </a:cubicBezTo>
                <a:cubicBezTo>
                  <a:pt x="281" y="900"/>
                  <a:pt x="261" y="906"/>
                  <a:pt x="252" y="910"/>
                </a:cubicBezTo>
                <a:lnTo>
                  <a:pt x="190" y="843"/>
                </a:lnTo>
                <a:close/>
                <a:moveTo>
                  <a:pt x="327" y="991"/>
                </a:moveTo>
                <a:cubicBezTo>
                  <a:pt x="329" y="991"/>
                  <a:pt x="345" y="991"/>
                  <a:pt x="344" y="991"/>
                </a:cubicBezTo>
                <a:cubicBezTo>
                  <a:pt x="353" y="991"/>
                  <a:pt x="369" y="991"/>
                  <a:pt x="372" y="991"/>
                </a:cubicBezTo>
                <a:cubicBezTo>
                  <a:pt x="380" y="990"/>
                  <a:pt x="393" y="990"/>
                  <a:pt x="395" y="990"/>
                </a:cubicBezTo>
                <a:cubicBezTo>
                  <a:pt x="414" y="989"/>
                  <a:pt x="439" y="993"/>
                  <a:pt x="450" y="998"/>
                </a:cubicBezTo>
                <a:lnTo>
                  <a:pt x="452" y="998"/>
                </a:lnTo>
                <a:cubicBezTo>
                  <a:pt x="462" y="998"/>
                  <a:pt x="478" y="999"/>
                  <a:pt x="485" y="999"/>
                </a:cubicBezTo>
                <a:cubicBezTo>
                  <a:pt x="494" y="1000"/>
                  <a:pt x="509" y="1001"/>
                  <a:pt x="514" y="1001"/>
                </a:cubicBezTo>
                <a:cubicBezTo>
                  <a:pt x="542" y="1002"/>
                  <a:pt x="575" y="992"/>
                  <a:pt x="594" y="969"/>
                </a:cubicBezTo>
                <a:lnTo>
                  <a:pt x="663" y="969"/>
                </a:lnTo>
                <a:cubicBezTo>
                  <a:pt x="719" y="1018"/>
                  <a:pt x="726" y="996"/>
                  <a:pt x="758" y="1005"/>
                </a:cubicBezTo>
                <a:cubicBezTo>
                  <a:pt x="779" y="1006"/>
                  <a:pt x="804" y="1000"/>
                  <a:pt x="820" y="993"/>
                </a:cubicBezTo>
                <a:cubicBezTo>
                  <a:pt x="826" y="992"/>
                  <a:pt x="834" y="991"/>
                  <a:pt x="836" y="991"/>
                </a:cubicBezTo>
                <a:cubicBezTo>
                  <a:pt x="864" y="990"/>
                  <a:pt x="873" y="1011"/>
                  <a:pt x="873" y="1034"/>
                </a:cubicBezTo>
                <a:lnTo>
                  <a:pt x="839" y="1034"/>
                </a:lnTo>
                <a:lnTo>
                  <a:pt x="364" y="1031"/>
                </a:lnTo>
                <a:lnTo>
                  <a:pt x="327" y="991"/>
                </a:lnTo>
                <a:close/>
                <a:moveTo>
                  <a:pt x="10245" y="814"/>
                </a:moveTo>
                <a:cubicBezTo>
                  <a:pt x="10188" y="819"/>
                  <a:pt x="10159" y="815"/>
                  <a:pt x="10086" y="848"/>
                </a:cubicBezTo>
                <a:lnTo>
                  <a:pt x="10086" y="864"/>
                </a:lnTo>
                <a:cubicBezTo>
                  <a:pt x="10087" y="867"/>
                  <a:pt x="10088" y="873"/>
                  <a:pt x="10088" y="875"/>
                </a:cubicBezTo>
                <a:cubicBezTo>
                  <a:pt x="10088" y="878"/>
                  <a:pt x="10087" y="884"/>
                  <a:pt x="10086" y="886"/>
                </a:cubicBezTo>
                <a:cubicBezTo>
                  <a:pt x="10097" y="902"/>
                  <a:pt x="10111" y="908"/>
                  <a:pt x="10123" y="908"/>
                </a:cubicBezTo>
                <a:cubicBezTo>
                  <a:pt x="10135" y="908"/>
                  <a:pt x="10150" y="898"/>
                  <a:pt x="10163" y="886"/>
                </a:cubicBezTo>
                <a:cubicBezTo>
                  <a:pt x="10170" y="871"/>
                  <a:pt x="10185" y="856"/>
                  <a:pt x="10197" y="851"/>
                </a:cubicBezTo>
                <a:cubicBezTo>
                  <a:pt x="10200" y="849"/>
                  <a:pt x="10207" y="848"/>
                  <a:pt x="10210" y="848"/>
                </a:cubicBezTo>
                <a:cubicBezTo>
                  <a:pt x="10215" y="847"/>
                  <a:pt x="10222" y="849"/>
                  <a:pt x="10225" y="851"/>
                </a:cubicBezTo>
                <a:cubicBezTo>
                  <a:pt x="10240" y="855"/>
                  <a:pt x="10257" y="867"/>
                  <a:pt x="10265" y="877"/>
                </a:cubicBezTo>
                <a:lnTo>
                  <a:pt x="10296" y="890"/>
                </a:lnTo>
                <a:lnTo>
                  <a:pt x="10296" y="874"/>
                </a:lnTo>
                <a:lnTo>
                  <a:pt x="10304" y="874"/>
                </a:lnTo>
                <a:lnTo>
                  <a:pt x="10338" y="879"/>
                </a:lnTo>
                <a:lnTo>
                  <a:pt x="10367" y="868"/>
                </a:lnTo>
                <a:cubicBezTo>
                  <a:pt x="10371" y="869"/>
                  <a:pt x="10377" y="869"/>
                  <a:pt x="10377" y="869"/>
                </a:cubicBezTo>
                <a:cubicBezTo>
                  <a:pt x="10387" y="869"/>
                  <a:pt x="10394" y="867"/>
                  <a:pt x="10395" y="865"/>
                </a:cubicBezTo>
                <a:lnTo>
                  <a:pt x="10396" y="865"/>
                </a:lnTo>
                <a:lnTo>
                  <a:pt x="10396" y="864"/>
                </a:lnTo>
                <a:lnTo>
                  <a:pt x="10396" y="864"/>
                </a:lnTo>
                <a:lnTo>
                  <a:pt x="10396" y="863"/>
                </a:lnTo>
                <a:lnTo>
                  <a:pt x="10396" y="863"/>
                </a:lnTo>
                <a:lnTo>
                  <a:pt x="10396" y="862"/>
                </a:lnTo>
                <a:cubicBezTo>
                  <a:pt x="10396" y="860"/>
                  <a:pt x="10384" y="854"/>
                  <a:pt x="10373" y="851"/>
                </a:cubicBezTo>
                <a:cubicBezTo>
                  <a:pt x="10372" y="839"/>
                  <a:pt x="10367" y="827"/>
                  <a:pt x="10364" y="818"/>
                </a:cubicBezTo>
                <a:lnTo>
                  <a:pt x="10363" y="817"/>
                </a:lnTo>
                <a:lnTo>
                  <a:pt x="10363" y="816"/>
                </a:lnTo>
                <a:lnTo>
                  <a:pt x="10294" y="816"/>
                </a:lnTo>
                <a:cubicBezTo>
                  <a:pt x="10277" y="815"/>
                  <a:pt x="10258" y="814"/>
                  <a:pt x="10245" y="814"/>
                </a:cubicBezTo>
                <a:close/>
                <a:moveTo>
                  <a:pt x="4906" y="809"/>
                </a:moveTo>
                <a:cubicBezTo>
                  <a:pt x="4905" y="812"/>
                  <a:pt x="4904" y="817"/>
                  <a:pt x="4904" y="819"/>
                </a:cubicBezTo>
                <a:cubicBezTo>
                  <a:pt x="4904" y="823"/>
                  <a:pt x="4905" y="828"/>
                  <a:pt x="4906" y="830"/>
                </a:cubicBezTo>
                <a:lnTo>
                  <a:pt x="4909" y="830"/>
                </a:lnTo>
                <a:cubicBezTo>
                  <a:pt x="4923" y="828"/>
                  <a:pt x="4928" y="817"/>
                  <a:pt x="4928" y="809"/>
                </a:cubicBezTo>
                <a:lnTo>
                  <a:pt x="4923" y="809"/>
                </a:lnTo>
                <a:lnTo>
                  <a:pt x="4915" y="809"/>
                </a:lnTo>
                <a:lnTo>
                  <a:pt x="4906" y="809"/>
                </a:lnTo>
                <a:close/>
                <a:moveTo>
                  <a:pt x="14841" y="778"/>
                </a:moveTo>
                <a:lnTo>
                  <a:pt x="14841" y="785"/>
                </a:lnTo>
                <a:lnTo>
                  <a:pt x="14849" y="785"/>
                </a:lnTo>
                <a:lnTo>
                  <a:pt x="14841" y="778"/>
                </a:lnTo>
                <a:close/>
                <a:moveTo>
                  <a:pt x="482" y="758"/>
                </a:moveTo>
                <a:lnTo>
                  <a:pt x="485" y="758"/>
                </a:lnTo>
                <a:lnTo>
                  <a:pt x="487" y="758"/>
                </a:lnTo>
                <a:lnTo>
                  <a:pt x="490" y="758"/>
                </a:lnTo>
                <a:cubicBezTo>
                  <a:pt x="539" y="757"/>
                  <a:pt x="598" y="766"/>
                  <a:pt x="643" y="781"/>
                </a:cubicBezTo>
                <a:cubicBezTo>
                  <a:pt x="608" y="808"/>
                  <a:pt x="561" y="821"/>
                  <a:pt x="522" y="821"/>
                </a:cubicBezTo>
                <a:lnTo>
                  <a:pt x="520" y="821"/>
                </a:lnTo>
                <a:lnTo>
                  <a:pt x="517" y="821"/>
                </a:lnTo>
                <a:lnTo>
                  <a:pt x="515" y="820"/>
                </a:lnTo>
                <a:lnTo>
                  <a:pt x="513" y="820"/>
                </a:lnTo>
                <a:lnTo>
                  <a:pt x="511" y="820"/>
                </a:lnTo>
                <a:cubicBezTo>
                  <a:pt x="466" y="820"/>
                  <a:pt x="415" y="798"/>
                  <a:pt x="383" y="768"/>
                </a:cubicBezTo>
                <a:cubicBezTo>
                  <a:pt x="417" y="762"/>
                  <a:pt x="451" y="758"/>
                  <a:pt x="482" y="758"/>
                </a:cubicBezTo>
                <a:close/>
                <a:moveTo>
                  <a:pt x="2181" y="745"/>
                </a:moveTo>
                <a:lnTo>
                  <a:pt x="2183" y="745"/>
                </a:lnTo>
                <a:lnTo>
                  <a:pt x="2184" y="746"/>
                </a:lnTo>
                <a:cubicBezTo>
                  <a:pt x="2221" y="745"/>
                  <a:pt x="2237" y="776"/>
                  <a:pt x="2250" y="801"/>
                </a:cubicBezTo>
                <a:lnTo>
                  <a:pt x="2251" y="802"/>
                </a:lnTo>
                <a:lnTo>
                  <a:pt x="2252" y="803"/>
                </a:lnTo>
                <a:lnTo>
                  <a:pt x="2181" y="803"/>
                </a:lnTo>
                <a:cubicBezTo>
                  <a:pt x="2177" y="803"/>
                  <a:pt x="2170" y="802"/>
                  <a:pt x="2168" y="802"/>
                </a:cubicBezTo>
                <a:cubicBezTo>
                  <a:pt x="2150" y="801"/>
                  <a:pt x="2133" y="795"/>
                  <a:pt x="2134" y="775"/>
                </a:cubicBezTo>
                <a:cubicBezTo>
                  <a:pt x="2133" y="764"/>
                  <a:pt x="2157" y="746"/>
                  <a:pt x="2168" y="747"/>
                </a:cubicBezTo>
                <a:cubicBezTo>
                  <a:pt x="2172" y="746"/>
                  <a:pt x="2178" y="745"/>
                  <a:pt x="2181" y="745"/>
                </a:cubicBezTo>
                <a:close/>
                <a:moveTo>
                  <a:pt x="6609" y="739"/>
                </a:moveTo>
                <a:cubicBezTo>
                  <a:pt x="6619" y="741"/>
                  <a:pt x="6631" y="745"/>
                  <a:pt x="6637" y="750"/>
                </a:cubicBezTo>
                <a:lnTo>
                  <a:pt x="6636" y="751"/>
                </a:lnTo>
                <a:lnTo>
                  <a:pt x="6635" y="752"/>
                </a:lnTo>
                <a:lnTo>
                  <a:pt x="6634" y="753"/>
                </a:lnTo>
                <a:cubicBezTo>
                  <a:pt x="6628" y="759"/>
                  <a:pt x="6619" y="766"/>
                  <a:pt x="6615" y="765"/>
                </a:cubicBezTo>
                <a:cubicBezTo>
                  <a:pt x="6610" y="766"/>
                  <a:pt x="6603" y="767"/>
                  <a:pt x="6601" y="767"/>
                </a:cubicBezTo>
                <a:cubicBezTo>
                  <a:pt x="6590" y="768"/>
                  <a:pt x="6581" y="760"/>
                  <a:pt x="6582" y="749"/>
                </a:cubicBezTo>
                <a:lnTo>
                  <a:pt x="6582" y="749"/>
                </a:lnTo>
                <a:lnTo>
                  <a:pt x="6582" y="748"/>
                </a:lnTo>
                <a:lnTo>
                  <a:pt x="6583" y="747"/>
                </a:lnTo>
                <a:cubicBezTo>
                  <a:pt x="6586" y="743"/>
                  <a:pt x="6604" y="738"/>
                  <a:pt x="6609" y="739"/>
                </a:cubicBezTo>
                <a:close/>
                <a:moveTo>
                  <a:pt x="91" y="736"/>
                </a:moveTo>
                <a:lnTo>
                  <a:pt x="132" y="736"/>
                </a:lnTo>
                <a:lnTo>
                  <a:pt x="123" y="744"/>
                </a:lnTo>
                <a:lnTo>
                  <a:pt x="110" y="757"/>
                </a:lnTo>
                <a:lnTo>
                  <a:pt x="91" y="736"/>
                </a:lnTo>
                <a:close/>
                <a:moveTo>
                  <a:pt x="989" y="735"/>
                </a:moveTo>
                <a:cubicBezTo>
                  <a:pt x="1013" y="735"/>
                  <a:pt x="1040" y="738"/>
                  <a:pt x="1063" y="743"/>
                </a:cubicBezTo>
                <a:cubicBezTo>
                  <a:pt x="1033" y="780"/>
                  <a:pt x="999" y="791"/>
                  <a:pt x="974" y="790"/>
                </a:cubicBezTo>
                <a:cubicBezTo>
                  <a:pt x="970" y="790"/>
                  <a:pt x="965" y="790"/>
                  <a:pt x="963" y="790"/>
                </a:cubicBezTo>
                <a:cubicBezTo>
                  <a:pt x="938" y="788"/>
                  <a:pt x="911" y="776"/>
                  <a:pt x="890" y="768"/>
                </a:cubicBezTo>
                <a:cubicBezTo>
                  <a:pt x="884" y="765"/>
                  <a:pt x="875" y="761"/>
                  <a:pt x="871" y="759"/>
                </a:cubicBezTo>
                <a:cubicBezTo>
                  <a:pt x="907" y="743"/>
                  <a:pt x="952" y="735"/>
                  <a:pt x="989" y="735"/>
                </a:cubicBezTo>
                <a:close/>
                <a:moveTo>
                  <a:pt x="288" y="734"/>
                </a:moveTo>
                <a:cubicBezTo>
                  <a:pt x="320" y="733"/>
                  <a:pt x="356" y="741"/>
                  <a:pt x="380" y="767"/>
                </a:cubicBezTo>
                <a:cubicBezTo>
                  <a:pt x="354" y="782"/>
                  <a:pt x="322" y="788"/>
                  <a:pt x="296" y="788"/>
                </a:cubicBezTo>
                <a:cubicBezTo>
                  <a:pt x="258" y="788"/>
                  <a:pt x="220" y="771"/>
                  <a:pt x="194" y="748"/>
                </a:cubicBezTo>
                <a:lnTo>
                  <a:pt x="175" y="735"/>
                </a:lnTo>
                <a:cubicBezTo>
                  <a:pt x="179" y="736"/>
                  <a:pt x="186" y="736"/>
                  <a:pt x="189" y="736"/>
                </a:cubicBezTo>
                <a:cubicBezTo>
                  <a:pt x="194" y="736"/>
                  <a:pt x="200" y="736"/>
                  <a:pt x="203" y="735"/>
                </a:cubicBezTo>
                <a:lnTo>
                  <a:pt x="211" y="735"/>
                </a:lnTo>
                <a:cubicBezTo>
                  <a:pt x="216" y="736"/>
                  <a:pt x="224" y="736"/>
                  <a:pt x="227" y="736"/>
                </a:cubicBezTo>
                <a:cubicBezTo>
                  <a:pt x="237" y="736"/>
                  <a:pt x="250" y="735"/>
                  <a:pt x="258" y="735"/>
                </a:cubicBezTo>
                <a:cubicBezTo>
                  <a:pt x="267" y="734"/>
                  <a:pt x="280" y="734"/>
                  <a:pt x="288" y="734"/>
                </a:cubicBezTo>
                <a:close/>
                <a:moveTo>
                  <a:pt x="9891" y="724"/>
                </a:moveTo>
                <a:cubicBezTo>
                  <a:pt x="9887" y="724"/>
                  <a:pt x="9881" y="734"/>
                  <a:pt x="9876" y="743"/>
                </a:cubicBezTo>
                <a:lnTo>
                  <a:pt x="9909" y="743"/>
                </a:lnTo>
                <a:cubicBezTo>
                  <a:pt x="9905" y="731"/>
                  <a:pt x="9897" y="724"/>
                  <a:pt x="9893" y="725"/>
                </a:cubicBezTo>
                <a:lnTo>
                  <a:pt x="9892" y="724"/>
                </a:lnTo>
                <a:lnTo>
                  <a:pt x="9891" y="724"/>
                </a:lnTo>
                <a:close/>
                <a:moveTo>
                  <a:pt x="9645" y="706"/>
                </a:moveTo>
                <a:cubicBezTo>
                  <a:pt x="9619" y="706"/>
                  <a:pt x="9590" y="708"/>
                  <a:pt x="9566" y="711"/>
                </a:cubicBezTo>
                <a:lnTo>
                  <a:pt x="9522" y="711"/>
                </a:lnTo>
                <a:cubicBezTo>
                  <a:pt x="9517" y="720"/>
                  <a:pt x="9515" y="729"/>
                  <a:pt x="9515" y="731"/>
                </a:cubicBezTo>
                <a:cubicBezTo>
                  <a:pt x="9515" y="747"/>
                  <a:pt x="9537" y="746"/>
                  <a:pt x="9552" y="746"/>
                </a:cubicBezTo>
                <a:lnTo>
                  <a:pt x="9556" y="746"/>
                </a:lnTo>
                <a:lnTo>
                  <a:pt x="9573" y="746"/>
                </a:lnTo>
                <a:lnTo>
                  <a:pt x="9735" y="746"/>
                </a:lnTo>
                <a:lnTo>
                  <a:pt x="9750" y="749"/>
                </a:lnTo>
                <a:lnTo>
                  <a:pt x="9838" y="749"/>
                </a:lnTo>
                <a:cubicBezTo>
                  <a:pt x="9727" y="702"/>
                  <a:pt x="9714" y="714"/>
                  <a:pt x="9645" y="706"/>
                </a:cubicBezTo>
                <a:close/>
                <a:moveTo>
                  <a:pt x="3597" y="702"/>
                </a:moveTo>
                <a:cubicBezTo>
                  <a:pt x="3634" y="733"/>
                  <a:pt x="3683" y="739"/>
                  <a:pt x="3726" y="739"/>
                </a:cubicBezTo>
                <a:cubicBezTo>
                  <a:pt x="3741" y="738"/>
                  <a:pt x="3762" y="737"/>
                  <a:pt x="3775" y="736"/>
                </a:cubicBezTo>
                <a:cubicBezTo>
                  <a:pt x="3795" y="735"/>
                  <a:pt x="3821" y="734"/>
                  <a:pt x="3838" y="734"/>
                </a:cubicBezTo>
                <a:lnTo>
                  <a:pt x="3840" y="734"/>
                </a:lnTo>
                <a:lnTo>
                  <a:pt x="3842" y="734"/>
                </a:lnTo>
                <a:lnTo>
                  <a:pt x="3844" y="734"/>
                </a:lnTo>
                <a:lnTo>
                  <a:pt x="3846" y="734"/>
                </a:lnTo>
                <a:lnTo>
                  <a:pt x="3848" y="734"/>
                </a:lnTo>
                <a:lnTo>
                  <a:pt x="3862" y="734"/>
                </a:lnTo>
                <a:cubicBezTo>
                  <a:pt x="3875" y="712"/>
                  <a:pt x="3871" y="713"/>
                  <a:pt x="3875" y="702"/>
                </a:cubicBezTo>
                <a:lnTo>
                  <a:pt x="3597" y="702"/>
                </a:lnTo>
                <a:close/>
                <a:moveTo>
                  <a:pt x="3862" y="734"/>
                </a:moveTo>
                <a:lnTo>
                  <a:pt x="3862" y="735"/>
                </a:lnTo>
                <a:lnTo>
                  <a:pt x="3866" y="735"/>
                </a:lnTo>
                <a:lnTo>
                  <a:pt x="3862" y="734"/>
                </a:lnTo>
                <a:close/>
                <a:moveTo>
                  <a:pt x="5289" y="695"/>
                </a:moveTo>
                <a:lnTo>
                  <a:pt x="5281" y="699"/>
                </a:lnTo>
                <a:lnTo>
                  <a:pt x="5289" y="701"/>
                </a:lnTo>
                <a:lnTo>
                  <a:pt x="5289" y="695"/>
                </a:lnTo>
                <a:close/>
                <a:moveTo>
                  <a:pt x="5309" y="686"/>
                </a:moveTo>
                <a:cubicBezTo>
                  <a:pt x="5310" y="686"/>
                  <a:pt x="5297" y="696"/>
                  <a:pt x="5295" y="695"/>
                </a:cubicBezTo>
                <a:lnTo>
                  <a:pt x="5298" y="697"/>
                </a:lnTo>
                <a:lnTo>
                  <a:pt x="5302" y="692"/>
                </a:lnTo>
                <a:lnTo>
                  <a:pt x="5309" y="686"/>
                </a:lnTo>
                <a:close/>
                <a:moveTo>
                  <a:pt x="5298" y="697"/>
                </a:moveTo>
                <a:lnTo>
                  <a:pt x="5295" y="699"/>
                </a:lnTo>
                <a:lnTo>
                  <a:pt x="5301" y="699"/>
                </a:lnTo>
                <a:lnTo>
                  <a:pt x="5298" y="697"/>
                </a:lnTo>
                <a:close/>
                <a:moveTo>
                  <a:pt x="7862" y="677"/>
                </a:moveTo>
                <a:lnTo>
                  <a:pt x="7799" y="708"/>
                </a:lnTo>
                <a:cubicBezTo>
                  <a:pt x="7856" y="744"/>
                  <a:pt x="7814" y="714"/>
                  <a:pt x="7831" y="725"/>
                </a:cubicBezTo>
                <a:cubicBezTo>
                  <a:pt x="7849" y="726"/>
                  <a:pt x="7855" y="700"/>
                  <a:pt x="7861" y="681"/>
                </a:cubicBezTo>
                <a:lnTo>
                  <a:pt x="7861" y="680"/>
                </a:lnTo>
                <a:lnTo>
                  <a:pt x="7861" y="678"/>
                </a:lnTo>
                <a:lnTo>
                  <a:pt x="7862" y="677"/>
                </a:lnTo>
                <a:close/>
                <a:moveTo>
                  <a:pt x="7799" y="708"/>
                </a:moveTo>
                <a:lnTo>
                  <a:pt x="7789" y="702"/>
                </a:lnTo>
                <a:lnTo>
                  <a:pt x="7795" y="711"/>
                </a:lnTo>
                <a:lnTo>
                  <a:pt x="7799" y="708"/>
                </a:lnTo>
                <a:close/>
                <a:moveTo>
                  <a:pt x="4336" y="671"/>
                </a:moveTo>
                <a:cubicBezTo>
                  <a:pt x="4326" y="682"/>
                  <a:pt x="4311" y="695"/>
                  <a:pt x="4299" y="702"/>
                </a:cubicBezTo>
                <a:lnTo>
                  <a:pt x="4268" y="702"/>
                </a:lnTo>
                <a:lnTo>
                  <a:pt x="4244" y="723"/>
                </a:lnTo>
                <a:lnTo>
                  <a:pt x="4231" y="737"/>
                </a:lnTo>
                <a:lnTo>
                  <a:pt x="4251" y="746"/>
                </a:lnTo>
                <a:cubicBezTo>
                  <a:pt x="4271" y="759"/>
                  <a:pt x="4300" y="765"/>
                  <a:pt x="4321" y="765"/>
                </a:cubicBezTo>
                <a:cubicBezTo>
                  <a:pt x="4338" y="765"/>
                  <a:pt x="4361" y="760"/>
                  <a:pt x="4374" y="754"/>
                </a:cubicBezTo>
                <a:cubicBezTo>
                  <a:pt x="4401" y="742"/>
                  <a:pt x="4439" y="736"/>
                  <a:pt x="4462" y="736"/>
                </a:cubicBezTo>
                <a:cubicBezTo>
                  <a:pt x="4503" y="735"/>
                  <a:pt x="4552" y="750"/>
                  <a:pt x="4583" y="770"/>
                </a:cubicBezTo>
                <a:lnTo>
                  <a:pt x="4723" y="770"/>
                </a:lnTo>
                <a:cubicBezTo>
                  <a:pt x="4729" y="763"/>
                  <a:pt x="4738" y="755"/>
                  <a:pt x="4743" y="751"/>
                </a:cubicBezTo>
                <a:cubicBezTo>
                  <a:pt x="4763" y="742"/>
                  <a:pt x="4790" y="738"/>
                  <a:pt x="4810" y="738"/>
                </a:cubicBezTo>
                <a:cubicBezTo>
                  <a:pt x="4817" y="738"/>
                  <a:pt x="4827" y="739"/>
                  <a:pt x="4831" y="739"/>
                </a:cubicBezTo>
                <a:lnTo>
                  <a:pt x="4851" y="739"/>
                </a:lnTo>
                <a:cubicBezTo>
                  <a:pt x="4859" y="741"/>
                  <a:pt x="4871" y="744"/>
                  <a:pt x="4876" y="745"/>
                </a:cubicBezTo>
                <a:cubicBezTo>
                  <a:pt x="4892" y="749"/>
                  <a:pt x="4911" y="753"/>
                  <a:pt x="4924" y="753"/>
                </a:cubicBezTo>
                <a:cubicBezTo>
                  <a:pt x="4941" y="749"/>
                  <a:pt x="4937" y="758"/>
                  <a:pt x="4970" y="738"/>
                </a:cubicBezTo>
                <a:lnTo>
                  <a:pt x="4964" y="736"/>
                </a:lnTo>
                <a:cubicBezTo>
                  <a:pt x="4972" y="734"/>
                  <a:pt x="4984" y="733"/>
                  <a:pt x="4987" y="733"/>
                </a:cubicBezTo>
                <a:cubicBezTo>
                  <a:pt x="5005" y="733"/>
                  <a:pt x="5028" y="740"/>
                  <a:pt x="5041" y="743"/>
                </a:cubicBezTo>
                <a:cubicBezTo>
                  <a:pt x="5058" y="749"/>
                  <a:pt x="5083" y="754"/>
                  <a:pt x="5097" y="754"/>
                </a:cubicBezTo>
                <a:cubicBezTo>
                  <a:pt x="5108" y="754"/>
                  <a:pt x="5125" y="750"/>
                  <a:pt x="5132" y="747"/>
                </a:cubicBezTo>
                <a:cubicBezTo>
                  <a:pt x="5127" y="706"/>
                  <a:pt x="5100" y="702"/>
                  <a:pt x="5078" y="702"/>
                </a:cubicBezTo>
                <a:cubicBezTo>
                  <a:pt x="5074" y="702"/>
                  <a:pt x="5067" y="702"/>
                  <a:pt x="5066" y="703"/>
                </a:cubicBezTo>
                <a:cubicBezTo>
                  <a:pt x="5063" y="703"/>
                  <a:pt x="5057" y="703"/>
                  <a:pt x="5057" y="703"/>
                </a:cubicBezTo>
                <a:cubicBezTo>
                  <a:pt x="5055" y="704"/>
                  <a:pt x="5050" y="704"/>
                  <a:pt x="5049" y="704"/>
                </a:cubicBezTo>
                <a:lnTo>
                  <a:pt x="5048" y="704"/>
                </a:lnTo>
                <a:cubicBezTo>
                  <a:pt x="5046" y="704"/>
                  <a:pt x="5042" y="703"/>
                  <a:pt x="5041" y="703"/>
                </a:cubicBezTo>
                <a:lnTo>
                  <a:pt x="4899" y="703"/>
                </a:lnTo>
                <a:cubicBezTo>
                  <a:pt x="4867" y="707"/>
                  <a:pt x="4818" y="709"/>
                  <a:pt x="4801" y="709"/>
                </a:cubicBezTo>
                <a:cubicBezTo>
                  <a:pt x="4723" y="710"/>
                  <a:pt x="4624" y="697"/>
                  <a:pt x="4561" y="689"/>
                </a:cubicBezTo>
                <a:cubicBezTo>
                  <a:pt x="4489" y="680"/>
                  <a:pt x="4395" y="671"/>
                  <a:pt x="4336" y="671"/>
                </a:cubicBezTo>
                <a:close/>
                <a:moveTo>
                  <a:pt x="6290" y="634"/>
                </a:moveTo>
                <a:lnTo>
                  <a:pt x="6290" y="634"/>
                </a:lnTo>
                <a:cubicBezTo>
                  <a:pt x="6305" y="632"/>
                  <a:pt x="6325" y="653"/>
                  <a:pt x="6354" y="686"/>
                </a:cubicBezTo>
                <a:cubicBezTo>
                  <a:pt x="6335" y="699"/>
                  <a:pt x="6315" y="702"/>
                  <a:pt x="6297" y="702"/>
                </a:cubicBezTo>
                <a:cubicBezTo>
                  <a:pt x="6283" y="702"/>
                  <a:pt x="6268" y="699"/>
                  <a:pt x="6256" y="697"/>
                </a:cubicBezTo>
                <a:cubicBezTo>
                  <a:pt x="6246" y="695"/>
                  <a:pt x="6232" y="693"/>
                  <a:pt x="6223" y="692"/>
                </a:cubicBezTo>
                <a:lnTo>
                  <a:pt x="6225" y="690"/>
                </a:lnTo>
                <a:lnTo>
                  <a:pt x="6226" y="689"/>
                </a:lnTo>
                <a:lnTo>
                  <a:pt x="6228" y="687"/>
                </a:lnTo>
                <a:cubicBezTo>
                  <a:pt x="6259" y="651"/>
                  <a:pt x="6276" y="633"/>
                  <a:pt x="6290" y="634"/>
                </a:cubicBezTo>
                <a:close/>
                <a:moveTo>
                  <a:pt x="5519" y="592"/>
                </a:moveTo>
                <a:cubicBezTo>
                  <a:pt x="5515" y="594"/>
                  <a:pt x="5510" y="594"/>
                  <a:pt x="5509" y="594"/>
                </a:cubicBezTo>
                <a:cubicBezTo>
                  <a:pt x="5501" y="589"/>
                  <a:pt x="5480" y="612"/>
                  <a:pt x="5483" y="621"/>
                </a:cubicBezTo>
                <a:cubicBezTo>
                  <a:pt x="5482" y="632"/>
                  <a:pt x="5494" y="643"/>
                  <a:pt x="5503" y="649"/>
                </a:cubicBezTo>
                <a:cubicBezTo>
                  <a:pt x="5505" y="651"/>
                  <a:pt x="5512" y="653"/>
                  <a:pt x="5515" y="652"/>
                </a:cubicBezTo>
                <a:cubicBezTo>
                  <a:pt x="5523" y="653"/>
                  <a:pt x="5530" y="643"/>
                  <a:pt x="5531" y="638"/>
                </a:cubicBezTo>
                <a:lnTo>
                  <a:pt x="5525" y="637"/>
                </a:lnTo>
                <a:cubicBezTo>
                  <a:pt x="5529" y="632"/>
                  <a:pt x="5530" y="623"/>
                  <a:pt x="5530" y="618"/>
                </a:cubicBezTo>
                <a:cubicBezTo>
                  <a:pt x="5530" y="609"/>
                  <a:pt x="5525" y="597"/>
                  <a:pt x="5519" y="592"/>
                </a:cubicBezTo>
                <a:close/>
                <a:moveTo>
                  <a:pt x="7447" y="572"/>
                </a:moveTo>
                <a:lnTo>
                  <a:pt x="7447" y="574"/>
                </a:lnTo>
                <a:lnTo>
                  <a:pt x="7447" y="575"/>
                </a:lnTo>
                <a:lnTo>
                  <a:pt x="7447" y="582"/>
                </a:lnTo>
                <a:cubicBezTo>
                  <a:pt x="7447" y="585"/>
                  <a:pt x="7446" y="591"/>
                  <a:pt x="7446" y="592"/>
                </a:cubicBezTo>
                <a:cubicBezTo>
                  <a:pt x="7444" y="614"/>
                  <a:pt x="7470" y="636"/>
                  <a:pt x="7492" y="635"/>
                </a:cubicBezTo>
                <a:cubicBezTo>
                  <a:pt x="7495" y="635"/>
                  <a:pt x="7500" y="634"/>
                  <a:pt x="7501" y="634"/>
                </a:cubicBezTo>
                <a:lnTo>
                  <a:pt x="7496" y="630"/>
                </a:lnTo>
                <a:cubicBezTo>
                  <a:pt x="7501" y="630"/>
                  <a:pt x="7512" y="625"/>
                  <a:pt x="7520" y="621"/>
                </a:cubicBezTo>
                <a:lnTo>
                  <a:pt x="7520" y="619"/>
                </a:lnTo>
                <a:cubicBezTo>
                  <a:pt x="7521" y="600"/>
                  <a:pt x="7503" y="593"/>
                  <a:pt x="7491" y="587"/>
                </a:cubicBezTo>
                <a:cubicBezTo>
                  <a:pt x="7486" y="585"/>
                  <a:pt x="7479" y="582"/>
                  <a:pt x="7477" y="580"/>
                </a:cubicBezTo>
                <a:lnTo>
                  <a:pt x="7463" y="572"/>
                </a:lnTo>
                <a:lnTo>
                  <a:pt x="7447" y="572"/>
                </a:lnTo>
                <a:close/>
                <a:moveTo>
                  <a:pt x="8401" y="571"/>
                </a:moveTo>
                <a:cubicBezTo>
                  <a:pt x="8387" y="571"/>
                  <a:pt x="8370" y="578"/>
                  <a:pt x="8359" y="583"/>
                </a:cubicBezTo>
                <a:cubicBezTo>
                  <a:pt x="8345" y="589"/>
                  <a:pt x="8329" y="594"/>
                  <a:pt x="8319" y="594"/>
                </a:cubicBezTo>
                <a:lnTo>
                  <a:pt x="8082" y="594"/>
                </a:lnTo>
                <a:lnTo>
                  <a:pt x="8080" y="594"/>
                </a:lnTo>
                <a:lnTo>
                  <a:pt x="8078" y="594"/>
                </a:lnTo>
                <a:lnTo>
                  <a:pt x="8077" y="594"/>
                </a:lnTo>
                <a:cubicBezTo>
                  <a:pt x="8044" y="592"/>
                  <a:pt x="8015" y="617"/>
                  <a:pt x="8008" y="645"/>
                </a:cubicBezTo>
                <a:cubicBezTo>
                  <a:pt x="8026" y="654"/>
                  <a:pt x="8049" y="658"/>
                  <a:pt x="8059" y="657"/>
                </a:cubicBezTo>
                <a:cubicBezTo>
                  <a:pt x="8084" y="658"/>
                  <a:pt x="8114" y="648"/>
                  <a:pt x="8131" y="642"/>
                </a:cubicBezTo>
                <a:cubicBezTo>
                  <a:pt x="8150" y="635"/>
                  <a:pt x="8176" y="628"/>
                  <a:pt x="8191" y="629"/>
                </a:cubicBezTo>
                <a:lnTo>
                  <a:pt x="8194" y="629"/>
                </a:lnTo>
                <a:lnTo>
                  <a:pt x="8196" y="629"/>
                </a:lnTo>
                <a:lnTo>
                  <a:pt x="8199" y="629"/>
                </a:lnTo>
                <a:lnTo>
                  <a:pt x="8219" y="629"/>
                </a:lnTo>
                <a:cubicBezTo>
                  <a:pt x="8223" y="629"/>
                  <a:pt x="8228" y="629"/>
                  <a:pt x="8230" y="629"/>
                </a:cubicBezTo>
                <a:cubicBezTo>
                  <a:pt x="8302" y="657"/>
                  <a:pt x="8192" y="581"/>
                  <a:pt x="8374" y="695"/>
                </a:cubicBezTo>
                <a:cubicBezTo>
                  <a:pt x="8468" y="500"/>
                  <a:pt x="8410" y="652"/>
                  <a:pt x="8443" y="594"/>
                </a:cubicBezTo>
                <a:cubicBezTo>
                  <a:pt x="8431" y="577"/>
                  <a:pt x="8415" y="571"/>
                  <a:pt x="8404" y="571"/>
                </a:cubicBezTo>
                <a:lnTo>
                  <a:pt x="8403" y="571"/>
                </a:lnTo>
                <a:lnTo>
                  <a:pt x="8402" y="571"/>
                </a:lnTo>
                <a:lnTo>
                  <a:pt x="8401" y="571"/>
                </a:lnTo>
                <a:close/>
                <a:moveTo>
                  <a:pt x="8443" y="594"/>
                </a:moveTo>
                <a:cubicBezTo>
                  <a:pt x="8448" y="602"/>
                  <a:pt x="8457" y="608"/>
                  <a:pt x="8461" y="607"/>
                </a:cubicBezTo>
                <a:cubicBezTo>
                  <a:pt x="8466" y="608"/>
                  <a:pt x="8474" y="601"/>
                  <a:pt x="8477" y="594"/>
                </a:cubicBezTo>
                <a:lnTo>
                  <a:pt x="8443" y="594"/>
                </a:lnTo>
                <a:close/>
                <a:moveTo>
                  <a:pt x="400" y="565"/>
                </a:moveTo>
                <a:cubicBezTo>
                  <a:pt x="363" y="567"/>
                  <a:pt x="317" y="573"/>
                  <a:pt x="288" y="615"/>
                </a:cubicBezTo>
                <a:cubicBezTo>
                  <a:pt x="282" y="619"/>
                  <a:pt x="275" y="627"/>
                  <a:pt x="272" y="630"/>
                </a:cubicBezTo>
                <a:cubicBezTo>
                  <a:pt x="295" y="643"/>
                  <a:pt x="300" y="648"/>
                  <a:pt x="337" y="650"/>
                </a:cubicBezTo>
                <a:cubicBezTo>
                  <a:pt x="358" y="650"/>
                  <a:pt x="385" y="643"/>
                  <a:pt x="404" y="639"/>
                </a:cubicBezTo>
                <a:cubicBezTo>
                  <a:pt x="419" y="635"/>
                  <a:pt x="438" y="631"/>
                  <a:pt x="450" y="630"/>
                </a:cubicBezTo>
                <a:cubicBezTo>
                  <a:pt x="453" y="621"/>
                  <a:pt x="461" y="615"/>
                  <a:pt x="469" y="609"/>
                </a:cubicBezTo>
                <a:cubicBezTo>
                  <a:pt x="475" y="604"/>
                  <a:pt x="482" y="598"/>
                  <a:pt x="484" y="594"/>
                </a:cubicBezTo>
                <a:cubicBezTo>
                  <a:pt x="486" y="590"/>
                  <a:pt x="487" y="583"/>
                  <a:pt x="487" y="580"/>
                </a:cubicBezTo>
                <a:cubicBezTo>
                  <a:pt x="487" y="576"/>
                  <a:pt x="485" y="569"/>
                  <a:pt x="484" y="566"/>
                </a:cubicBezTo>
                <a:lnTo>
                  <a:pt x="421" y="566"/>
                </a:lnTo>
                <a:cubicBezTo>
                  <a:pt x="415" y="565"/>
                  <a:pt x="407" y="565"/>
                  <a:pt x="400" y="565"/>
                </a:cubicBezTo>
                <a:close/>
                <a:moveTo>
                  <a:pt x="4096" y="565"/>
                </a:moveTo>
                <a:cubicBezTo>
                  <a:pt x="4055" y="565"/>
                  <a:pt x="4046" y="588"/>
                  <a:pt x="4047" y="609"/>
                </a:cubicBezTo>
                <a:cubicBezTo>
                  <a:pt x="4046" y="619"/>
                  <a:pt x="4049" y="634"/>
                  <a:pt x="4050" y="642"/>
                </a:cubicBezTo>
                <a:cubicBezTo>
                  <a:pt x="4051" y="648"/>
                  <a:pt x="4052" y="658"/>
                  <a:pt x="4052" y="661"/>
                </a:cubicBezTo>
                <a:lnTo>
                  <a:pt x="4052" y="665"/>
                </a:lnTo>
                <a:cubicBezTo>
                  <a:pt x="4109" y="638"/>
                  <a:pt x="4181" y="625"/>
                  <a:pt x="4238" y="625"/>
                </a:cubicBezTo>
                <a:cubicBezTo>
                  <a:pt x="4249" y="625"/>
                  <a:pt x="4268" y="626"/>
                  <a:pt x="4274" y="627"/>
                </a:cubicBezTo>
                <a:cubicBezTo>
                  <a:pt x="4278" y="626"/>
                  <a:pt x="4286" y="626"/>
                  <a:pt x="4288" y="626"/>
                </a:cubicBezTo>
                <a:cubicBezTo>
                  <a:pt x="4298" y="626"/>
                  <a:pt x="4312" y="627"/>
                  <a:pt x="4319" y="627"/>
                </a:cubicBezTo>
                <a:cubicBezTo>
                  <a:pt x="4329" y="628"/>
                  <a:pt x="4343" y="629"/>
                  <a:pt x="4350" y="629"/>
                </a:cubicBezTo>
                <a:cubicBezTo>
                  <a:pt x="4367" y="629"/>
                  <a:pt x="4388" y="626"/>
                  <a:pt x="4401" y="621"/>
                </a:cubicBezTo>
                <a:lnTo>
                  <a:pt x="4434" y="599"/>
                </a:lnTo>
                <a:lnTo>
                  <a:pt x="4204" y="575"/>
                </a:lnTo>
                <a:lnTo>
                  <a:pt x="4123" y="565"/>
                </a:lnTo>
                <a:lnTo>
                  <a:pt x="4102" y="565"/>
                </a:lnTo>
                <a:lnTo>
                  <a:pt x="4096" y="565"/>
                </a:lnTo>
                <a:close/>
                <a:moveTo>
                  <a:pt x="4052" y="665"/>
                </a:moveTo>
                <a:lnTo>
                  <a:pt x="4052" y="671"/>
                </a:lnTo>
                <a:lnTo>
                  <a:pt x="4058" y="671"/>
                </a:lnTo>
                <a:lnTo>
                  <a:pt x="4058" y="665"/>
                </a:lnTo>
                <a:lnTo>
                  <a:pt x="4052" y="665"/>
                </a:lnTo>
                <a:close/>
                <a:moveTo>
                  <a:pt x="4434" y="599"/>
                </a:moveTo>
                <a:lnTo>
                  <a:pt x="4437" y="599"/>
                </a:lnTo>
                <a:lnTo>
                  <a:pt x="4440" y="595"/>
                </a:lnTo>
                <a:lnTo>
                  <a:pt x="4438" y="595"/>
                </a:lnTo>
                <a:lnTo>
                  <a:pt x="4437" y="597"/>
                </a:lnTo>
                <a:lnTo>
                  <a:pt x="4434" y="599"/>
                </a:lnTo>
                <a:close/>
                <a:moveTo>
                  <a:pt x="4440" y="595"/>
                </a:moveTo>
                <a:lnTo>
                  <a:pt x="4448" y="595"/>
                </a:lnTo>
                <a:lnTo>
                  <a:pt x="4448" y="587"/>
                </a:lnTo>
                <a:lnTo>
                  <a:pt x="4440" y="595"/>
                </a:lnTo>
                <a:close/>
                <a:moveTo>
                  <a:pt x="6295" y="539"/>
                </a:moveTo>
                <a:lnTo>
                  <a:pt x="6298" y="539"/>
                </a:lnTo>
                <a:cubicBezTo>
                  <a:pt x="6302" y="539"/>
                  <a:pt x="6307" y="544"/>
                  <a:pt x="6309" y="545"/>
                </a:cubicBezTo>
                <a:cubicBezTo>
                  <a:pt x="6313" y="548"/>
                  <a:pt x="6320" y="551"/>
                  <a:pt x="6322" y="551"/>
                </a:cubicBezTo>
                <a:lnTo>
                  <a:pt x="6312" y="560"/>
                </a:lnTo>
                <a:lnTo>
                  <a:pt x="6287" y="549"/>
                </a:lnTo>
                <a:lnTo>
                  <a:pt x="6288" y="548"/>
                </a:lnTo>
                <a:lnTo>
                  <a:pt x="6288" y="546"/>
                </a:lnTo>
                <a:lnTo>
                  <a:pt x="6289" y="545"/>
                </a:lnTo>
                <a:lnTo>
                  <a:pt x="6290" y="543"/>
                </a:lnTo>
                <a:lnTo>
                  <a:pt x="6290" y="542"/>
                </a:lnTo>
                <a:lnTo>
                  <a:pt x="6291" y="541"/>
                </a:lnTo>
                <a:lnTo>
                  <a:pt x="6292" y="540"/>
                </a:lnTo>
                <a:lnTo>
                  <a:pt x="6294" y="539"/>
                </a:lnTo>
                <a:lnTo>
                  <a:pt x="6295" y="539"/>
                </a:lnTo>
                <a:close/>
                <a:moveTo>
                  <a:pt x="1473" y="502"/>
                </a:moveTo>
                <a:cubicBezTo>
                  <a:pt x="1477" y="508"/>
                  <a:pt x="1479" y="516"/>
                  <a:pt x="1480" y="520"/>
                </a:cubicBezTo>
                <a:cubicBezTo>
                  <a:pt x="1483" y="528"/>
                  <a:pt x="1486" y="538"/>
                  <a:pt x="1485" y="543"/>
                </a:cubicBezTo>
                <a:cubicBezTo>
                  <a:pt x="1487" y="557"/>
                  <a:pt x="1471" y="567"/>
                  <a:pt x="1444" y="567"/>
                </a:cubicBezTo>
                <a:cubicBezTo>
                  <a:pt x="1437" y="568"/>
                  <a:pt x="1427" y="568"/>
                  <a:pt x="1422" y="568"/>
                </a:cubicBezTo>
                <a:cubicBezTo>
                  <a:pt x="1394" y="568"/>
                  <a:pt x="1350" y="563"/>
                  <a:pt x="1335" y="534"/>
                </a:cubicBezTo>
                <a:lnTo>
                  <a:pt x="1403" y="534"/>
                </a:lnTo>
                <a:lnTo>
                  <a:pt x="1416" y="527"/>
                </a:lnTo>
                <a:lnTo>
                  <a:pt x="1473" y="502"/>
                </a:lnTo>
                <a:close/>
                <a:moveTo>
                  <a:pt x="1057" y="502"/>
                </a:moveTo>
                <a:cubicBezTo>
                  <a:pt x="1062" y="502"/>
                  <a:pt x="1070" y="502"/>
                  <a:pt x="1073" y="502"/>
                </a:cubicBezTo>
                <a:cubicBezTo>
                  <a:pt x="1077" y="502"/>
                  <a:pt x="1083" y="503"/>
                  <a:pt x="1085" y="503"/>
                </a:cubicBezTo>
                <a:lnTo>
                  <a:pt x="1085" y="504"/>
                </a:lnTo>
                <a:lnTo>
                  <a:pt x="1085" y="505"/>
                </a:lnTo>
                <a:lnTo>
                  <a:pt x="1085" y="506"/>
                </a:lnTo>
                <a:lnTo>
                  <a:pt x="1085" y="508"/>
                </a:lnTo>
                <a:lnTo>
                  <a:pt x="1085" y="509"/>
                </a:lnTo>
                <a:lnTo>
                  <a:pt x="1085" y="518"/>
                </a:lnTo>
                <a:lnTo>
                  <a:pt x="1085" y="522"/>
                </a:lnTo>
                <a:lnTo>
                  <a:pt x="1085" y="523"/>
                </a:lnTo>
                <a:lnTo>
                  <a:pt x="1085" y="533"/>
                </a:lnTo>
                <a:lnTo>
                  <a:pt x="1085" y="534"/>
                </a:lnTo>
                <a:lnTo>
                  <a:pt x="1053" y="568"/>
                </a:lnTo>
                <a:lnTo>
                  <a:pt x="1031" y="559"/>
                </a:lnTo>
                <a:lnTo>
                  <a:pt x="1005" y="545"/>
                </a:lnTo>
                <a:lnTo>
                  <a:pt x="983" y="535"/>
                </a:lnTo>
                <a:cubicBezTo>
                  <a:pt x="1001" y="503"/>
                  <a:pt x="1031" y="502"/>
                  <a:pt x="1057" y="502"/>
                </a:cubicBezTo>
                <a:close/>
                <a:moveTo>
                  <a:pt x="89" y="499"/>
                </a:moveTo>
                <a:cubicBezTo>
                  <a:pt x="108" y="498"/>
                  <a:pt x="128" y="502"/>
                  <a:pt x="143" y="509"/>
                </a:cubicBezTo>
                <a:cubicBezTo>
                  <a:pt x="197" y="527"/>
                  <a:pt x="268" y="536"/>
                  <a:pt x="316" y="535"/>
                </a:cubicBezTo>
                <a:cubicBezTo>
                  <a:pt x="368" y="536"/>
                  <a:pt x="433" y="526"/>
                  <a:pt x="474" y="514"/>
                </a:cubicBezTo>
                <a:lnTo>
                  <a:pt x="525" y="502"/>
                </a:lnTo>
                <a:cubicBezTo>
                  <a:pt x="548" y="532"/>
                  <a:pt x="572" y="532"/>
                  <a:pt x="594" y="534"/>
                </a:cubicBezTo>
                <a:lnTo>
                  <a:pt x="699" y="534"/>
                </a:lnTo>
                <a:cubicBezTo>
                  <a:pt x="706" y="534"/>
                  <a:pt x="713" y="534"/>
                  <a:pt x="717" y="534"/>
                </a:cubicBezTo>
                <a:cubicBezTo>
                  <a:pt x="722" y="534"/>
                  <a:pt x="730" y="534"/>
                  <a:pt x="734" y="534"/>
                </a:cubicBezTo>
                <a:cubicBezTo>
                  <a:pt x="713" y="558"/>
                  <a:pt x="683" y="563"/>
                  <a:pt x="662" y="563"/>
                </a:cubicBezTo>
                <a:cubicBezTo>
                  <a:pt x="652" y="563"/>
                  <a:pt x="637" y="562"/>
                  <a:pt x="630" y="561"/>
                </a:cubicBezTo>
                <a:cubicBezTo>
                  <a:pt x="620" y="560"/>
                  <a:pt x="605" y="559"/>
                  <a:pt x="599" y="559"/>
                </a:cubicBezTo>
                <a:cubicBezTo>
                  <a:pt x="586" y="566"/>
                  <a:pt x="580" y="574"/>
                  <a:pt x="581" y="579"/>
                </a:cubicBezTo>
                <a:cubicBezTo>
                  <a:pt x="572" y="597"/>
                  <a:pt x="676" y="638"/>
                  <a:pt x="729" y="633"/>
                </a:cubicBezTo>
                <a:cubicBezTo>
                  <a:pt x="752" y="633"/>
                  <a:pt x="782" y="629"/>
                  <a:pt x="799" y="623"/>
                </a:cubicBezTo>
                <a:cubicBezTo>
                  <a:pt x="811" y="619"/>
                  <a:pt x="828" y="618"/>
                  <a:pt x="834" y="618"/>
                </a:cubicBezTo>
                <a:cubicBezTo>
                  <a:pt x="867" y="617"/>
                  <a:pt x="898" y="635"/>
                  <a:pt x="920" y="647"/>
                </a:cubicBezTo>
                <a:cubicBezTo>
                  <a:pt x="929" y="652"/>
                  <a:pt x="941" y="659"/>
                  <a:pt x="946" y="661"/>
                </a:cubicBezTo>
                <a:lnTo>
                  <a:pt x="952" y="661"/>
                </a:lnTo>
                <a:lnTo>
                  <a:pt x="954" y="661"/>
                </a:lnTo>
                <a:lnTo>
                  <a:pt x="957" y="661"/>
                </a:lnTo>
                <a:lnTo>
                  <a:pt x="959" y="661"/>
                </a:lnTo>
                <a:lnTo>
                  <a:pt x="961" y="662"/>
                </a:lnTo>
                <a:cubicBezTo>
                  <a:pt x="990" y="662"/>
                  <a:pt x="1008" y="639"/>
                  <a:pt x="1023" y="622"/>
                </a:cubicBezTo>
                <a:cubicBezTo>
                  <a:pt x="1034" y="611"/>
                  <a:pt x="1032" y="608"/>
                  <a:pt x="1054" y="593"/>
                </a:cubicBezTo>
                <a:lnTo>
                  <a:pt x="1074" y="613"/>
                </a:lnTo>
                <a:cubicBezTo>
                  <a:pt x="1104" y="645"/>
                  <a:pt x="1085" y="617"/>
                  <a:pt x="1095" y="627"/>
                </a:cubicBezTo>
                <a:cubicBezTo>
                  <a:pt x="1127" y="630"/>
                  <a:pt x="1157" y="599"/>
                  <a:pt x="1154" y="576"/>
                </a:cubicBezTo>
                <a:lnTo>
                  <a:pt x="1154" y="575"/>
                </a:lnTo>
                <a:cubicBezTo>
                  <a:pt x="1154" y="570"/>
                  <a:pt x="1153" y="563"/>
                  <a:pt x="1152" y="560"/>
                </a:cubicBezTo>
                <a:lnTo>
                  <a:pt x="1154" y="560"/>
                </a:lnTo>
                <a:lnTo>
                  <a:pt x="1156" y="560"/>
                </a:lnTo>
                <a:lnTo>
                  <a:pt x="1158" y="560"/>
                </a:lnTo>
                <a:lnTo>
                  <a:pt x="1160" y="560"/>
                </a:lnTo>
                <a:cubicBezTo>
                  <a:pt x="1164" y="560"/>
                  <a:pt x="1170" y="560"/>
                  <a:pt x="1171" y="560"/>
                </a:cubicBezTo>
                <a:cubicBezTo>
                  <a:pt x="1175" y="560"/>
                  <a:pt x="1181" y="560"/>
                  <a:pt x="1182" y="560"/>
                </a:cubicBezTo>
                <a:cubicBezTo>
                  <a:pt x="1211" y="561"/>
                  <a:pt x="1242" y="555"/>
                  <a:pt x="1260" y="531"/>
                </a:cubicBezTo>
                <a:lnTo>
                  <a:pt x="1293" y="531"/>
                </a:lnTo>
                <a:lnTo>
                  <a:pt x="1293" y="595"/>
                </a:lnTo>
                <a:lnTo>
                  <a:pt x="1277" y="595"/>
                </a:lnTo>
                <a:cubicBezTo>
                  <a:pt x="1258" y="596"/>
                  <a:pt x="1241" y="603"/>
                  <a:pt x="1234" y="619"/>
                </a:cubicBezTo>
                <a:lnTo>
                  <a:pt x="1234" y="620"/>
                </a:lnTo>
                <a:cubicBezTo>
                  <a:pt x="1235" y="626"/>
                  <a:pt x="1250" y="640"/>
                  <a:pt x="1249" y="639"/>
                </a:cubicBezTo>
                <a:cubicBezTo>
                  <a:pt x="1266" y="634"/>
                  <a:pt x="1281" y="621"/>
                  <a:pt x="1287" y="607"/>
                </a:cubicBezTo>
                <a:lnTo>
                  <a:pt x="1293" y="595"/>
                </a:lnTo>
                <a:lnTo>
                  <a:pt x="1298" y="597"/>
                </a:lnTo>
                <a:lnTo>
                  <a:pt x="1303" y="598"/>
                </a:lnTo>
                <a:lnTo>
                  <a:pt x="1308" y="600"/>
                </a:lnTo>
                <a:lnTo>
                  <a:pt x="1313" y="601"/>
                </a:lnTo>
                <a:cubicBezTo>
                  <a:pt x="1355" y="615"/>
                  <a:pt x="1405" y="627"/>
                  <a:pt x="1435" y="626"/>
                </a:cubicBezTo>
                <a:cubicBezTo>
                  <a:pt x="1484" y="629"/>
                  <a:pt x="1541" y="598"/>
                  <a:pt x="1579" y="544"/>
                </a:cubicBezTo>
                <a:cubicBezTo>
                  <a:pt x="1594" y="522"/>
                  <a:pt x="1632" y="516"/>
                  <a:pt x="1659" y="517"/>
                </a:cubicBezTo>
                <a:cubicBezTo>
                  <a:pt x="1680" y="517"/>
                  <a:pt x="1714" y="520"/>
                  <a:pt x="1731" y="522"/>
                </a:cubicBezTo>
                <a:cubicBezTo>
                  <a:pt x="1757" y="525"/>
                  <a:pt x="1795" y="528"/>
                  <a:pt x="1813" y="528"/>
                </a:cubicBezTo>
                <a:lnTo>
                  <a:pt x="1817" y="528"/>
                </a:lnTo>
                <a:lnTo>
                  <a:pt x="1822" y="527"/>
                </a:lnTo>
                <a:lnTo>
                  <a:pt x="1827" y="527"/>
                </a:lnTo>
                <a:lnTo>
                  <a:pt x="1831" y="527"/>
                </a:lnTo>
                <a:lnTo>
                  <a:pt x="1836" y="527"/>
                </a:lnTo>
                <a:cubicBezTo>
                  <a:pt x="1811" y="580"/>
                  <a:pt x="1759" y="578"/>
                  <a:pt x="1725" y="579"/>
                </a:cubicBezTo>
                <a:cubicBezTo>
                  <a:pt x="1690" y="578"/>
                  <a:pt x="1649" y="587"/>
                  <a:pt x="1630" y="618"/>
                </a:cubicBezTo>
                <a:cubicBezTo>
                  <a:pt x="1667" y="628"/>
                  <a:pt x="1714" y="633"/>
                  <a:pt x="1746" y="633"/>
                </a:cubicBezTo>
                <a:cubicBezTo>
                  <a:pt x="1776" y="633"/>
                  <a:pt x="1814" y="628"/>
                  <a:pt x="1837" y="623"/>
                </a:cubicBezTo>
                <a:cubicBezTo>
                  <a:pt x="1852" y="620"/>
                  <a:pt x="1872" y="618"/>
                  <a:pt x="1880" y="619"/>
                </a:cubicBezTo>
                <a:cubicBezTo>
                  <a:pt x="1925" y="617"/>
                  <a:pt x="1958" y="644"/>
                  <a:pt x="1966" y="695"/>
                </a:cubicBezTo>
                <a:lnTo>
                  <a:pt x="1932" y="695"/>
                </a:lnTo>
                <a:cubicBezTo>
                  <a:pt x="1923" y="691"/>
                  <a:pt x="1911" y="689"/>
                  <a:pt x="1901" y="687"/>
                </a:cubicBezTo>
                <a:cubicBezTo>
                  <a:pt x="1883" y="686"/>
                  <a:pt x="1857" y="686"/>
                  <a:pt x="1844" y="686"/>
                </a:cubicBezTo>
                <a:cubicBezTo>
                  <a:pt x="1792" y="685"/>
                  <a:pt x="1733" y="689"/>
                  <a:pt x="1688" y="695"/>
                </a:cubicBezTo>
                <a:lnTo>
                  <a:pt x="1684" y="695"/>
                </a:lnTo>
                <a:lnTo>
                  <a:pt x="1680" y="695"/>
                </a:lnTo>
                <a:lnTo>
                  <a:pt x="1664" y="695"/>
                </a:lnTo>
                <a:lnTo>
                  <a:pt x="1660" y="695"/>
                </a:lnTo>
                <a:lnTo>
                  <a:pt x="1651" y="695"/>
                </a:lnTo>
                <a:lnTo>
                  <a:pt x="1566" y="695"/>
                </a:lnTo>
                <a:lnTo>
                  <a:pt x="1400" y="695"/>
                </a:lnTo>
                <a:cubicBezTo>
                  <a:pt x="1430" y="720"/>
                  <a:pt x="1466" y="726"/>
                  <a:pt x="1487" y="731"/>
                </a:cubicBezTo>
                <a:cubicBezTo>
                  <a:pt x="1512" y="735"/>
                  <a:pt x="1536" y="744"/>
                  <a:pt x="1547" y="763"/>
                </a:cubicBezTo>
                <a:cubicBezTo>
                  <a:pt x="1560" y="767"/>
                  <a:pt x="1579" y="775"/>
                  <a:pt x="1579" y="781"/>
                </a:cubicBezTo>
                <a:lnTo>
                  <a:pt x="1579" y="781"/>
                </a:lnTo>
                <a:lnTo>
                  <a:pt x="1579" y="782"/>
                </a:lnTo>
                <a:lnTo>
                  <a:pt x="1579" y="783"/>
                </a:lnTo>
                <a:cubicBezTo>
                  <a:pt x="1579" y="785"/>
                  <a:pt x="1571" y="789"/>
                  <a:pt x="1566" y="790"/>
                </a:cubicBezTo>
                <a:cubicBezTo>
                  <a:pt x="1547" y="796"/>
                  <a:pt x="1523" y="799"/>
                  <a:pt x="1504" y="799"/>
                </a:cubicBezTo>
                <a:cubicBezTo>
                  <a:pt x="1500" y="799"/>
                  <a:pt x="1493" y="799"/>
                  <a:pt x="1490" y="799"/>
                </a:cubicBezTo>
                <a:lnTo>
                  <a:pt x="1403" y="799"/>
                </a:lnTo>
                <a:cubicBezTo>
                  <a:pt x="1389" y="801"/>
                  <a:pt x="1368" y="802"/>
                  <a:pt x="1359" y="802"/>
                </a:cubicBezTo>
                <a:cubicBezTo>
                  <a:pt x="1312" y="803"/>
                  <a:pt x="1258" y="788"/>
                  <a:pt x="1222" y="767"/>
                </a:cubicBezTo>
                <a:lnTo>
                  <a:pt x="1189" y="767"/>
                </a:lnTo>
                <a:cubicBezTo>
                  <a:pt x="1186" y="766"/>
                  <a:pt x="1181" y="766"/>
                  <a:pt x="1180" y="766"/>
                </a:cubicBezTo>
                <a:lnTo>
                  <a:pt x="1178" y="766"/>
                </a:lnTo>
                <a:lnTo>
                  <a:pt x="1177" y="766"/>
                </a:lnTo>
                <a:lnTo>
                  <a:pt x="1176" y="766"/>
                </a:lnTo>
                <a:lnTo>
                  <a:pt x="1175" y="766"/>
                </a:lnTo>
                <a:lnTo>
                  <a:pt x="1173" y="766"/>
                </a:lnTo>
                <a:lnTo>
                  <a:pt x="1172" y="766"/>
                </a:lnTo>
                <a:lnTo>
                  <a:pt x="1171" y="766"/>
                </a:lnTo>
                <a:lnTo>
                  <a:pt x="1169" y="766"/>
                </a:lnTo>
                <a:cubicBezTo>
                  <a:pt x="1158" y="767"/>
                  <a:pt x="1147" y="761"/>
                  <a:pt x="1148" y="746"/>
                </a:cubicBezTo>
                <a:lnTo>
                  <a:pt x="1148" y="746"/>
                </a:lnTo>
                <a:lnTo>
                  <a:pt x="1148" y="745"/>
                </a:lnTo>
                <a:lnTo>
                  <a:pt x="1148" y="745"/>
                </a:lnTo>
                <a:cubicBezTo>
                  <a:pt x="1151" y="741"/>
                  <a:pt x="1178" y="735"/>
                  <a:pt x="1189" y="735"/>
                </a:cubicBezTo>
                <a:lnTo>
                  <a:pt x="1222" y="735"/>
                </a:lnTo>
                <a:cubicBezTo>
                  <a:pt x="1225" y="735"/>
                  <a:pt x="1231" y="734"/>
                  <a:pt x="1232" y="733"/>
                </a:cubicBezTo>
                <a:cubicBezTo>
                  <a:pt x="1246" y="732"/>
                  <a:pt x="1258" y="727"/>
                  <a:pt x="1257" y="713"/>
                </a:cubicBezTo>
                <a:cubicBezTo>
                  <a:pt x="1257" y="709"/>
                  <a:pt x="1245" y="700"/>
                  <a:pt x="1247" y="702"/>
                </a:cubicBezTo>
                <a:lnTo>
                  <a:pt x="942" y="702"/>
                </a:lnTo>
                <a:cubicBezTo>
                  <a:pt x="864" y="696"/>
                  <a:pt x="758" y="694"/>
                  <a:pt x="698" y="694"/>
                </a:cubicBezTo>
                <a:cubicBezTo>
                  <a:pt x="620" y="694"/>
                  <a:pt x="514" y="697"/>
                  <a:pt x="455" y="698"/>
                </a:cubicBezTo>
                <a:cubicBezTo>
                  <a:pt x="376" y="700"/>
                  <a:pt x="270" y="702"/>
                  <a:pt x="210" y="702"/>
                </a:cubicBezTo>
                <a:lnTo>
                  <a:pt x="203" y="702"/>
                </a:lnTo>
                <a:cubicBezTo>
                  <a:pt x="196" y="700"/>
                  <a:pt x="184" y="700"/>
                  <a:pt x="179" y="700"/>
                </a:cubicBezTo>
                <a:cubicBezTo>
                  <a:pt x="174" y="700"/>
                  <a:pt x="166" y="700"/>
                  <a:pt x="164" y="700"/>
                </a:cubicBezTo>
                <a:lnTo>
                  <a:pt x="162" y="700"/>
                </a:lnTo>
                <a:lnTo>
                  <a:pt x="160" y="700"/>
                </a:lnTo>
                <a:lnTo>
                  <a:pt x="158" y="700"/>
                </a:lnTo>
                <a:lnTo>
                  <a:pt x="156" y="700"/>
                </a:lnTo>
                <a:lnTo>
                  <a:pt x="153" y="700"/>
                </a:lnTo>
                <a:cubicBezTo>
                  <a:pt x="126" y="702"/>
                  <a:pt x="93" y="693"/>
                  <a:pt x="74" y="663"/>
                </a:cubicBezTo>
                <a:cubicBezTo>
                  <a:pt x="98" y="637"/>
                  <a:pt x="132" y="633"/>
                  <a:pt x="157" y="633"/>
                </a:cubicBezTo>
                <a:cubicBezTo>
                  <a:pt x="166" y="633"/>
                  <a:pt x="180" y="634"/>
                  <a:pt x="185" y="634"/>
                </a:cubicBezTo>
                <a:cubicBezTo>
                  <a:pt x="192" y="634"/>
                  <a:pt x="205" y="635"/>
                  <a:pt x="208" y="635"/>
                </a:cubicBezTo>
                <a:cubicBezTo>
                  <a:pt x="220" y="635"/>
                  <a:pt x="238" y="633"/>
                  <a:pt x="245" y="631"/>
                </a:cubicBezTo>
                <a:cubicBezTo>
                  <a:pt x="172" y="587"/>
                  <a:pt x="78" y="550"/>
                  <a:pt x="0" y="531"/>
                </a:cubicBezTo>
                <a:lnTo>
                  <a:pt x="1" y="530"/>
                </a:lnTo>
                <a:lnTo>
                  <a:pt x="2" y="530"/>
                </a:lnTo>
                <a:lnTo>
                  <a:pt x="3" y="529"/>
                </a:lnTo>
                <a:lnTo>
                  <a:pt x="4" y="528"/>
                </a:lnTo>
                <a:lnTo>
                  <a:pt x="5" y="527"/>
                </a:lnTo>
                <a:cubicBezTo>
                  <a:pt x="11" y="520"/>
                  <a:pt x="21" y="512"/>
                  <a:pt x="27" y="509"/>
                </a:cubicBezTo>
                <a:lnTo>
                  <a:pt x="37" y="509"/>
                </a:lnTo>
                <a:cubicBezTo>
                  <a:pt x="54" y="502"/>
                  <a:pt x="74" y="498"/>
                  <a:pt x="89" y="499"/>
                </a:cubicBezTo>
                <a:close/>
                <a:moveTo>
                  <a:pt x="9298" y="497"/>
                </a:moveTo>
                <a:lnTo>
                  <a:pt x="9297" y="498"/>
                </a:lnTo>
                <a:lnTo>
                  <a:pt x="9297" y="499"/>
                </a:lnTo>
                <a:cubicBezTo>
                  <a:pt x="9295" y="507"/>
                  <a:pt x="9295" y="514"/>
                  <a:pt x="9290" y="521"/>
                </a:cubicBezTo>
                <a:cubicBezTo>
                  <a:pt x="9298" y="517"/>
                  <a:pt x="9304" y="510"/>
                  <a:pt x="9303" y="507"/>
                </a:cubicBezTo>
                <a:cubicBezTo>
                  <a:pt x="9303" y="504"/>
                  <a:pt x="9299" y="499"/>
                  <a:pt x="9298" y="497"/>
                </a:cubicBezTo>
                <a:close/>
                <a:moveTo>
                  <a:pt x="9290" y="521"/>
                </a:moveTo>
                <a:lnTo>
                  <a:pt x="9286" y="524"/>
                </a:lnTo>
                <a:lnTo>
                  <a:pt x="9285" y="525"/>
                </a:lnTo>
                <a:cubicBezTo>
                  <a:pt x="9282" y="526"/>
                  <a:pt x="9279" y="529"/>
                  <a:pt x="9278" y="529"/>
                </a:cubicBezTo>
                <a:lnTo>
                  <a:pt x="9277" y="530"/>
                </a:lnTo>
                <a:lnTo>
                  <a:pt x="9276" y="531"/>
                </a:lnTo>
                <a:lnTo>
                  <a:pt x="9274" y="532"/>
                </a:lnTo>
                <a:lnTo>
                  <a:pt x="9273" y="532"/>
                </a:lnTo>
                <a:lnTo>
                  <a:pt x="9272" y="533"/>
                </a:lnTo>
                <a:lnTo>
                  <a:pt x="9283" y="540"/>
                </a:lnTo>
                <a:lnTo>
                  <a:pt x="9290" y="521"/>
                </a:lnTo>
                <a:close/>
                <a:moveTo>
                  <a:pt x="6202" y="497"/>
                </a:moveTo>
                <a:lnTo>
                  <a:pt x="6220" y="497"/>
                </a:lnTo>
                <a:lnTo>
                  <a:pt x="6220" y="499"/>
                </a:lnTo>
                <a:lnTo>
                  <a:pt x="6237" y="499"/>
                </a:lnTo>
                <a:cubicBezTo>
                  <a:pt x="6233" y="511"/>
                  <a:pt x="6227" y="522"/>
                  <a:pt x="6222" y="526"/>
                </a:cubicBezTo>
                <a:cubicBezTo>
                  <a:pt x="6218" y="528"/>
                  <a:pt x="6212" y="529"/>
                  <a:pt x="6209" y="529"/>
                </a:cubicBezTo>
                <a:cubicBezTo>
                  <a:pt x="6204" y="529"/>
                  <a:pt x="6194" y="526"/>
                  <a:pt x="6189" y="523"/>
                </a:cubicBezTo>
                <a:cubicBezTo>
                  <a:pt x="6191" y="514"/>
                  <a:pt x="6197" y="503"/>
                  <a:pt x="6202" y="497"/>
                </a:cubicBezTo>
                <a:close/>
                <a:moveTo>
                  <a:pt x="7693" y="478"/>
                </a:moveTo>
                <a:lnTo>
                  <a:pt x="7716" y="502"/>
                </a:lnTo>
                <a:lnTo>
                  <a:pt x="7721" y="508"/>
                </a:lnTo>
                <a:lnTo>
                  <a:pt x="7721" y="507"/>
                </a:lnTo>
                <a:lnTo>
                  <a:pt x="7721" y="506"/>
                </a:lnTo>
                <a:lnTo>
                  <a:pt x="7721" y="505"/>
                </a:lnTo>
                <a:lnTo>
                  <a:pt x="7721" y="503"/>
                </a:lnTo>
                <a:lnTo>
                  <a:pt x="7721" y="502"/>
                </a:lnTo>
                <a:lnTo>
                  <a:pt x="7721" y="501"/>
                </a:lnTo>
                <a:lnTo>
                  <a:pt x="7721" y="500"/>
                </a:lnTo>
                <a:lnTo>
                  <a:pt x="7721" y="499"/>
                </a:lnTo>
                <a:lnTo>
                  <a:pt x="7721" y="498"/>
                </a:lnTo>
                <a:lnTo>
                  <a:pt x="7721" y="497"/>
                </a:lnTo>
                <a:lnTo>
                  <a:pt x="7721" y="487"/>
                </a:lnTo>
                <a:lnTo>
                  <a:pt x="7721" y="486"/>
                </a:lnTo>
                <a:lnTo>
                  <a:pt x="7721" y="485"/>
                </a:lnTo>
                <a:lnTo>
                  <a:pt x="7721" y="478"/>
                </a:lnTo>
                <a:lnTo>
                  <a:pt x="7693" y="478"/>
                </a:lnTo>
                <a:close/>
                <a:moveTo>
                  <a:pt x="5504" y="476"/>
                </a:moveTo>
                <a:lnTo>
                  <a:pt x="5504" y="478"/>
                </a:lnTo>
                <a:lnTo>
                  <a:pt x="5504" y="479"/>
                </a:lnTo>
                <a:lnTo>
                  <a:pt x="5504" y="480"/>
                </a:lnTo>
                <a:lnTo>
                  <a:pt x="5504" y="488"/>
                </a:lnTo>
                <a:lnTo>
                  <a:pt x="5504" y="489"/>
                </a:lnTo>
                <a:lnTo>
                  <a:pt x="5504" y="490"/>
                </a:lnTo>
                <a:lnTo>
                  <a:pt x="5504" y="503"/>
                </a:lnTo>
                <a:lnTo>
                  <a:pt x="5501" y="505"/>
                </a:lnTo>
                <a:lnTo>
                  <a:pt x="5498" y="506"/>
                </a:lnTo>
                <a:lnTo>
                  <a:pt x="5496" y="507"/>
                </a:lnTo>
                <a:lnTo>
                  <a:pt x="5495" y="508"/>
                </a:lnTo>
                <a:lnTo>
                  <a:pt x="5494" y="509"/>
                </a:lnTo>
                <a:lnTo>
                  <a:pt x="5493" y="510"/>
                </a:lnTo>
                <a:lnTo>
                  <a:pt x="5493" y="511"/>
                </a:lnTo>
                <a:lnTo>
                  <a:pt x="5492" y="512"/>
                </a:lnTo>
                <a:lnTo>
                  <a:pt x="5492" y="513"/>
                </a:lnTo>
                <a:lnTo>
                  <a:pt x="5493" y="513"/>
                </a:lnTo>
                <a:lnTo>
                  <a:pt x="5493" y="514"/>
                </a:lnTo>
                <a:lnTo>
                  <a:pt x="5493" y="515"/>
                </a:lnTo>
                <a:lnTo>
                  <a:pt x="5494" y="515"/>
                </a:lnTo>
                <a:lnTo>
                  <a:pt x="5494" y="516"/>
                </a:lnTo>
                <a:lnTo>
                  <a:pt x="5495" y="516"/>
                </a:lnTo>
                <a:lnTo>
                  <a:pt x="5495" y="516"/>
                </a:lnTo>
                <a:lnTo>
                  <a:pt x="5496" y="516"/>
                </a:lnTo>
                <a:cubicBezTo>
                  <a:pt x="5498" y="516"/>
                  <a:pt x="5505" y="502"/>
                  <a:pt x="5504" y="504"/>
                </a:cubicBezTo>
                <a:cubicBezTo>
                  <a:pt x="5511" y="507"/>
                  <a:pt x="5520" y="511"/>
                  <a:pt x="5526" y="514"/>
                </a:cubicBezTo>
                <a:cubicBezTo>
                  <a:pt x="5537" y="519"/>
                  <a:pt x="5550" y="525"/>
                  <a:pt x="5559" y="526"/>
                </a:cubicBezTo>
                <a:cubicBezTo>
                  <a:pt x="5562" y="527"/>
                  <a:pt x="5568" y="527"/>
                  <a:pt x="5569" y="527"/>
                </a:cubicBezTo>
                <a:cubicBezTo>
                  <a:pt x="5583" y="528"/>
                  <a:pt x="5595" y="516"/>
                  <a:pt x="5599" y="498"/>
                </a:cubicBezTo>
                <a:lnTo>
                  <a:pt x="5596" y="494"/>
                </a:lnTo>
                <a:cubicBezTo>
                  <a:pt x="5597" y="492"/>
                  <a:pt x="5601" y="488"/>
                  <a:pt x="5602" y="487"/>
                </a:cubicBezTo>
                <a:cubicBezTo>
                  <a:pt x="5604" y="485"/>
                  <a:pt x="5607" y="481"/>
                  <a:pt x="5607" y="481"/>
                </a:cubicBezTo>
                <a:cubicBezTo>
                  <a:pt x="5598" y="478"/>
                  <a:pt x="5585" y="477"/>
                  <a:pt x="5577" y="476"/>
                </a:cubicBezTo>
                <a:lnTo>
                  <a:pt x="5576" y="476"/>
                </a:lnTo>
                <a:lnTo>
                  <a:pt x="5504" y="476"/>
                </a:lnTo>
                <a:close/>
                <a:moveTo>
                  <a:pt x="8896" y="475"/>
                </a:moveTo>
                <a:lnTo>
                  <a:pt x="8863" y="541"/>
                </a:lnTo>
                <a:lnTo>
                  <a:pt x="9139" y="541"/>
                </a:lnTo>
                <a:lnTo>
                  <a:pt x="9178" y="543"/>
                </a:lnTo>
                <a:cubicBezTo>
                  <a:pt x="9155" y="486"/>
                  <a:pt x="9104" y="479"/>
                  <a:pt x="9066" y="479"/>
                </a:cubicBezTo>
                <a:cubicBezTo>
                  <a:pt x="9057" y="479"/>
                  <a:pt x="9043" y="479"/>
                  <a:pt x="9040" y="480"/>
                </a:cubicBezTo>
                <a:cubicBezTo>
                  <a:pt x="9032" y="480"/>
                  <a:pt x="9019" y="480"/>
                  <a:pt x="9017" y="480"/>
                </a:cubicBezTo>
                <a:cubicBezTo>
                  <a:pt x="9000" y="481"/>
                  <a:pt x="8977" y="478"/>
                  <a:pt x="8967" y="475"/>
                </a:cubicBezTo>
                <a:lnTo>
                  <a:pt x="8896" y="475"/>
                </a:lnTo>
                <a:close/>
                <a:moveTo>
                  <a:pt x="3913" y="468"/>
                </a:moveTo>
                <a:lnTo>
                  <a:pt x="3915" y="469"/>
                </a:lnTo>
                <a:lnTo>
                  <a:pt x="3915" y="471"/>
                </a:lnTo>
                <a:cubicBezTo>
                  <a:pt x="3941" y="567"/>
                  <a:pt x="3944" y="512"/>
                  <a:pt x="3958" y="533"/>
                </a:cubicBezTo>
                <a:cubicBezTo>
                  <a:pt x="3980" y="525"/>
                  <a:pt x="3965" y="544"/>
                  <a:pt x="4018" y="500"/>
                </a:cubicBezTo>
                <a:lnTo>
                  <a:pt x="3913" y="467"/>
                </a:lnTo>
                <a:lnTo>
                  <a:pt x="3913" y="468"/>
                </a:lnTo>
                <a:close/>
                <a:moveTo>
                  <a:pt x="3915" y="471"/>
                </a:moveTo>
                <a:lnTo>
                  <a:pt x="3913" y="468"/>
                </a:lnTo>
                <a:lnTo>
                  <a:pt x="3868" y="438"/>
                </a:lnTo>
                <a:cubicBezTo>
                  <a:pt x="3860" y="436"/>
                  <a:pt x="3847" y="436"/>
                  <a:pt x="3839" y="436"/>
                </a:cubicBezTo>
                <a:lnTo>
                  <a:pt x="3828" y="436"/>
                </a:lnTo>
                <a:lnTo>
                  <a:pt x="3811" y="436"/>
                </a:lnTo>
                <a:lnTo>
                  <a:pt x="3811" y="471"/>
                </a:lnTo>
                <a:lnTo>
                  <a:pt x="3817" y="471"/>
                </a:lnTo>
                <a:lnTo>
                  <a:pt x="3837" y="490"/>
                </a:lnTo>
                <a:lnTo>
                  <a:pt x="3845" y="498"/>
                </a:lnTo>
                <a:lnTo>
                  <a:pt x="3811" y="498"/>
                </a:lnTo>
                <a:lnTo>
                  <a:pt x="3811" y="530"/>
                </a:lnTo>
                <a:lnTo>
                  <a:pt x="3834" y="510"/>
                </a:lnTo>
                <a:lnTo>
                  <a:pt x="3841" y="500"/>
                </a:lnTo>
                <a:lnTo>
                  <a:pt x="3873" y="485"/>
                </a:lnTo>
                <a:lnTo>
                  <a:pt x="3915" y="471"/>
                </a:lnTo>
                <a:close/>
                <a:moveTo>
                  <a:pt x="4858" y="464"/>
                </a:moveTo>
                <a:lnTo>
                  <a:pt x="4878" y="464"/>
                </a:lnTo>
                <a:lnTo>
                  <a:pt x="4868" y="469"/>
                </a:lnTo>
                <a:lnTo>
                  <a:pt x="4858" y="464"/>
                </a:lnTo>
                <a:close/>
                <a:moveTo>
                  <a:pt x="7565" y="460"/>
                </a:moveTo>
                <a:cubicBezTo>
                  <a:pt x="7517" y="460"/>
                  <a:pt x="7463" y="476"/>
                  <a:pt x="7426" y="498"/>
                </a:cubicBezTo>
                <a:lnTo>
                  <a:pt x="7510" y="506"/>
                </a:lnTo>
                <a:lnTo>
                  <a:pt x="7517" y="506"/>
                </a:lnTo>
                <a:cubicBezTo>
                  <a:pt x="7537" y="508"/>
                  <a:pt x="7559" y="513"/>
                  <a:pt x="7576" y="518"/>
                </a:cubicBezTo>
                <a:cubicBezTo>
                  <a:pt x="7590" y="524"/>
                  <a:pt x="7603" y="526"/>
                  <a:pt x="7611" y="526"/>
                </a:cubicBezTo>
                <a:cubicBezTo>
                  <a:pt x="7615" y="526"/>
                  <a:pt x="7620" y="526"/>
                  <a:pt x="7622" y="525"/>
                </a:cubicBezTo>
                <a:cubicBezTo>
                  <a:pt x="7633" y="523"/>
                  <a:pt x="7643" y="511"/>
                  <a:pt x="7646" y="502"/>
                </a:cubicBezTo>
                <a:lnTo>
                  <a:pt x="7639" y="498"/>
                </a:lnTo>
                <a:cubicBezTo>
                  <a:pt x="7643" y="490"/>
                  <a:pt x="7648" y="479"/>
                  <a:pt x="7652" y="471"/>
                </a:cubicBezTo>
                <a:cubicBezTo>
                  <a:pt x="7624" y="463"/>
                  <a:pt x="7591" y="460"/>
                  <a:pt x="7565" y="460"/>
                </a:cubicBezTo>
                <a:close/>
                <a:moveTo>
                  <a:pt x="3591" y="437"/>
                </a:moveTo>
                <a:cubicBezTo>
                  <a:pt x="3566" y="436"/>
                  <a:pt x="3541" y="444"/>
                  <a:pt x="3527" y="469"/>
                </a:cubicBezTo>
                <a:lnTo>
                  <a:pt x="3554" y="469"/>
                </a:lnTo>
                <a:cubicBezTo>
                  <a:pt x="3581" y="467"/>
                  <a:pt x="3612" y="461"/>
                  <a:pt x="3629" y="437"/>
                </a:cubicBezTo>
                <a:lnTo>
                  <a:pt x="3611" y="437"/>
                </a:lnTo>
                <a:lnTo>
                  <a:pt x="3599" y="437"/>
                </a:lnTo>
                <a:lnTo>
                  <a:pt x="3591" y="437"/>
                </a:lnTo>
                <a:close/>
                <a:moveTo>
                  <a:pt x="3706" y="433"/>
                </a:moveTo>
                <a:lnTo>
                  <a:pt x="3709" y="433"/>
                </a:lnTo>
                <a:cubicBezTo>
                  <a:pt x="3774" y="384"/>
                  <a:pt x="3749" y="420"/>
                  <a:pt x="3777" y="407"/>
                </a:cubicBezTo>
                <a:cubicBezTo>
                  <a:pt x="3802" y="407"/>
                  <a:pt x="3832" y="402"/>
                  <a:pt x="3849" y="384"/>
                </a:cubicBezTo>
                <a:lnTo>
                  <a:pt x="3673" y="349"/>
                </a:lnTo>
                <a:lnTo>
                  <a:pt x="3629" y="339"/>
                </a:lnTo>
                <a:lnTo>
                  <a:pt x="3588" y="350"/>
                </a:lnTo>
                <a:cubicBezTo>
                  <a:pt x="3581" y="351"/>
                  <a:pt x="3571" y="354"/>
                  <a:pt x="3565" y="355"/>
                </a:cubicBezTo>
                <a:cubicBezTo>
                  <a:pt x="3549" y="359"/>
                  <a:pt x="3530" y="364"/>
                  <a:pt x="3514" y="363"/>
                </a:cubicBezTo>
                <a:cubicBezTo>
                  <a:pt x="3466" y="370"/>
                  <a:pt x="3406" y="374"/>
                  <a:pt x="3366" y="374"/>
                </a:cubicBezTo>
                <a:cubicBezTo>
                  <a:pt x="3234" y="359"/>
                  <a:pt x="3428" y="399"/>
                  <a:pt x="3070" y="337"/>
                </a:cubicBezTo>
                <a:lnTo>
                  <a:pt x="3065" y="337"/>
                </a:lnTo>
                <a:cubicBezTo>
                  <a:pt x="3031" y="365"/>
                  <a:pt x="3052" y="351"/>
                  <a:pt x="3043" y="361"/>
                </a:cubicBezTo>
                <a:cubicBezTo>
                  <a:pt x="3036" y="375"/>
                  <a:pt x="3035" y="390"/>
                  <a:pt x="3035" y="401"/>
                </a:cubicBezTo>
                <a:lnTo>
                  <a:pt x="3057" y="401"/>
                </a:lnTo>
                <a:lnTo>
                  <a:pt x="3079" y="401"/>
                </a:lnTo>
                <a:lnTo>
                  <a:pt x="3087" y="401"/>
                </a:lnTo>
                <a:lnTo>
                  <a:pt x="3154" y="401"/>
                </a:lnTo>
                <a:lnTo>
                  <a:pt x="3184" y="401"/>
                </a:lnTo>
                <a:lnTo>
                  <a:pt x="3506" y="401"/>
                </a:lnTo>
                <a:cubicBezTo>
                  <a:pt x="3517" y="401"/>
                  <a:pt x="3534" y="400"/>
                  <a:pt x="3542" y="400"/>
                </a:cubicBezTo>
                <a:cubicBezTo>
                  <a:pt x="3551" y="399"/>
                  <a:pt x="3567" y="399"/>
                  <a:pt x="3572" y="399"/>
                </a:cubicBezTo>
                <a:cubicBezTo>
                  <a:pt x="3607" y="397"/>
                  <a:pt x="3647" y="408"/>
                  <a:pt x="3671" y="435"/>
                </a:cubicBezTo>
                <a:lnTo>
                  <a:pt x="3705" y="435"/>
                </a:lnTo>
                <a:lnTo>
                  <a:pt x="3703" y="437"/>
                </a:lnTo>
                <a:lnTo>
                  <a:pt x="3706" y="433"/>
                </a:lnTo>
                <a:close/>
                <a:moveTo>
                  <a:pt x="3709" y="433"/>
                </a:moveTo>
                <a:lnTo>
                  <a:pt x="3702" y="439"/>
                </a:lnTo>
                <a:lnTo>
                  <a:pt x="3682" y="477"/>
                </a:lnTo>
                <a:lnTo>
                  <a:pt x="3669" y="500"/>
                </a:lnTo>
                <a:cubicBezTo>
                  <a:pt x="3676" y="500"/>
                  <a:pt x="3686" y="501"/>
                  <a:pt x="3689" y="501"/>
                </a:cubicBezTo>
                <a:cubicBezTo>
                  <a:pt x="3721" y="502"/>
                  <a:pt x="3753" y="493"/>
                  <a:pt x="3764" y="467"/>
                </a:cubicBezTo>
                <a:cubicBezTo>
                  <a:pt x="3770" y="457"/>
                  <a:pt x="3771" y="443"/>
                  <a:pt x="3771" y="433"/>
                </a:cubicBezTo>
                <a:lnTo>
                  <a:pt x="3709" y="433"/>
                </a:lnTo>
                <a:close/>
                <a:moveTo>
                  <a:pt x="3702" y="439"/>
                </a:moveTo>
                <a:lnTo>
                  <a:pt x="3702" y="439"/>
                </a:lnTo>
                <a:lnTo>
                  <a:pt x="3703" y="437"/>
                </a:lnTo>
                <a:lnTo>
                  <a:pt x="3702" y="439"/>
                </a:lnTo>
                <a:close/>
                <a:moveTo>
                  <a:pt x="2670" y="427"/>
                </a:moveTo>
                <a:lnTo>
                  <a:pt x="2672" y="427"/>
                </a:lnTo>
                <a:lnTo>
                  <a:pt x="2673" y="427"/>
                </a:lnTo>
                <a:cubicBezTo>
                  <a:pt x="2698" y="426"/>
                  <a:pt x="2726" y="444"/>
                  <a:pt x="2762" y="472"/>
                </a:cubicBezTo>
                <a:lnTo>
                  <a:pt x="2587" y="455"/>
                </a:lnTo>
                <a:cubicBezTo>
                  <a:pt x="2623" y="437"/>
                  <a:pt x="2651" y="427"/>
                  <a:pt x="2670" y="427"/>
                </a:cubicBezTo>
                <a:close/>
                <a:moveTo>
                  <a:pt x="2435" y="422"/>
                </a:moveTo>
                <a:lnTo>
                  <a:pt x="2436" y="422"/>
                </a:lnTo>
                <a:lnTo>
                  <a:pt x="2437" y="422"/>
                </a:lnTo>
                <a:lnTo>
                  <a:pt x="2439" y="422"/>
                </a:lnTo>
                <a:cubicBezTo>
                  <a:pt x="2465" y="421"/>
                  <a:pt x="2497" y="433"/>
                  <a:pt x="2521" y="463"/>
                </a:cubicBezTo>
                <a:cubicBezTo>
                  <a:pt x="2498" y="470"/>
                  <a:pt x="2472" y="474"/>
                  <a:pt x="2453" y="474"/>
                </a:cubicBezTo>
                <a:cubicBezTo>
                  <a:pt x="2443" y="474"/>
                  <a:pt x="2429" y="473"/>
                  <a:pt x="2422" y="471"/>
                </a:cubicBezTo>
                <a:cubicBezTo>
                  <a:pt x="2390" y="467"/>
                  <a:pt x="2354" y="451"/>
                  <a:pt x="2330" y="433"/>
                </a:cubicBezTo>
                <a:cubicBezTo>
                  <a:pt x="2335" y="434"/>
                  <a:pt x="2343" y="434"/>
                  <a:pt x="2345" y="434"/>
                </a:cubicBezTo>
                <a:cubicBezTo>
                  <a:pt x="2359" y="435"/>
                  <a:pt x="2378" y="431"/>
                  <a:pt x="2390" y="428"/>
                </a:cubicBezTo>
                <a:cubicBezTo>
                  <a:pt x="2404" y="425"/>
                  <a:pt x="2423" y="422"/>
                  <a:pt x="2435" y="422"/>
                </a:cubicBezTo>
                <a:close/>
                <a:moveTo>
                  <a:pt x="7246" y="389"/>
                </a:moveTo>
                <a:cubicBezTo>
                  <a:pt x="7242" y="388"/>
                  <a:pt x="7232" y="397"/>
                  <a:pt x="7229" y="403"/>
                </a:cubicBezTo>
                <a:lnTo>
                  <a:pt x="7264" y="403"/>
                </a:lnTo>
                <a:cubicBezTo>
                  <a:pt x="7258" y="393"/>
                  <a:pt x="7251" y="388"/>
                  <a:pt x="7246" y="389"/>
                </a:cubicBezTo>
                <a:close/>
                <a:moveTo>
                  <a:pt x="2980" y="383"/>
                </a:moveTo>
                <a:lnTo>
                  <a:pt x="2979" y="382"/>
                </a:lnTo>
                <a:lnTo>
                  <a:pt x="2978" y="383"/>
                </a:lnTo>
                <a:cubicBezTo>
                  <a:pt x="2971" y="381"/>
                  <a:pt x="2964" y="392"/>
                  <a:pt x="2961" y="400"/>
                </a:cubicBezTo>
                <a:lnTo>
                  <a:pt x="2997" y="400"/>
                </a:lnTo>
                <a:cubicBezTo>
                  <a:pt x="2991" y="389"/>
                  <a:pt x="2982" y="382"/>
                  <a:pt x="2980" y="383"/>
                </a:cubicBezTo>
                <a:close/>
                <a:moveTo>
                  <a:pt x="12945" y="371"/>
                </a:moveTo>
                <a:lnTo>
                  <a:pt x="12914" y="381"/>
                </a:lnTo>
                <a:lnTo>
                  <a:pt x="12915" y="382"/>
                </a:lnTo>
                <a:lnTo>
                  <a:pt x="12917" y="382"/>
                </a:lnTo>
                <a:lnTo>
                  <a:pt x="12919" y="382"/>
                </a:lnTo>
                <a:lnTo>
                  <a:pt x="12920" y="381"/>
                </a:lnTo>
                <a:lnTo>
                  <a:pt x="12934" y="386"/>
                </a:lnTo>
                <a:cubicBezTo>
                  <a:pt x="12937" y="380"/>
                  <a:pt x="12943" y="373"/>
                  <a:pt x="12945" y="371"/>
                </a:cubicBezTo>
                <a:close/>
                <a:moveTo>
                  <a:pt x="8324" y="342"/>
                </a:moveTo>
                <a:cubicBezTo>
                  <a:pt x="8322" y="348"/>
                  <a:pt x="8314" y="355"/>
                  <a:pt x="8310" y="359"/>
                </a:cubicBezTo>
                <a:lnTo>
                  <a:pt x="8263" y="373"/>
                </a:lnTo>
                <a:cubicBezTo>
                  <a:pt x="8370" y="429"/>
                  <a:pt x="8313" y="388"/>
                  <a:pt x="8364" y="403"/>
                </a:cubicBezTo>
                <a:cubicBezTo>
                  <a:pt x="8376" y="403"/>
                  <a:pt x="8394" y="403"/>
                  <a:pt x="8404" y="402"/>
                </a:cubicBezTo>
                <a:cubicBezTo>
                  <a:pt x="8418" y="401"/>
                  <a:pt x="8437" y="401"/>
                  <a:pt x="8449" y="401"/>
                </a:cubicBezTo>
                <a:cubicBezTo>
                  <a:pt x="8458" y="401"/>
                  <a:pt x="8471" y="401"/>
                  <a:pt x="8477" y="402"/>
                </a:cubicBezTo>
                <a:cubicBezTo>
                  <a:pt x="8469" y="351"/>
                  <a:pt x="8436" y="348"/>
                  <a:pt x="8411" y="345"/>
                </a:cubicBezTo>
                <a:cubicBezTo>
                  <a:pt x="8406" y="344"/>
                  <a:pt x="8397" y="342"/>
                  <a:pt x="8394" y="342"/>
                </a:cubicBezTo>
                <a:lnTo>
                  <a:pt x="8324" y="342"/>
                </a:lnTo>
                <a:close/>
                <a:moveTo>
                  <a:pt x="8263" y="373"/>
                </a:moveTo>
                <a:lnTo>
                  <a:pt x="8248" y="364"/>
                </a:lnTo>
                <a:lnTo>
                  <a:pt x="8256" y="375"/>
                </a:lnTo>
                <a:lnTo>
                  <a:pt x="8263" y="373"/>
                </a:lnTo>
                <a:close/>
                <a:moveTo>
                  <a:pt x="6392" y="331"/>
                </a:moveTo>
                <a:cubicBezTo>
                  <a:pt x="6376" y="331"/>
                  <a:pt x="6356" y="338"/>
                  <a:pt x="6344" y="348"/>
                </a:cubicBezTo>
                <a:cubicBezTo>
                  <a:pt x="6335" y="353"/>
                  <a:pt x="6325" y="362"/>
                  <a:pt x="6321" y="368"/>
                </a:cubicBezTo>
                <a:cubicBezTo>
                  <a:pt x="6270" y="352"/>
                  <a:pt x="6236" y="343"/>
                  <a:pt x="6220" y="343"/>
                </a:cubicBezTo>
                <a:cubicBezTo>
                  <a:pt x="6192" y="341"/>
                  <a:pt x="6170" y="364"/>
                  <a:pt x="6138" y="395"/>
                </a:cubicBezTo>
                <a:cubicBezTo>
                  <a:pt x="6149" y="396"/>
                  <a:pt x="6164" y="398"/>
                  <a:pt x="6172" y="399"/>
                </a:cubicBezTo>
                <a:cubicBezTo>
                  <a:pt x="6193" y="402"/>
                  <a:pt x="6216" y="405"/>
                  <a:pt x="6233" y="405"/>
                </a:cubicBezTo>
                <a:cubicBezTo>
                  <a:pt x="6262" y="405"/>
                  <a:pt x="6295" y="394"/>
                  <a:pt x="6318" y="372"/>
                </a:cubicBezTo>
                <a:cubicBezTo>
                  <a:pt x="6338" y="386"/>
                  <a:pt x="6368" y="393"/>
                  <a:pt x="6387" y="393"/>
                </a:cubicBezTo>
                <a:cubicBezTo>
                  <a:pt x="6414" y="390"/>
                  <a:pt x="6432" y="388"/>
                  <a:pt x="6460" y="367"/>
                </a:cubicBezTo>
                <a:cubicBezTo>
                  <a:pt x="6457" y="362"/>
                  <a:pt x="6450" y="356"/>
                  <a:pt x="6447" y="354"/>
                </a:cubicBezTo>
                <a:cubicBezTo>
                  <a:pt x="6445" y="352"/>
                  <a:pt x="6441" y="349"/>
                  <a:pt x="6440" y="348"/>
                </a:cubicBezTo>
                <a:cubicBezTo>
                  <a:pt x="6426" y="337"/>
                  <a:pt x="6407" y="331"/>
                  <a:pt x="6392" y="331"/>
                </a:cubicBezTo>
                <a:close/>
                <a:moveTo>
                  <a:pt x="5888" y="302"/>
                </a:moveTo>
                <a:lnTo>
                  <a:pt x="5919" y="302"/>
                </a:lnTo>
                <a:cubicBezTo>
                  <a:pt x="5921" y="329"/>
                  <a:pt x="5908" y="358"/>
                  <a:pt x="5875" y="359"/>
                </a:cubicBezTo>
                <a:cubicBezTo>
                  <a:pt x="5861" y="355"/>
                  <a:pt x="5846" y="343"/>
                  <a:pt x="5841" y="331"/>
                </a:cubicBezTo>
                <a:lnTo>
                  <a:pt x="5841" y="330"/>
                </a:lnTo>
                <a:lnTo>
                  <a:pt x="5841" y="328"/>
                </a:lnTo>
                <a:cubicBezTo>
                  <a:pt x="5840" y="301"/>
                  <a:pt x="5870" y="302"/>
                  <a:pt x="5888" y="302"/>
                </a:cubicBezTo>
                <a:close/>
                <a:moveTo>
                  <a:pt x="4928" y="293"/>
                </a:moveTo>
                <a:lnTo>
                  <a:pt x="5033" y="293"/>
                </a:lnTo>
                <a:lnTo>
                  <a:pt x="4999" y="328"/>
                </a:lnTo>
                <a:lnTo>
                  <a:pt x="4964" y="328"/>
                </a:lnTo>
                <a:cubicBezTo>
                  <a:pt x="4949" y="324"/>
                  <a:pt x="4932" y="307"/>
                  <a:pt x="4928" y="293"/>
                </a:cubicBezTo>
                <a:close/>
                <a:moveTo>
                  <a:pt x="8131" y="242"/>
                </a:moveTo>
                <a:lnTo>
                  <a:pt x="8493" y="242"/>
                </a:lnTo>
                <a:lnTo>
                  <a:pt x="8313" y="251"/>
                </a:lnTo>
                <a:lnTo>
                  <a:pt x="8131" y="242"/>
                </a:lnTo>
                <a:close/>
                <a:moveTo>
                  <a:pt x="8530" y="240"/>
                </a:moveTo>
                <a:lnTo>
                  <a:pt x="8543" y="240"/>
                </a:lnTo>
                <a:lnTo>
                  <a:pt x="8544" y="241"/>
                </a:lnTo>
                <a:lnTo>
                  <a:pt x="8537" y="242"/>
                </a:lnTo>
                <a:lnTo>
                  <a:pt x="8493" y="242"/>
                </a:lnTo>
                <a:lnTo>
                  <a:pt x="8530" y="240"/>
                </a:lnTo>
                <a:close/>
                <a:moveTo>
                  <a:pt x="8086" y="240"/>
                </a:moveTo>
                <a:lnTo>
                  <a:pt x="8097" y="240"/>
                </a:lnTo>
                <a:lnTo>
                  <a:pt x="8131" y="242"/>
                </a:lnTo>
                <a:lnTo>
                  <a:pt x="8082" y="242"/>
                </a:lnTo>
                <a:lnTo>
                  <a:pt x="8086" y="240"/>
                </a:lnTo>
                <a:close/>
                <a:moveTo>
                  <a:pt x="5572" y="178"/>
                </a:moveTo>
                <a:lnTo>
                  <a:pt x="5575" y="178"/>
                </a:lnTo>
                <a:cubicBezTo>
                  <a:pt x="5603" y="177"/>
                  <a:pt x="5638" y="184"/>
                  <a:pt x="5662" y="188"/>
                </a:cubicBezTo>
                <a:cubicBezTo>
                  <a:pt x="5688" y="193"/>
                  <a:pt x="5721" y="198"/>
                  <a:pt x="5742" y="198"/>
                </a:cubicBezTo>
                <a:cubicBezTo>
                  <a:pt x="5727" y="209"/>
                  <a:pt x="5708" y="221"/>
                  <a:pt x="5695" y="229"/>
                </a:cubicBezTo>
                <a:lnTo>
                  <a:pt x="5694" y="230"/>
                </a:lnTo>
                <a:cubicBezTo>
                  <a:pt x="5670" y="249"/>
                  <a:pt x="5635" y="259"/>
                  <a:pt x="5609" y="259"/>
                </a:cubicBezTo>
                <a:cubicBezTo>
                  <a:pt x="5578" y="258"/>
                  <a:pt x="5543" y="244"/>
                  <a:pt x="5522" y="222"/>
                </a:cubicBezTo>
                <a:lnTo>
                  <a:pt x="5495" y="198"/>
                </a:lnTo>
                <a:cubicBezTo>
                  <a:pt x="5520" y="183"/>
                  <a:pt x="5550" y="178"/>
                  <a:pt x="5572" y="178"/>
                </a:cubicBezTo>
                <a:close/>
                <a:moveTo>
                  <a:pt x="11385" y="166"/>
                </a:moveTo>
                <a:lnTo>
                  <a:pt x="11382" y="166"/>
                </a:lnTo>
                <a:lnTo>
                  <a:pt x="11380" y="167"/>
                </a:lnTo>
                <a:lnTo>
                  <a:pt x="11379" y="167"/>
                </a:lnTo>
                <a:lnTo>
                  <a:pt x="11379" y="168"/>
                </a:lnTo>
                <a:lnTo>
                  <a:pt x="11379" y="169"/>
                </a:lnTo>
                <a:cubicBezTo>
                  <a:pt x="11380" y="171"/>
                  <a:pt x="11389" y="176"/>
                  <a:pt x="11391" y="176"/>
                </a:cubicBezTo>
                <a:lnTo>
                  <a:pt x="11392" y="176"/>
                </a:lnTo>
                <a:cubicBezTo>
                  <a:pt x="11391" y="171"/>
                  <a:pt x="11388" y="167"/>
                  <a:pt x="11388" y="167"/>
                </a:cubicBezTo>
                <a:lnTo>
                  <a:pt x="11387" y="167"/>
                </a:lnTo>
                <a:lnTo>
                  <a:pt x="11386" y="166"/>
                </a:lnTo>
                <a:lnTo>
                  <a:pt x="11385" y="166"/>
                </a:lnTo>
                <a:lnTo>
                  <a:pt x="11385" y="166"/>
                </a:lnTo>
                <a:close/>
                <a:moveTo>
                  <a:pt x="10467" y="142"/>
                </a:moveTo>
                <a:cubicBezTo>
                  <a:pt x="10422" y="140"/>
                  <a:pt x="10382" y="171"/>
                  <a:pt x="10372" y="208"/>
                </a:cubicBezTo>
                <a:lnTo>
                  <a:pt x="10401" y="208"/>
                </a:lnTo>
                <a:cubicBezTo>
                  <a:pt x="10495" y="180"/>
                  <a:pt x="10491" y="200"/>
                  <a:pt x="10536" y="193"/>
                </a:cubicBezTo>
                <a:cubicBezTo>
                  <a:pt x="10596" y="192"/>
                  <a:pt x="10667" y="198"/>
                  <a:pt x="10718" y="206"/>
                </a:cubicBezTo>
                <a:cubicBezTo>
                  <a:pt x="10698" y="159"/>
                  <a:pt x="10653" y="142"/>
                  <a:pt x="10614" y="142"/>
                </a:cubicBezTo>
                <a:lnTo>
                  <a:pt x="10467" y="142"/>
                </a:lnTo>
                <a:close/>
                <a:moveTo>
                  <a:pt x="12412" y="139"/>
                </a:moveTo>
                <a:lnTo>
                  <a:pt x="12381" y="150"/>
                </a:lnTo>
                <a:lnTo>
                  <a:pt x="12412" y="146"/>
                </a:lnTo>
                <a:lnTo>
                  <a:pt x="12412" y="139"/>
                </a:lnTo>
                <a:close/>
                <a:moveTo>
                  <a:pt x="12412" y="146"/>
                </a:moveTo>
                <a:lnTo>
                  <a:pt x="12413" y="170"/>
                </a:lnTo>
                <a:lnTo>
                  <a:pt x="12414" y="171"/>
                </a:lnTo>
                <a:cubicBezTo>
                  <a:pt x="12418" y="175"/>
                  <a:pt x="12422" y="182"/>
                  <a:pt x="12422" y="188"/>
                </a:cubicBezTo>
                <a:cubicBezTo>
                  <a:pt x="12423" y="192"/>
                  <a:pt x="12418" y="201"/>
                  <a:pt x="12413" y="206"/>
                </a:cubicBezTo>
                <a:lnTo>
                  <a:pt x="12449" y="176"/>
                </a:lnTo>
                <a:cubicBezTo>
                  <a:pt x="12441" y="162"/>
                  <a:pt x="12427" y="150"/>
                  <a:pt x="12418" y="146"/>
                </a:cubicBezTo>
                <a:lnTo>
                  <a:pt x="12412" y="146"/>
                </a:lnTo>
                <a:close/>
                <a:moveTo>
                  <a:pt x="9709" y="134"/>
                </a:moveTo>
                <a:lnTo>
                  <a:pt x="9678" y="143"/>
                </a:lnTo>
                <a:lnTo>
                  <a:pt x="9696" y="143"/>
                </a:lnTo>
                <a:lnTo>
                  <a:pt x="9709" y="134"/>
                </a:lnTo>
                <a:close/>
                <a:moveTo>
                  <a:pt x="9696" y="143"/>
                </a:moveTo>
                <a:cubicBezTo>
                  <a:pt x="9653" y="182"/>
                  <a:pt x="9689" y="157"/>
                  <a:pt x="9676" y="170"/>
                </a:cubicBezTo>
                <a:cubicBezTo>
                  <a:pt x="9675" y="180"/>
                  <a:pt x="9672" y="193"/>
                  <a:pt x="9665" y="202"/>
                </a:cubicBezTo>
                <a:lnTo>
                  <a:pt x="9835" y="202"/>
                </a:lnTo>
                <a:cubicBezTo>
                  <a:pt x="9822" y="168"/>
                  <a:pt x="9793" y="150"/>
                  <a:pt x="9769" y="144"/>
                </a:cubicBezTo>
                <a:lnTo>
                  <a:pt x="9696" y="143"/>
                </a:lnTo>
                <a:close/>
                <a:moveTo>
                  <a:pt x="9916" y="124"/>
                </a:moveTo>
                <a:lnTo>
                  <a:pt x="9916" y="124"/>
                </a:lnTo>
                <a:lnTo>
                  <a:pt x="9915" y="124"/>
                </a:lnTo>
                <a:cubicBezTo>
                  <a:pt x="9914" y="124"/>
                  <a:pt x="9909" y="133"/>
                  <a:pt x="9906" y="138"/>
                </a:cubicBezTo>
                <a:cubicBezTo>
                  <a:pt x="9904" y="142"/>
                  <a:pt x="9900" y="148"/>
                  <a:pt x="9899" y="150"/>
                </a:cubicBezTo>
                <a:lnTo>
                  <a:pt x="9980" y="202"/>
                </a:lnTo>
                <a:lnTo>
                  <a:pt x="9987" y="202"/>
                </a:lnTo>
                <a:lnTo>
                  <a:pt x="10017" y="194"/>
                </a:lnTo>
                <a:cubicBezTo>
                  <a:pt x="10050" y="178"/>
                  <a:pt x="10094" y="173"/>
                  <a:pt x="10117" y="173"/>
                </a:cubicBezTo>
                <a:cubicBezTo>
                  <a:pt x="10161" y="173"/>
                  <a:pt x="10210" y="185"/>
                  <a:pt x="10240" y="192"/>
                </a:cubicBezTo>
                <a:cubicBezTo>
                  <a:pt x="10256" y="196"/>
                  <a:pt x="10278" y="200"/>
                  <a:pt x="10286" y="202"/>
                </a:cubicBezTo>
                <a:lnTo>
                  <a:pt x="10330" y="202"/>
                </a:lnTo>
                <a:cubicBezTo>
                  <a:pt x="10263" y="136"/>
                  <a:pt x="10164" y="128"/>
                  <a:pt x="10093" y="128"/>
                </a:cubicBezTo>
                <a:cubicBezTo>
                  <a:pt x="10077" y="128"/>
                  <a:pt x="10051" y="129"/>
                  <a:pt x="10045" y="129"/>
                </a:cubicBezTo>
                <a:cubicBezTo>
                  <a:pt x="10031" y="129"/>
                  <a:pt x="10008" y="129"/>
                  <a:pt x="10004" y="129"/>
                </a:cubicBezTo>
                <a:cubicBezTo>
                  <a:pt x="9975" y="130"/>
                  <a:pt x="9933" y="127"/>
                  <a:pt x="9916" y="124"/>
                </a:cubicBezTo>
                <a:close/>
                <a:moveTo>
                  <a:pt x="5471" y="64"/>
                </a:moveTo>
                <a:lnTo>
                  <a:pt x="5504" y="64"/>
                </a:lnTo>
                <a:lnTo>
                  <a:pt x="5504" y="78"/>
                </a:lnTo>
                <a:cubicBezTo>
                  <a:pt x="5504" y="85"/>
                  <a:pt x="5505" y="97"/>
                  <a:pt x="5504" y="100"/>
                </a:cubicBezTo>
                <a:cubicBezTo>
                  <a:pt x="5505" y="143"/>
                  <a:pt x="5491" y="191"/>
                  <a:pt x="5470" y="224"/>
                </a:cubicBezTo>
                <a:lnTo>
                  <a:pt x="5470" y="233"/>
                </a:lnTo>
                <a:cubicBezTo>
                  <a:pt x="5464" y="265"/>
                  <a:pt x="5449" y="282"/>
                  <a:pt x="5426" y="281"/>
                </a:cubicBezTo>
                <a:cubicBezTo>
                  <a:pt x="5417" y="281"/>
                  <a:pt x="5401" y="277"/>
                  <a:pt x="5392" y="274"/>
                </a:cubicBezTo>
                <a:cubicBezTo>
                  <a:pt x="5370" y="266"/>
                  <a:pt x="5343" y="259"/>
                  <a:pt x="5326" y="260"/>
                </a:cubicBezTo>
                <a:cubicBezTo>
                  <a:pt x="5303" y="258"/>
                  <a:pt x="5275" y="272"/>
                  <a:pt x="5258" y="293"/>
                </a:cubicBezTo>
                <a:cubicBezTo>
                  <a:pt x="5255" y="292"/>
                  <a:pt x="5250" y="290"/>
                  <a:pt x="5248" y="289"/>
                </a:cubicBezTo>
                <a:cubicBezTo>
                  <a:pt x="5241" y="287"/>
                  <a:pt x="5232" y="283"/>
                  <a:pt x="5226" y="282"/>
                </a:cubicBezTo>
                <a:cubicBezTo>
                  <a:pt x="5098" y="271"/>
                  <a:pt x="4950" y="265"/>
                  <a:pt x="4833" y="265"/>
                </a:cubicBezTo>
                <a:cubicBezTo>
                  <a:pt x="4807" y="265"/>
                  <a:pt x="4766" y="265"/>
                  <a:pt x="4751" y="266"/>
                </a:cubicBezTo>
                <a:cubicBezTo>
                  <a:pt x="4670" y="269"/>
                  <a:pt x="4571" y="271"/>
                  <a:pt x="4502" y="271"/>
                </a:cubicBezTo>
                <a:cubicBezTo>
                  <a:pt x="4435" y="271"/>
                  <a:pt x="4350" y="269"/>
                  <a:pt x="4295" y="266"/>
                </a:cubicBezTo>
                <a:cubicBezTo>
                  <a:pt x="4281" y="265"/>
                  <a:pt x="4268" y="271"/>
                  <a:pt x="4261" y="276"/>
                </a:cubicBezTo>
                <a:cubicBezTo>
                  <a:pt x="4256" y="279"/>
                  <a:pt x="4251" y="284"/>
                  <a:pt x="4248" y="286"/>
                </a:cubicBezTo>
                <a:cubicBezTo>
                  <a:pt x="4246" y="288"/>
                  <a:pt x="4242" y="291"/>
                  <a:pt x="4241" y="292"/>
                </a:cubicBezTo>
                <a:lnTo>
                  <a:pt x="4239" y="295"/>
                </a:lnTo>
                <a:lnTo>
                  <a:pt x="4230" y="295"/>
                </a:lnTo>
                <a:cubicBezTo>
                  <a:pt x="4206" y="292"/>
                  <a:pt x="4179" y="284"/>
                  <a:pt x="4161" y="272"/>
                </a:cubicBezTo>
                <a:lnTo>
                  <a:pt x="4134" y="260"/>
                </a:lnTo>
                <a:lnTo>
                  <a:pt x="4134" y="255"/>
                </a:lnTo>
                <a:lnTo>
                  <a:pt x="4134" y="254"/>
                </a:lnTo>
                <a:lnTo>
                  <a:pt x="4134" y="253"/>
                </a:lnTo>
                <a:lnTo>
                  <a:pt x="4134" y="252"/>
                </a:lnTo>
                <a:lnTo>
                  <a:pt x="4134" y="251"/>
                </a:lnTo>
                <a:lnTo>
                  <a:pt x="4134" y="250"/>
                </a:lnTo>
                <a:lnTo>
                  <a:pt x="4134" y="230"/>
                </a:lnTo>
                <a:cubicBezTo>
                  <a:pt x="4200" y="228"/>
                  <a:pt x="4299" y="226"/>
                  <a:pt x="4339" y="225"/>
                </a:cubicBezTo>
                <a:cubicBezTo>
                  <a:pt x="4609" y="218"/>
                  <a:pt x="5206" y="211"/>
                  <a:pt x="5140" y="199"/>
                </a:cubicBezTo>
                <a:cubicBezTo>
                  <a:pt x="5145" y="195"/>
                  <a:pt x="5151" y="192"/>
                  <a:pt x="5155" y="192"/>
                </a:cubicBezTo>
                <a:cubicBezTo>
                  <a:pt x="5165" y="194"/>
                  <a:pt x="5175" y="195"/>
                  <a:pt x="5183" y="198"/>
                </a:cubicBezTo>
                <a:cubicBezTo>
                  <a:pt x="5203" y="207"/>
                  <a:pt x="5228" y="211"/>
                  <a:pt x="5246" y="211"/>
                </a:cubicBezTo>
                <a:cubicBezTo>
                  <a:pt x="5253" y="211"/>
                  <a:pt x="5263" y="210"/>
                  <a:pt x="5268" y="210"/>
                </a:cubicBezTo>
                <a:cubicBezTo>
                  <a:pt x="5276" y="206"/>
                  <a:pt x="5291" y="206"/>
                  <a:pt x="5296" y="206"/>
                </a:cubicBezTo>
                <a:cubicBezTo>
                  <a:pt x="5308" y="206"/>
                  <a:pt x="5326" y="208"/>
                  <a:pt x="5333" y="209"/>
                </a:cubicBezTo>
                <a:cubicBezTo>
                  <a:pt x="5344" y="210"/>
                  <a:pt x="5361" y="212"/>
                  <a:pt x="5367" y="212"/>
                </a:cubicBezTo>
                <a:cubicBezTo>
                  <a:pt x="5397" y="214"/>
                  <a:pt x="5427" y="196"/>
                  <a:pt x="5437" y="159"/>
                </a:cubicBezTo>
                <a:lnTo>
                  <a:pt x="5437" y="126"/>
                </a:lnTo>
                <a:lnTo>
                  <a:pt x="5471" y="93"/>
                </a:lnTo>
                <a:lnTo>
                  <a:pt x="5471" y="88"/>
                </a:lnTo>
                <a:lnTo>
                  <a:pt x="5471" y="87"/>
                </a:lnTo>
                <a:lnTo>
                  <a:pt x="5471" y="86"/>
                </a:lnTo>
                <a:lnTo>
                  <a:pt x="5471" y="64"/>
                </a:lnTo>
                <a:close/>
                <a:moveTo>
                  <a:pt x="7071" y="55"/>
                </a:moveTo>
                <a:cubicBezTo>
                  <a:pt x="7098" y="55"/>
                  <a:pt x="7128" y="58"/>
                  <a:pt x="7152" y="64"/>
                </a:cubicBezTo>
                <a:cubicBezTo>
                  <a:pt x="7152" y="67"/>
                  <a:pt x="7152" y="74"/>
                  <a:pt x="7152" y="76"/>
                </a:cubicBezTo>
                <a:cubicBezTo>
                  <a:pt x="7151" y="84"/>
                  <a:pt x="7150" y="93"/>
                  <a:pt x="7148" y="94"/>
                </a:cubicBezTo>
                <a:lnTo>
                  <a:pt x="7148" y="95"/>
                </a:lnTo>
                <a:lnTo>
                  <a:pt x="7148" y="95"/>
                </a:lnTo>
                <a:lnTo>
                  <a:pt x="7147" y="95"/>
                </a:lnTo>
                <a:lnTo>
                  <a:pt x="7147" y="95"/>
                </a:lnTo>
                <a:cubicBezTo>
                  <a:pt x="7135" y="99"/>
                  <a:pt x="7127" y="103"/>
                  <a:pt x="7114" y="104"/>
                </a:cubicBezTo>
                <a:cubicBezTo>
                  <a:pt x="7048" y="105"/>
                  <a:pt x="6971" y="125"/>
                  <a:pt x="6919" y="146"/>
                </a:cubicBezTo>
                <a:cubicBezTo>
                  <a:pt x="6916" y="147"/>
                  <a:pt x="6911" y="148"/>
                  <a:pt x="6909" y="148"/>
                </a:cubicBezTo>
                <a:cubicBezTo>
                  <a:pt x="6887" y="148"/>
                  <a:pt x="6849" y="123"/>
                  <a:pt x="6837" y="98"/>
                </a:cubicBezTo>
                <a:cubicBezTo>
                  <a:pt x="6867" y="94"/>
                  <a:pt x="6905" y="84"/>
                  <a:pt x="6929" y="79"/>
                </a:cubicBezTo>
                <a:cubicBezTo>
                  <a:pt x="6974" y="67"/>
                  <a:pt x="7030" y="56"/>
                  <a:pt x="7071" y="55"/>
                </a:cubicBezTo>
                <a:close/>
                <a:moveTo>
                  <a:pt x="11051" y="50"/>
                </a:moveTo>
                <a:lnTo>
                  <a:pt x="11053" y="50"/>
                </a:lnTo>
                <a:lnTo>
                  <a:pt x="11054" y="50"/>
                </a:lnTo>
                <a:cubicBezTo>
                  <a:pt x="11074" y="50"/>
                  <a:pt x="11087" y="71"/>
                  <a:pt x="11094" y="86"/>
                </a:cubicBezTo>
                <a:cubicBezTo>
                  <a:pt x="11095" y="127"/>
                  <a:pt x="11058" y="136"/>
                  <a:pt x="11031" y="144"/>
                </a:cubicBezTo>
                <a:lnTo>
                  <a:pt x="11029" y="145"/>
                </a:lnTo>
                <a:lnTo>
                  <a:pt x="11028" y="145"/>
                </a:lnTo>
                <a:lnTo>
                  <a:pt x="11026" y="146"/>
                </a:lnTo>
                <a:lnTo>
                  <a:pt x="11024" y="146"/>
                </a:lnTo>
                <a:lnTo>
                  <a:pt x="11023" y="146"/>
                </a:lnTo>
                <a:lnTo>
                  <a:pt x="11021" y="147"/>
                </a:lnTo>
                <a:lnTo>
                  <a:pt x="11020" y="147"/>
                </a:lnTo>
                <a:lnTo>
                  <a:pt x="11019" y="147"/>
                </a:lnTo>
                <a:lnTo>
                  <a:pt x="11017" y="148"/>
                </a:lnTo>
                <a:lnTo>
                  <a:pt x="11016" y="148"/>
                </a:lnTo>
                <a:cubicBezTo>
                  <a:pt x="11000" y="149"/>
                  <a:pt x="10985" y="136"/>
                  <a:pt x="10985" y="123"/>
                </a:cubicBezTo>
                <a:lnTo>
                  <a:pt x="10984" y="121"/>
                </a:lnTo>
                <a:lnTo>
                  <a:pt x="10984" y="119"/>
                </a:lnTo>
                <a:lnTo>
                  <a:pt x="10984" y="118"/>
                </a:lnTo>
                <a:lnTo>
                  <a:pt x="10984" y="116"/>
                </a:lnTo>
                <a:lnTo>
                  <a:pt x="10984" y="114"/>
                </a:lnTo>
                <a:cubicBezTo>
                  <a:pt x="10983" y="78"/>
                  <a:pt x="11023" y="57"/>
                  <a:pt x="11043" y="52"/>
                </a:cubicBezTo>
                <a:lnTo>
                  <a:pt x="11044" y="51"/>
                </a:lnTo>
                <a:cubicBezTo>
                  <a:pt x="11047" y="51"/>
                  <a:pt x="11050" y="50"/>
                  <a:pt x="11051" y="50"/>
                </a:cubicBezTo>
                <a:close/>
                <a:moveTo>
                  <a:pt x="10155" y="0"/>
                </a:moveTo>
                <a:cubicBezTo>
                  <a:pt x="10159" y="0"/>
                  <a:pt x="10167" y="0"/>
                  <a:pt x="10171" y="0"/>
                </a:cubicBezTo>
                <a:cubicBezTo>
                  <a:pt x="10176" y="1"/>
                  <a:pt x="10183" y="1"/>
                  <a:pt x="10186" y="1"/>
                </a:cubicBezTo>
                <a:lnTo>
                  <a:pt x="10186" y="30"/>
                </a:lnTo>
                <a:cubicBezTo>
                  <a:pt x="10183" y="30"/>
                  <a:pt x="10179" y="30"/>
                  <a:pt x="10178" y="30"/>
                </a:cubicBezTo>
                <a:cubicBezTo>
                  <a:pt x="10173" y="30"/>
                  <a:pt x="10164" y="31"/>
                  <a:pt x="10160" y="31"/>
                </a:cubicBezTo>
                <a:cubicBezTo>
                  <a:pt x="10155" y="31"/>
                  <a:pt x="10148" y="31"/>
                  <a:pt x="10145" y="31"/>
                </a:cubicBezTo>
                <a:cubicBezTo>
                  <a:pt x="10131" y="32"/>
                  <a:pt x="10116" y="27"/>
                  <a:pt x="10108" y="18"/>
                </a:cubicBezTo>
                <a:cubicBezTo>
                  <a:pt x="10120" y="3"/>
                  <a:pt x="10140" y="0"/>
                  <a:pt x="10155" y="0"/>
                </a:cubicBezTo>
                <a:close/>
              </a:path>
            </a:pathLst>
          </a:custGeom>
          <a:gradFill rotWithShape="1">
            <a:gsLst>
              <a:gs pos="0">
                <a:srgbClr val="D74B4D"/>
              </a:gs>
              <a:gs pos="100000">
                <a:srgbClr val="761A1B"/>
              </a:gs>
            </a:gsLst>
            <a:lin ang="0" scaled="1"/>
            <a:tileRect/>
          </a:gradFill>
          <a:ln w="35611">
            <a:noFill/>
          </a:ln>
        </p:spPr>
        <p:txBody>
          <a:bodyPr wrap="square">
            <a:noAutofit/>
          </a:bodyPr>
          <a:lstStyle/>
          <a:p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 userDrawn="1">
            <p:custDataLst>
              <p:tags r:id="rId5"/>
            </p:custDataLst>
          </p:nvPr>
        </p:nvSpPr>
        <p:spPr>
          <a:xfrm>
            <a:off x="7404735" y="802005"/>
            <a:ext cx="415988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/>
            <a:r>
              <a:rPr lang="zh-CN" altLang="en-US" sz="9000" noProof="1">
                <a:solidFill>
                  <a:schemeClr val="bg1">
                    <a:alpha val="15000"/>
                  </a:schemeClr>
                </a:soli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Marx</a:t>
            </a:r>
            <a:endParaRPr lang="zh-CN" altLang="en-US" sz="9000" noProof="1">
              <a:solidFill>
                <a:schemeClr val="bg1">
                  <a:alpha val="15000"/>
                </a:schemeClr>
              </a:solidFill>
              <a:latin typeface="思源宋体 CN Heavy" panose="02020900000000000000" charset="-122"/>
              <a:ea typeface="思源宋体 CN Heavy" panose="02020900000000000000" charset="-122"/>
              <a:cs typeface="+mn-ea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lum bright="6000" contrast="36000"/>
          </a:blip>
          <a:stretch>
            <a:fillRect/>
          </a:stretch>
        </p:blipFill>
        <p:spPr>
          <a:xfrm flipH="1">
            <a:off x="7404735" y="802005"/>
            <a:ext cx="4596130" cy="6087745"/>
          </a:xfrm>
          <a:prstGeom prst="rect">
            <a:avLst/>
          </a:prstGeom>
          <a:effectLst>
            <a:softEdge rad="25400"/>
          </a:effec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 userDrawn="1"/>
        </p:nvPicPr>
        <p:blipFill>
          <a:blip r:embed="rId2"/>
          <a:srcRect b="33407"/>
          <a:stretch>
            <a:fillRect/>
          </a:stretch>
        </p:blipFill>
        <p:spPr>
          <a:xfrm>
            <a:off x="0" y="1905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 userDrawn="1"/>
        </p:nvSpPr>
        <p:spPr>
          <a:xfrm>
            <a:off x="466725" y="598805"/>
            <a:ext cx="11220450" cy="5698490"/>
          </a:xfrm>
          <a:prstGeom prst="rect">
            <a:avLst/>
          </a:prstGeom>
          <a:noFill/>
          <a:ln>
            <a:solidFill>
              <a:srgbClr val="EACD93">
                <a:alpha val="73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9EFDC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  <p:sp>
        <p:nvSpPr>
          <p:cNvPr id="2" name="缺角矩形 1"/>
          <p:cNvSpPr/>
          <p:nvPr userDrawn="1"/>
        </p:nvSpPr>
        <p:spPr>
          <a:xfrm>
            <a:off x="318135" y="408305"/>
            <a:ext cx="11517630" cy="6079490"/>
          </a:xfrm>
          <a:prstGeom prst="plaque">
            <a:avLst>
              <a:gd name="adj" fmla="val 9323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58000"/>
                </a:schemeClr>
              </a:gs>
            </a:gsLst>
            <a:lin ang="5400000" scaled="0"/>
          </a:gradFill>
          <a:ln>
            <a:solidFill>
              <a:srgbClr val="F9E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 userDrawn="1">
            <p:custDataLst>
              <p:tags r:id="rId2"/>
            </p:custDataLst>
          </p:nvPr>
        </p:nvPicPr>
        <p:blipFill>
          <a:blip r:embed="rId3"/>
          <a:srcRect b="3340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6889750"/>
          </a:xfrm>
          <a:prstGeom prst="rect">
            <a:avLst/>
          </a:prstGeom>
          <a:gradFill>
            <a:gsLst>
              <a:gs pos="0">
                <a:schemeClr val="bg1">
                  <a:alpha val="26000"/>
                </a:schemeClr>
              </a:gs>
              <a:gs pos="27000">
                <a:srgbClr val="FFFFFF">
                  <a:alpha val="0"/>
                </a:srgbClr>
              </a:gs>
              <a:gs pos="69000">
                <a:schemeClr val="bg1">
                  <a:alpha val="8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1"/>
          <p:cNvSpPr/>
          <p:nvPr userDrawn="1">
            <p:custDataLst>
              <p:tags r:id="rId5"/>
            </p:custDataLst>
          </p:nvPr>
        </p:nvSpPr>
        <p:spPr>
          <a:xfrm rot="13631888" flipH="1">
            <a:off x="4767649" y="291370"/>
            <a:ext cx="9870147" cy="4292600"/>
          </a:xfrm>
          <a:custGeom>
            <a:avLst/>
            <a:gdLst/>
            <a:ahLst/>
            <a:cxnLst>
              <a:cxn ang="0">
                <a:pos x="11575773" y="20791"/>
              </a:cxn>
              <a:cxn ang="0">
                <a:pos x="11561316" y="12253"/>
              </a:cxn>
              <a:cxn ang="0">
                <a:pos x="11591315" y="674"/>
              </a:cxn>
              <a:cxn ang="0">
                <a:pos x="11591315" y="11649"/>
              </a:cxn>
              <a:cxn ang="0">
                <a:pos x="11591315" y="20177"/>
              </a:cxn>
              <a:cxn ang="0">
                <a:pos x="11575773" y="20791"/>
              </a:cxn>
              <a:cxn ang="0">
                <a:pos x="13208463" y="83572"/>
              </a:cxn>
              <a:cxn ang="0">
                <a:pos x="13208463" y="78088"/>
              </a:cxn>
              <a:cxn ang="0">
                <a:pos x="13205568" y="76258"/>
              </a:cxn>
              <a:cxn ang="0">
                <a:pos x="13205568" y="67113"/>
              </a:cxn>
              <a:cxn ang="0">
                <a:pos x="13218942" y="67113"/>
              </a:cxn>
              <a:cxn ang="0">
                <a:pos x="13212440" y="76867"/>
              </a:cxn>
              <a:cxn ang="0">
                <a:pos x="10354427" y="97590"/>
              </a:cxn>
              <a:cxn ang="0">
                <a:pos x="10331291" y="82962"/>
              </a:cxn>
              <a:cxn ang="0">
                <a:pos x="10322981" y="65290"/>
              </a:cxn>
              <a:cxn ang="0">
                <a:pos x="10442989" y="43340"/>
              </a:cxn>
              <a:cxn ang="0">
                <a:pos x="10440456" y="64070"/>
              </a:cxn>
              <a:cxn ang="0">
                <a:pos x="10429253" y="69553"/>
              </a:cxn>
              <a:cxn ang="0">
                <a:pos x="10354427" y="97590"/>
              </a:cxn>
              <a:cxn ang="0">
                <a:pos x="11907248" y="98810"/>
              </a:cxn>
              <a:cxn ang="0">
                <a:pos x="11893512" y="82351"/>
              </a:cxn>
              <a:cxn ang="0">
                <a:pos x="11915559" y="34812"/>
              </a:cxn>
              <a:cxn ang="0">
                <a:pos x="11934714" y="57967"/>
              </a:cxn>
              <a:cxn ang="0">
                <a:pos x="11908328" y="98200"/>
              </a:cxn>
              <a:cxn ang="0">
                <a:pos x="11907248" y="98810"/>
              </a:cxn>
              <a:cxn ang="0">
                <a:pos x="12048181" y="118320"/>
              </a:cxn>
              <a:cxn ang="0">
                <a:pos x="12042763" y="112828"/>
              </a:cxn>
              <a:cxn ang="0">
                <a:pos x="12048181" y="118320"/>
              </a:cxn>
              <a:cxn ang="0">
                <a:pos x="11458655" y="135992"/>
              </a:cxn>
              <a:cxn ang="0">
                <a:pos x="11433172" y="96219"/>
              </a:cxn>
              <a:cxn ang="0">
                <a:pos x="11406120" y="95862"/>
              </a:cxn>
              <a:cxn ang="0">
                <a:pos x="11410222" y="89667"/>
              </a:cxn>
              <a:cxn ang="0">
                <a:pos x="11399014" y="95768"/>
              </a:cxn>
              <a:cxn ang="0">
                <a:pos x="11406120" y="95862"/>
              </a:cxn>
              <a:cxn ang="0">
                <a:pos x="11398970" y="106659"/>
              </a:cxn>
              <a:cxn ang="0">
                <a:pos x="11393953" y="135992"/>
              </a:cxn>
              <a:cxn ang="0">
                <a:pos x="11516124" y="135992"/>
              </a:cxn>
              <a:cxn ang="0">
                <a:pos x="11527330" y="129897"/>
              </a:cxn>
              <a:cxn ang="0">
                <a:pos x="11629623" y="135382"/>
              </a:cxn>
              <a:cxn ang="0">
                <a:pos x="11646246" y="135382"/>
              </a:cxn>
              <a:cxn ang="0">
                <a:pos x="11489377" y="82962"/>
              </a:cxn>
              <a:cxn ang="0">
                <a:pos x="11482870" y="100031"/>
              </a:cxn>
              <a:cxn ang="0">
                <a:pos x="11513595" y="135992"/>
              </a:cxn>
              <a:cxn ang="0">
                <a:pos x="12434573" y="138432"/>
              </a:cxn>
              <a:cxn ang="0">
                <a:pos x="12448308" y="118320"/>
              </a:cxn>
              <a:cxn ang="0">
                <a:pos x="12435702" y="98052"/>
              </a:cxn>
              <a:cxn ang="0">
                <a:pos x="12434037" y="98372"/>
              </a:cxn>
              <a:cxn ang="0">
                <a:pos x="12433851" y="93327"/>
              </a:cxn>
              <a:cxn ang="0">
                <a:pos x="12422286" y="100642"/>
              </a:cxn>
              <a:cxn ang="0">
                <a:pos x="12434037" y="98372"/>
              </a:cxn>
              <a:cxn ang="0">
                <a:pos x="12434618" y="114050"/>
              </a:cxn>
              <a:cxn ang="0">
                <a:pos x="12434573" y="138432"/>
              </a:cxn>
              <a:cxn ang="0">
                <a:pos x="11672993" y="139652"/>
              </a:cxn>
              <a:cxn ang="0">
                <a:pos x="11684202" y="132338"/>
              </a:cxn>
              <a:cxn ang="0">
                <a:pos x="11792998" y="138432"/>
              </a:cxn>
              <a:cxn ang="0">
                <a:pos x="11778900" y="107956"/>
              </a:cxn>
              <a:cxn ang="0">
                <a:pos x="11753602" y="95157"/>
              </a:cxn>
              <a:cxn ang="0">
                <a:pos x="11700825" y="95157"/>
              </a:cxn>
              <a:cxn ang="0">
                <a:pos x="11661067" y="139652"/>
              </a:cxn>
              <a:cxn ang="0">
                <a:pos x="14521256" y="160374"/>
              </a:cxn>
              <a:cxn ang="0">
                <a:pos x="14513305" y="133558"/>
              </a:cxn>
              <a:cxn ang="0">
                <a:pos x="14525955" y="133558"/>
              </a:cxn>
              <a:cxn ang="0">
                <a:pos x="14521256" y="160374"/>
              </a:cxn>
              <a:cxn ang="0">
                <a:pos x="10967434" y="162816"/>
              </a:cxn>
              <a:cxn ang="0">
                <a:pos x="10950163" y="162816"/>
              </a:cxn>
              <a:cxn ang="0">
                <a:pos x="10963816" y="161595"/>
              </a:cxn>
              <a:cxn ang="0">
                <a:pos x="10969240" y="161595"/>
              </a:cxn>
              <a:cxn ang="0">
                <a:pos x="10969450" y="161909"/>
              </a:cxn>
              <a:cxn ang="0">
                <a:pos x="10793866" y="162963"/>
              </a:cxn>
              <a:cxn ang="0">
                <a:pos x="10796102" y="161595"/>
              </a:cxn>
              <a:cxn ang="0">
                <a:pos x="10800083" y="161595"/>
              </a:cxn>
              <a:cxn ang="0">
                <a:pos x="10813735" y="162816"/>
              </a:cxn>
              <a:cxn ang="0">
                <a:pos x="10794662" y="162816"/>
              </a:cxn>
              <a:cxn ang="0">
                <a:pos x="10881950" y="168912"/>
              </a:cxn>
              <a:cxn ang="0">
                <a:pos x="10813735" y="162816"/>
              </a:cxn>
              <a:cxn ang="0">
                <a:pos x="10950163" y="162816"/>
              </a:cxn>
              <a:cxn ang="0">
                <a:pos x="9857248" y="173101"/>
              </a:cxn>
              <a:cxn ang="0">
                <a:pos x="9825621" y="149400"/>
              </a:cxn>
              <a:cxn ang="0">
                <a:pos x="9815137" y="132949"/>
              </a:cxn>
              <a:cxn ang="0">
                <a:pos x="9908753" y="132949"/>
              </a:cxn>
              <a:cxn ang="0">
                <a:pos x="9889956" y="154281"/>
              </a:cxn>
              <a:cxn ang="0">
                <a:pos x="9857248" y="173101"/>
              </a:cxn>
              <a:cxn ang="0">
                <a:pos x="13410503" y="213405"/>
              </a:cxn>
              <a:cxn ang="0">
                <a:pos x="13319056" y="213405"/>
              </a:cxn>
              <a:cxn ang="0">
                <a:pos x="9627209" y="220109"/>
              </a:cxn>
              <a:cxn ang="0">
                <a:pos x="9617809" y="220109"/>
              </a:cxn>
              <a:cxn ang="0">
                <a:pos x="9614558" y="220109"/>
              </a:cxn>
              <a:cxn ang="0">
                <a:pos x="9600826" y="196945"/>
              </a:cxn>
              <a:cxn ang="0">
                <a:pos x="9640221" y="196945"/>
              </a:cxn>
              <a:cxn ang="0">
                <a:pos x="9959384" y="240832"/>
              </a:cxn>
              <a:cxn ang="0">
                <a:pos x="9946373" y="221940"/>
              </a:cxn>
              <a:cxn ang="0">
                <a:pos x="9963721" y="202437"/>
              </a:cxn>
              <a:cxn ang="0">
                <a:pos x="9976013" y="202437"/>
              </a:cxn>
              <a:cxn ang="0">
                <a:pos x="9959384" y="240832"/>
              </a:cxn>
              <a:cxn ang="0">
                <a:pos x="12631565" y="259121"/>
              </a:cxn>
              <a:cxn ang="0">
                <a:pos x="12635902" y="248757"/>
              </a:cxn>
              <a:cxn ang="0">
                <a:pos x="12623975" y="256072"/>
              </a:cxn>
              <a:cxn ang="0">
                <a:pos x="12626504" y="256072"/>
              </a:cxn>
              <a:cxn ang="0">
                <a:pos x="8868839" y="268876"/>
              </a:cxn>
              <a:cxn ang="0">
                <a:pos x="8855464" y="268876"/>
              </a:cxn>
              <a:cxn ang="0">
                <a:pos x="10898441" y="270322"/>
              </a:cxn>
              <a:cxn ang="0">
                <a:pos x="10944302" y="270096"/>
              </a:cxn>
              <a:cxn ang="0">
                <a:pos x="10912856" y="229254"/>
              </a:cxn>
              <a:cxn ang="0">
                <a:pos x="10908153" y="229254"/>
              </a:cxn>
              <a:cxn ang="0">
                <a:pos x="10889361" y="229254"/>
              </a:cxn>
              <a:cxn ang="0">
                <a:pos x="10886830" y="229254"/>
              </a:cxn>
              <a:cxn ang="0">
                <a:pos x="10881050" y="240832"/>
              </a:cxn>
              <a:cxn ang="0">
                <a:pos x="10862844" y="250154"/>
              </a:cxn>
              <a:cxn ang="0">
                <a:pos x="10857191" y="244492"/>
              </a:cxn>
              <a:cxn ang="0">
                <a:pos x="10860807" y="251198"/>
              </a:cxn>
              <a:cxn ang="0">
                <a:pos x="10862844" y="250154"/>
              </a:cxn>
              <a:cxn ang="0">
                <a:pos x="10877360" y="264693"/>
              </a:cxn>
              <a:cxn ang="0">
                <a:pos x="10898441" y="270322"/>
              </a:cxn>
              <a:cxn ang="0">
                <a:pos x="10484902" y="270707"/>
              </a:cxn>
              <a:cxn ang="0">
                <a:pos x="10471889" y="270707"/>
              </a:cxn>
              <a:cxn ang="0">
                <a:pos x="10478400" y="270707"/>
              </a:cxn>
              <a:cxn ang="0">
                <a:pos x="10094802" y="271465"/>
              </a:cxn>
              <a:cxn ang="0">
                <a:pos x="10127065" y="249366"/>
              </a:cxn>
              <a:cxn ang="0">
                <a:pos x="10177668" y="249366"/>
              </a:cxn>
              <a:cxn ang="0">
                <a:pos x="10180563" y="245713"/>
              </a:cxn>
              <a:cxn ang="0">
                <a:pos x="10172970" y="233517"/>
              </a:cxn>
              <a:cxn ang="0">
                <a:pos x="10136824" y="233517"/>
              </a:cxn>
              <a:cxn ang="0">
                <a:pos x="10127421" y="246935"/>
              </a:cxn>
              <a:cxn ang="0">
                <a:pos x="10058749" y="265215"/>
              </a:cxn>
              <a:cxn ang="0">
                <a:pos x="10094802" y="271465"/>
              </a:cxn>
              <a:cxn ang="0">
                <a:pos x="9136330" y="294473"/>
              </a:cxn>
              <a:cxn ang="0">
                <a:pos x="9137780" y="290819"/>
              </a:cxn>
              <a:cxn ang="0">
                <a:pos x="9138791" y="290819"/>
              </a:cxn>
              <a:cxn ang="0">
                <a:pos x="14251236" y="295082"/>
              </a:cxn>
              <a:cxn ang="0">
                <a:pos x="14248704" y="292039"/>
              </a:cxn>
              <a:cxn ang="0">
                <a:pos x="14247980" y="295082"/>
              </a:cxn>
              <a:cxn ang="0">
                <a:pos x="14935458" y="296302"/>
              </a:cxn>
              <a:cxn ang="0">
                <a:pos x="14953169" y="271310"/>
              </a:cxn>
              <a:cxn ang="0">
                <a:pos x="14953169" y="274970"/>
              </a:cxn>
              <a:cxn ang="0">
                <a:pos x="14954616" y="264606"/>
              </a:cxn>
              <a:cxn ang="0">
                <a:pos x="14943052" y="248757"/>
              </a:cxn>
              <a:cxn ang="0">
                <a:pos x="14924618" y="273141"/>
              </a:cxn>
              <a:cxn ang="0">
                <a:pos x="14935458" y="296302"/>
              </a:cxn>
              <a:cxn ang="0">
                <a:pos x="9080311" y="315203"/>
              </a:cxn>
              <a:cxn ang="0">
                <a:pos x="9109225" y="293260"/>
              </a:cxn>
              <a:cxn ang="0">
                <a:pos x="9070190" y="315203"/>
              </a:cxn>
              <a:cxn ang="0">
                <a:pos x="9578015" y="315203"/>
              </a:cxn>
              <a:cxn ang="0">
                <a:pos x="9574227" y="311542"/>
              </a:cxn>
              <a:cxn ang="0">
                <a:pos x="9579828" y="311542"/>
              </a:cxn>
              <a:cxn ang="0">
                <a:pos x="9581855" y="311542"/>
              </a:cxn>
              <a:cxn ang="0">
                <a:pos x="9216894" y="315463"/>
              </a:cxn>
              <a:cxn ang="0">
                <a:pos x="9216757" y="314566"/>
              </a:cxn>
              <a:cxn ang="0">
                <a:pos x="9217293" y="315203"/>
              </a:cxn>
              <a:cxn ang="0">
                <a:pos x="8651656" y="316341"/>
              </a:cxn>
              <a:cxn ang="0">
                <a:pos x="8617004" y="290819"/>
              </a:cxn>
              <a:cxn ang="0">
                <a:pos x="8689294" y="310322"/>
              </a:cxn>
              <a:cxn ang="0">
                <a:pos x="8651656" y="316341"/>
              </a:cxn>
              <a:cxn ang="0">
                <a:pos x="8780743" y="317025"/>
              </a:cxn>
              <a:cxn ang="0">
                <a:pos x="8713871" y="305448"/>
              </a:cxn>
              <a:cxn ang="0">
                <a:pos x="8780743" y="317025"/>
              </a:cxn>
              <a:cxn ang="0">
                <a:pos x="14570757" y="331661"/>
              </a:cxn>
              <a:cxn ang="0">
                <a:pos x="14575455" y="324951"/>
              </a:cxn>
              <a:cxn ang="0">
                <a:pos x="14576179" y="323737"/>
              </a:cxn>
              <a:cxn ang="0">
                <a:pos x="9124042" y="335926"/>
              </a:cxn>
              <a:cxn ang="0">
                <a:pos x="9160185" y="312762"/>
              </a:cxn>
              <a:cxn ang="0">
                <a:pos x="9162712" y="290819"/>
              </a:cxn>
              <a:cxn ang="0">
                <a:pos x="9138791" y="290819"/>
              </a:cxn>
              <a:cxn ang="0">
                <a:pos x="9147729" y="277530"/>
              </a:cxn>
              <a:cxn ang="0">
                <a:pos x="9192349" y="257901"/>
              </a:cxn>
              <a:cxn ang="0">
                <a:pos x="9125491" y="234128"/>
              </a:cxn>
              <a:cxn ang="0">
                <a:pos x="9108863" y="228034"/>
              </a:cxn>
              <a:cxn ang="0">
                <a:pos x="9093323" y="234738"/>
              </a:cxn>
              <a:cxn ang="0">
                <a:pos x="9065490" y="243883"/>
              </a:cxn>
              <a:cxn ang="0">
                <a:pos x="8954873" y="243883"/>
              </a:cxn>
              <a:cxn ang="0">
                <a:pos x="8923064" y="235349"/>
              </a:cxn>
              <a:cxn ang="0">
                <a:pos x="8897038" y="226203"/>
              </a:cxn>
              <a:cxn ang="0">
                <a:pos x="8894865" y="226203"/>
              </a:cxn>
              <a:cxn ang="0">
                <a:pos x="8889803" y="233517"/>
              </a:cxn>
              <a:cxn ang="0">
                <a:pos x="8886196" y="243272"/>
              </a:cxn>
              <a:cxn ang="0">
                <a:pos x="8883658" y="269487"/>
              </a:cxn>
              <a:cxn ang="0">
                <a:pos x="9062239" y="269487"/>
              </a:cxn>
              <a:cxn ang="0">
                <a:pos x="9124405" y="291430"/>
              </a:cxn>
              <a:cxn ang="0">
                <a:pos x="9137058" y="291430"/>
              </a:cxn>
              <a:cxn ang="0">
                <a:pos x="9128748" y="320077"/>
              </a:cxn>
              <a:cxn ang="0">
                <a:pos x="10657673" y="340800"/>
              </a:cxn>
              <a:cxn ang="0">
                <a:pos x="10657673" y="320686"/>
              </a:cxn>
              <a:cxn ang="0">
                <a:pos x="10646833" y="320686"/>
              </a:cxn>
              <a:cxn ang="0">
                <a:pos x="10651527" y="329221"/>
              </a:cxn>
              <a:cxn ang="0">
                <a:pos x="10655869" y="336535"/>
              </a:cxn>
              <a:cxn ang="0">
                <a:pos x="10620578" y="352536"/>
              </a:cxn>
              <a:cxn ang="0">
                <a:pos x="10629476" y="336535"/>
              </a:cxn>
              <a:cxn ang="0">
                <a:pos x="10626589" y="334095"/>
              </a:cxn>
              <a:cxn ang="0">
                <a:pos x="10631649" y="316423"/>
              </a:cxn>
              <a:cxn ang="0">
                <a:pos x="10545987" y="334095"/>
              </a:cxn>
              <a:cxn ang="0">
                <a:pos x="10578157" y="339586"/>
              </a:cxn>
              <a:cxn ang="0">
                <a:pos x="10580684" y="339586"/>
              </a:cxn>
              <a:cxn ang="0">
                <a:pos x="10602733" y="347503"/>
              </a:cxn>
              <a:cxn ang="0">
                <a:pos x="10620578" y="352536"/>
              </a:cxn>
              <a:cxn ang="0">
                <a:pos x="10090129" y="352764"/>
              </a:cxn>
              <a:cxn ang="0">
                <a:pos x="10077972" y="351164"/>
              </a:cxn>
              <a:cxn ang="0">
                <a:pos x="10082671" y="333484"/>
              </a:cxn>
              <a:cxn ang="0">
                <a:pos x="10089905" y="333484"/>
              </a:cxn>
              <a:cxn ang="0">
                <a:pos x="10089905" y="334704"/>
              </a:cxn>
              <a:cxn ang="0">
                <a:pos x="10096046" y="334704"/>
              </a:cxn>
              <a:cxn ang="0">
                <a:pos x="10090129" y="352764"/>
              </a:cxn>
              <a:cxn ang="0">
                <a:pos x="9839386" y="353145"/>
              </a:cxn>
              <a:cxn ang="0">
                <a:pos x="9854883" y="334095"/>
              </a:cxn>
              <a:cxn ang="0">
                <a:pos x="9853076" y="331661"/>
              </a:cxn>
              <a:cxn ang="0">
                <a:pos x="9857773" y="322517"/>
              </a:cxn>
              <a:cxn ang="0">
                <a:pos x="9845487" y="319466"/>
              </a:cxn>
              <a:cxn ang="0">
                <a:pos x="9831028" y="319466"/>
              </a:cxn>
              <a:cxn ang="0">
                <a:pos x="9818380" y="319466"/>
              </a:cxn>
              <a:cxn ang="0">
                <a:pos x="9818380" y="337755"/>
              </a:cxn>
              <a:cxn ang="0">
                <a:pos x="9815486" y="346901"/>
              </a:cxn>
              <a:cxn ang="0">
                <a:pos x="9818742" y="338366"/>
              </a:cxn>
              <a:cxn ang="0">
                <a:pos x="9839386" y="353145"/>
              </a:cxn>
              <a:cxn ang="0">
                <a:pos x="9231706" y="357489"/>
              </a:cxn>
              <a:cxn ang="0">
                <a:pos x="9249103" y="346290"/>
              </a:cxn>
              <a:cxn ang="0">
                <a:pos x="9255964" y="335926"/>
              </a:cxn>
              <a:cxn ang="0">
                <a:pos x="9216572" y="313372"/>
              </a:cxn>
              <a:cxn ang="0">
                <a:pos x="9216757" y="314566"/>
              </a:cxn>
              <a:cxn ang="0">
                <a:pos x="9199444" y="294096"/>
              </a:cxn>
              <a:cxn ang="0">
                <a:pos x="9177537" y="292650"/>
              </a:cxn>
              <a:cxn ang="0">
                <a:pos x="9177537" y="315812"/>
              </a:cxn>
              <a:cxn ang="0">
                <a:pos x="9179702" y="315812"/>
              </a:cxn>
              <a:cxn ang="0">
                <a:pos x="9186932" y="328611"/>
              </a:cxn>
              <a:cxn ang="0">
                <a:pos x="9190544" y="334095"/>
              </a:cxn>
              <a:cxn ang="0">
                <a:pos x="9177537" y="334095"/>
              </a:cxn>
              <a:cxn ang="0">
                <a:pos x="9177537" y="355427"/>
              </a:cxn>
              <a:cxn ang="0">
                <a:pos x="9185850" y="342020"/>
              </a:cxn>
              <a:cxn ang="0">
                <a:pos x="9189463" y="335926"/>
              </a:cxn>
              <a:cxn ang="0">
                <a:pos x="9201389" y="325560"/>
              </a:cxn>
              <a:cxn ang="0">
                <a:pos x="9216894" y="315463"/>
              </a:cxn>
              <a:cxn ang="0">
                <a:pos x="9220546" y="338975"/>
              </a:cxn>
              <a:cxn ang="0">
                <a:pos x="9231706" y="357489"/>
              </a:cxn>
              <a:cxn ang="0">
                <a:pos x="11250095" y="362741"/>
              </a:cxn>
              <a:cxn ang="0">
                <a:pos x="11255154" y="333485"/>
              </a:cxn>
              <a:cxn ang="0">
                <a:pos x="11245398" y="357258"/>
              </a:cxn>
              <a:cxn ang="0">
                <a:pos x="11209614" y="364572"/>
              </a:cxn>
              <a:cxn ang="0">
                <a:pos x="11129737" y="318857"/>
              </a:cxn>
              <a:cxn ang="0">
                <a:pos x="11102990" y="318857"/>
              </a:cxn>
              <a:cxn ang="0">
                <a:pos x="11090696" y="363352"/>
              </a:cxn>
              <a:cxn ang="0">
                <a:pos x="11194795" y="363352"/>
              </a:cxn>
              <a:cxn ang="0">
                <a:pos x="14603288" y="368844"/>
              </a:cxn>
              <a:cxn ang="0">
                <a:pos x="14603288" y="354824"/>
              </a:cxn>
              <a:cxn ang="0">
                <a:pos x="14597142" y="354824"/>
              </a:cxn>
              <a:cxn ang="0">
                <a:pos x="14596418" y="359087"/>
              </a:cxn>
              <a:cxn ang="0">
                <a:pos x="14603288" y="368844"/>
              </a:cxn>
              <a:cxn ang="0">
                <a:pos x="15637415" y="374327"/>
              </a:cxn>
              <a:cxn ang="0">
                <a:pos x="15650789" y="358478"/>
              </a:cxn>
              <a:cxn ang="0">
                <a:pos x="15637415" y="374327"/>
              </a:cxn>
              <a:cxn ang="0">
                <a:pos x="10124238" y="376157"/>
              </a:cxn>
              <a:cxn ang="0">
                <a:pos x="10115205" y="368233"/>
              </a:cxn>
              <a:cxn ang="0">
                <a:pos x="10119178" y="361528"/>
              </a:cxn>
              <a:cxn ang="0">
                <a:pos x="10128577" y="369453"/>
              </a:cxn>
              <a:cxn ang="0">
                <a:pos x="8281576" y="380421"/>
              </a:cxn>
              <a:cxn ang="0">
                <a:pos x="8253020" y="376768"/>
              </a:cxn>
              <a:cxn ang="0">
                <a:pos x="8240732" y="357867"/>
              </a:cxn>
              <a:cxn ang="0">
                <a:pos x="8266032" y="357867"/>
              </a:cxn>
              <a:cxn ang="0">
                <a:pos x="8271093" y="353604"/>
              </a:cxn>
              <a:cxn ang="0">
                <a:pos x="8292422" y="336535"/>
              </a:cxn>
              <a:cxn ang="0">
                <a:pos x="8295312" y="349333"/>
              </a:cxn>
              <a:cxn ang="0">
                <a:pos x="8281576" y="380421"/>
              </a:cxn>
              <a:cxn ang="0">
                <a:pos x="8133021" y="381640"/>
              </a:cxn>
              <a:cxn ang="0">
                <a:pos x="8125793" y="375546"/>
              </a:cxn>
              <a:cxn ang="0">
                <a:pos x="8115310" y="365791"/>
              </a:cxn>
              <a:cxn ang="0">
                <a:pos x="8107359" y="359087"/>
              </a:cxn>
              <a:cxn ang="0">
                <a:pos x="8146033" y="337144"/>
              </a:cxn>
              <a:cxn ang="0">
                <a:pos x="8146033" y="347501"/>
              </a:cxn>
              <a:cxn ang="0">
                <a:pos x="8146033" y="357867"/>
              </a:cxn>
              <a:cxn ang="0">
                <a:pos x="15557516" y="402974"/>
              </a:cxn>
              <a:cxn ang="0">
                <a:pos x="15562577" y="396880"/>
              </a:cxn>
              <a:cxn ang="0">
                <a:pos x="15563297" y="396880"/>
              </a:cxn>
              <a:cxn ang="0">
                <a:pos x="15557516" y="381641"/>
              </a:cxn>
              <a:cxn ang="0">
                <a:pos x="15557516" y="402974"/>
              </a:cxn>
              <a:cxn ang="0">
                <a:pos x="15542696" y="423697"/>
              </a:cxn>
              <a:cxn ang="0">
                <a:pos x="15521009" y="400540"/>
              </a:cxn>
              <a:cxn ang="0">
                <a:pos x="15517396" y="400540"/>
              </a:cxn>
              <a:cxn ang="0">
                <a:pos x="15517396" y="423094"/>
              </a:cxn>
              <a:cxn ang="0">
                <a:pos x="15520648" y="423094"/>
              </a:cxn>
              <a:cxn ang="0">
                <a:pos x="15540525" y="423094"/>
              </a:cxn>
              <a:cxn ang="0">
                <a:pos x="10574544" y="425526"/>
              </a:cxn>
              <a:cxn ang="0">
                <a:pos x="10572733" y="423094"/>
              </a:cxn>
              <a:cxn ang="0">
                <a:pos x="10581770" y="416382"/>
              </a:cxn>
              <a:cxn ang="0">
                <a:pos x="10565863" y="388956"/>
              </a:cxn>
              <a:cxn ang="0">
                <a:pos x="10560083" y="384082"/>
              </a:cxn>
              <a:cxn ang="0">
                <a:pos x="10557915" y="384082"/>
              </a:cxn>
              <a:cxn ang="0">
                <a:pos x="10554300" y="384082"/>
              </a:cxn>
              <a:cxn ang="0">
                <a:pos x="10554300" y="390785"/>
              </a:cxn>
              <a:cxn ang="0">
                <a:pos x="10554300" y="405414"/>
              </a:cxn>
              <a:cxn ang="0">
                <a:pos x="10574544" y="425526"/>
              </a:cxn>
              <a:cxn ang="0">
                <a:pos x="7854876" y="435177"/>
              </a:cxn>
              <a:cxn ang="0">
                <a:pos x="7904943" y="423093"/>
              </a:cxn>
              <a:cxn ang="0">
                <a:pos x="7917597" y="398709"/>
              </a:cxn>
              <a:cxn ang="0">
                <a:pos x="7917597" y="379810"/>
              </a:cxn>
              <a:cxn ang="0">
                <a:pos x="7894463" y="379810"/>
              </a:cxn>
              <a:cxn ang="0">
                <a:pos x="7861932" y="386514"/>
              </a:cxn>
              <a:cxn ang="0">
                <a:pos x="7843498" y="412728"/>
              </a:cxn>
              <a:cxn ang="0">
                <a:pos x="7838075" y="423093"/>
              </a:cxn>
              <a:cxn ang="0">
                <a:pos x="7854876" y="435177"/>
              </a:cxn>
              <a:cxn ang="0">
                <a:pos x="9821992" y="437721"/>
              </a:cxn>
              <a:cxn ang="0">
                <a:pos x="9828499" y="427967"/>
              </a:cxn>
              <a:cxn ang="0">
                <a:pos x="9826691" y="427357"/>
              </a:cxn>
              <a:cxn ang="0">
                <a:pos x="9824162" y="397490"/>
              </a:cxn>
              <a:cxn ang="0">
                <a:pos x="9812956" y="406634"/>
              </a:cxn>
              <a:cxn ang="0">
                <a:pos x="9818015" y="434672"/>
              </a:cxn>
              <a:cxn ang="0">
                <a:pos x="9821992" y="437721"/>
              </a:cxn>
              <a:cxn ang="0">
                <a:pos x="9271149" y="449910"/>
              </a:cxn>
              <a:cxn ang="0">
                <a:pos x="9271149" y="446256"/>
              </a:cxn>
              <a:cxn ang="0">
                <a:pos x="9269342" y="446256"/>
              </a:cxn>
              <a:cxn ang="0">
                <a:pos x="9353197" y="420043"/>
              </a:cxn>
              <a:cxn ang="0">
                <a:pos x="9401129" y="416271"/>
              </a:cxn>
              <a:cxn ang="0">
                <a:pos x="9413016" y="402118"/>
              </a:cxn>
              <a:cxn ang="0">
                <a:pos x="9414281" y="402364"/>
              </a:cxn>
              <a:cxn ang="0">
                <a:pos x="9415957" y="399320"/>
              </a:cxn>
              <a:cxn ang="0">
                <a:pos x="9418980" y="399320"/>
              </a:cxn>
              <a:cxn ang="0">
                <a:pos x="9418980" y="393830"/>
              </a:cxn>
              <a:cxn ang="0">
                <a:pos x="9415957" y="399320"/>
              </a:cxn>
              <a:cxn ang="0">
                <a:pos x="9415367" y="399320"/>
              </a:cxn>
              <a:cxn ang="0">
                <a:pos x="9414281" y="400612"/>
              </a:cxn>
              <a:cxn ang="0">
                <a:pos x="9413016" y="402118"/>
              </a:cxn>
              <a:cxn ang="0">
                <a:pos x="9326455" y="385302"/>
              </a:cxn>
              <a:cxn ang="0">
                <a:pos x="9295732" y="379201"/>
              </a:cxn>
              <a:cxn ang="0">
                <a:pos x="9288136" y="379201"/>
              </a:cxn>
              <a:cxn ang="0">
                <a:pos x="9269342" y="443816"/>
              </a:cxn>
              <a:cxn ang="0">
                <a:pos x="9269342" y="446256"/>
              </a:cxn>
              <a:cxn ang="0">
                <a:pos x="9269342" y="449910"/>
              </a:cxn>
              <a:cxn ang="0">
                <a:pos x="7404742" y="459966"/>
              </a:cxn>
              <a:cxn ang="0">
                <a:pos x="7398191" y="448079"/>
              </a:cxn>
              <a:cxn ang="0">
                <a:pos x="7411564" y="448079"/>
              </a:cxn>
              <a:cxn ang="0">
                <a:pos x="7404742" y="459966"/>
              </a:cxn>
              <a:cxn ang="0">
                <a:pos x="7205626" y="464841"/>
              </a:cxn>
              <a:cxn ang="0">
                <a:pos x="7199750" y="452959"/>
              </a:cxn>
              <a:cxn ang="0">
                <a:pos x="7199750" y="449299"/>
              </a:cxn>
              <a:cxn ang="0">
                <a:pos x="7215294" y="456613"/>
              </a:cxn>
              <a:cxn ang="0">
                <a:pos x="7205626" y="464841"/>
              </a:cxn>
              <a:cxn ang="0">
                <a:pos x="9741753" y="469412"/>
              </a:cxn>
              <a:cxn ang="0">
                <a:pos x="9740548" y="467788"/>
              </a:cxn>
              <a:cxn ang="0">
                <a:pos x="9742480" y="464538"/>
              </a:cxn>
              <a:cxn ang="0">
                <a:pos x="9744645" y="460275"/>
              </a:cxn>
              <a:cxn ang="0">
                <a:pos x="9739947" y="466979"/>
              </a:cxn>
              <a:cxn ang="0">
                <a:pos x="9740548" y="467788"/>
              </a:cxn>
              <a:cxn ang="0">
                <a:pos x="9739586" y="469412"/>
              </a:cxn>
              <a:cxn ang="0">
                <a:pos x="9737054" y="470633"/>
              </a:cxn>
              <a:cxn ang="0">
                <a:pos x="9737054" y="465759"/>
              </a:cxn>
              <a:cxn ang="0">
                <a:pos x="9734170" y="469412"/>
              </a:cxn>
              <a:cxn ang="0">
                <a:pos x="10116198" y="471093"/>
              </a:cxn>
              <a:cxn ang="0">
                <a:pos x="10090627" y="464538"/>
              </a:cxn>
              <a:cxn ang="0">
                <a:pos x="10140144" y="460275"/>
              </a:cxn>
              <a:cxn ang="0">
                <a:pos x="10116198" y="471093"/>
              </a:cxn>
              <a:cxn ang="0">
                <a:pos x="6397329" y="471242"/>
              </a:cxn>
              <a:cxn ang="0">
                <a:pos x="6316364" y="471242"/>
              </a:cxn>
              <a:cxn ang="0">
                <a:pos x="6313836" y="471242"/>
              </a:cxn>
              <a:cxn ang="0">
                <a:pos x="6314193" y="468199"/>
              </a:cxn>
              <a:cxn ang="0">
                <a:pos x="6289979" y="468199"/>
              </a:cxn>
              <a:cxn ang="0">
                <a:pos x="6289979" y="448079"/>
              </a:cxn>
              <a:cxn ang="0">
                <a:pos x="6295402" y="448079"/>
              </a:cxn>
              <a:cxn ang="0">
                <a:pos x="6301905" y="448079"/>
              </a:cxn>
              <a:cxn ang="0">
                <a:pos x="6315641" y="448079"/>
              </a:cxn>
              <a:cxn ang="0">
                <a:pos x="6327209" y="418823"/>
              </a:cxn>
              <a:cxn ang="0">
                <a:pos x="6435645" y="448689"/>
              </a:cxn>
              <a:cxn ang="0">
                <a:pos x="6397329" y="471242"/>
              </a:cxn>
              <a:cxn ang="0">
                <a:pos x="7740846" y="471242"/>
              </a:cxn>
              <a:cxn ang="0">
                <a:pos x="7639277" y="471242"/>
              </a:cxn>
              <a:cxn ang="0">
                <a:pos x="7595542" y="471242"/>
              </a:cxn>
              <a:cxn ang="0">
                <a:pos x="7584336" y="441375"/>
              </a:cxn>
              <a:cxn ang="0">
                <a:pos x="7597347" y="441375"/>
              </a:cxn>
              <a:cxn ang="0">
                <a:pos x="7649760" y="424306"/>
              </a:cxn>
              <a:cxn ang="0">
                <a:pos x="7649760" y="424915"/>
              </a:cxn>
              <a:cxn ang="0">
                <a:pos x="7685905" y="437721"/>
              </a:cxn>
              <a:cxn ang="0">
                <a:pos x="7740846" y="471242"/>
              </a:cxn>
              <a:cxn ang="0">
                <a:pos x="6248547" y="471624"/>
              </a:cxn>
              <a:cxn ang="0">
                <a:pos x="6227087" y="454173"/>
              </a:cxn>
              <a:cxn ang="0">
                <a:pos x="6223112" y="448079"/>
              </a:cxn>
              <a:cxn ang="0">
                <a:pos x="6228530" y="448079"/>
              </a:cxn>
              <a:cxn ang="0">
                <a:pos x="6236124" y="448079"/>
              </a:cxn>
              <a:cxn ang="0">
                <a:pos x="6262870" y="448079"/>
              </a:cxn>
              <a:cxn ang="0">
                <a:pos x="6276244" y="448079"/>
              </a:cxn>
              <a:cxn ang="0">
                <a:pos x="6270821" y="458444"/>
              </a:cxn>
              <a:cxn ang="0">
                <a:pos x="6248547" y="471624"/>
              </a:cxn>
              <a:cxn ang="0">
                <a:pos x="6962640" y="479065"/>
              </a:cxn>
              <a:cxn ang="0">
                <a:pos x="6908422" y="460885"/>
              </a:cxn>
              <a:cxn ang="0">
                <a:pos x="6900110" y="456613"/>
              </a:cxn>
              <a:cxn ang="0">
                <a:pos x="6702035" y="470022"/>
              </a:cxn>
              <a:cxn ang="0">
                <a:pos x="6682515" y="470022"/>
              </a:cxn>
              <a:cxn ang="0">
                <a:pos x="6677454" y="472462"/>
              </a:cxn>
              <a:cxn ang="0">
                <a:pos x="6677454" y="451130"/>
              </a:cxn>
              <a:cxn ang="0">
                <a:pos x="6983242" y="417602"/>
              </a:cxn>
              <a:cxn ang="0">
                <a:pos x="6918906" y="363350"/>
              </a:cxn>
              <a:cxn ang="0">
                <a:pos x="6930832" y="363350"/>
              </a:cxn>
              <a:cxn ang="0">
                <a:pos x="6940954" y="376768"/>
              </a:cxn>
              <a:cxn ang="0">
                <a:pos x="6979628" y="385302"/>
              </a:cxn>
              <a:cxn ang="0">
                <a:pos x="7038544" y="437721"/>
              </a:cxn>
              <a:cxn ang="0">
                <a:pos x="7039992" y="440155"/>
              </a:cxn>
              <a:cxn ang="0">
                <a:pos x="7085896" y="437721"/>
              </a:cxn>
              <a:cxn ang="0">
                <a:pos x="7090957" y="429187"/>
              </a:cxn>
              <a:cxn ang="0">
                <a:pos x="7097100" y="434672"/>
              </a:cxn>
              <a:cxn ang="0">
                <a:pos x="7151317" y="434672"/>
              </a:cxn>
              <a:cxn ang="0">
                <a:pos x="7159630" y="429798"/>
              </a:cxn>
              <a:cxn ang="0">
                <a:pos x="7197584" y="449910"/>
              </a:cxn>
              <a:cxn ang="0">
                <a:pos x="7125293" y="472462"/>
              </a:cxn>
              <a:cxn ang="0">
                <a:pos x="6962640" y="479065"/>
              </a:cxn>
              <a:cxn ang="0">
                <a:pos x="10696485" y="485729"/>
              </a:cxn>
              <a:cxn ang="0">
                <a:pos x="10711530" y="454784"/>
              </a:cxn>
              <a:cxn ang="0">
                <a:pos x="10687542" y="475303"/>
              </a:cxn>
              <a:cxn ang="0">
                <a:pos x="10684059" y="471242"/>
              </a:cxn>
              <a:cxn ang="0">
                <a:pos x="10685868" y="476734"/>
              </a:cxn>
              <a:cxn ang="0">
                <a:pos x="10687542" y="475303"/>
              </a:cxn>
              <a:cxn ang="0">
                <a:pos x="9145050" y="495702"/>
              </a:cxn>
              <a:cxn ang="0">
                <a:pos x="9198498" y="493185"/>
              </a:cxn>
              <a:cxn ang="0">
                <a:pos x="9196690" y="493185"/>
              </a:cxn>
              <a:cxn ang="0">
                <a:pos x="9202112" y="471242"/>
              </a:cxn>
              <a:cxn ang="0">
                <a:pos x="9096216" y="471242"/>
              </a:cxn>
              <a:cxn ang="0">
                <a:pos x="9145050" y="495702"/>
              </a:cxn>
              <a:cxn ang="0">
                <a:pos x="11486850" y="498677"/>
              </a:cxn>
              <a:cxn ang="0">
                <a:pos x="11474197" y="498677"/>
              </a:cxn>
              <a:cxn ang="0">
                <a:pos x="11479257" y="498677"/>
              </a:cxn>
              <a:cxn ang="0">
                <a:pos x="11459378" y="502940"/>
              </a:cxn>
              <a:cxn ang="0">
                <a:pos x="11449258" y="494405"/>
              </a:cxn>
              <a:cxn ang="0">
                <a:pos x="11356723" y="477336"/>
              </a:cxn>
              <a:cxn ang="0">
                <a:pos x="11340099" y="477336"/>
              </a:cxn>
              <a:cxn ang="0">
                <a:pos x="11350581" y="500499"/>
              </a:cxn>
              <a:cxn ang="0">
                <a:pos x="11394316" y="500499"/>
              </a:cxn>
              <a:cxn ang="0">
                <a:pos x="11420702" y="500499"/>
              </a:cxn>
              <a:cxn ang="0">
                <a:pos x="11426123" y="502940"/>
              </a:cxn>
              <a:cxn ang="0">
                <a:pos x="10238822" y="513915"/>
              </a:cxn>
              <a:cxn ang="0">
                <a:pos x="10226890" y="502940"/>
              </a:cxn>
              <a:cxn ang="0">
                <a:pos x="10237012" y="495625"/>
              </a:cxn>
              <a:cxn ang="0">
                <a:pos x="10247857" y="503551"/>
              </a:cxn>
              <a:cxn ang="0">
                <a:pos x="10238822" y="513915"/>
              </a:cxn>
              <a:cxn ang="0">
                <a:pos x="9523073" y="516959"/>
              </a:cxn>
              <a:cxn ang="0">
                <a:pos x="9531025" y="504160"/>
              </a:cxn>
              <a:cxn ang="0">
                <a:pos x="9563919" y="496236"/>
              </a:cxn>
              <a:cxn ang="0">
                <a:pos x="9571508" y="496236"/>
              </a:cxn>
              <a:cxn ang="0">
                <a:pos x="9611635" y="500499"/>
              </a:cxn>
              <a:cxn ang="0">
                <a:pos x="9616695" y="495016"/>
              </a:cxn>
              <a:cxn ang="0">
                <a:pos x="9614526" y="493796"/>
              </a:cxn>
              <a:cxn ang="0">
                <a:pos x="9677420" y="501720"/>
              </a:cxn>
              <a:cxn ang="0">
                <a:pos x="9649586" y="471853"/>
              </a:cxn>
              <a:cxn ang="0">
                <a:pos x="9643083" y="471853"/>
              </a:cxn>
              <a:cxn ang="0">
                <a:pos x="9589946" y="471853"/>
              </a:cxn>
              <a:cxn ang="0">
                <a:pos x="9376695" y="450521"/>
              </a:cxn>
              <a:cxn ang="0">
                <a:pos x="9362594" y="471242"/>
              </a:cxn>
              <a:cxn ang="0">
                <a:pos x="9350304" y="471242"/>
              </a:cxn>
              <a:cxn ang="0">
                <a:pos x="9341633" y="485261"/>
              </a:cxn>
              <a:cxn ang="0">
                <a:pos x="9336574" y="494405"/>
              </a:cxn>
              <a:cxn ang="0">
                <a:pos x="9343801" y="500499"/>
              </a:cxn>
              <a:cxn ang="0">
                <a:pos x="9390790" y="505991"/>
              </a:cxn>
              <a:cxn ang="0">
                <a:pos x="9469945" y="516959"/>
              </a:cxn>
              <a:cxn ang="0">
                <a:pos x="13357009" y="527323"/>
              </a:cxn>
              <a:cxn ang="0">
                <a:pos x="13358452" y="526714"/>
              </a:cxn>
              <a:cxn ang="0">
                <a:pos x="13356607" y="526714"/>
              </a:cxn>
              <a:cxn ang="0">
                <a:pos x="13353391" y="521840"/>
              </a:cxn>
              <a:cxn ang="0">
                <a:pos x="13353391" y="526714"/>
              </a:cxn>
              <a:cxn ang="0">
                <a:pos x="13356607" y="526714"/>
              </a:cxn>
              <a:cxn ang="0">
                <a:pos x="7842097" y="528085"/>
              </a:cxn>
              <a:cxn ang="0">
                <a:pos x="7808438" y="502329"/>
              </a:cxn>
              <a:cxn ang="0">
                <a:pos x="7800844" y="493185"/>
              </a:cxn>
              <a:cxn ang="0">
                <a:pos x="7812052" y="493185"/>
              </a:cxn>
              <a:cxn ang="0">
                <a:pos x="7814941" y="493185"/>
              </a:cxn>
              <a:cxn ang="0">
                <a:pos x="7878196" y="514526"/>
              </a:cxn>
              <a:cxn ang="0">
                <a:pos x="7842097" y="528085"/>
              </a:cxn>
              <a:cxn ang="0">
                <a:pos x="8099541" y="530219"/>
              </a:cxn>
              <a:cxn ang="0">
                <a:pos x="8064344" y="509645"/>
              </a:cxn>
              <a:cxn ang="0">
                <a:pos x="8136634" y="498677"/>
              </a:cxn>
              <a:cxn ang="0">
                <a:pos x="8099541" y="530219"/>
              </a:cxn>
              <a:cxn ang="0">
                <a:pos x="8298926" y="535858"/>
              </a:cxn>
              <a:cxn ang="0">
                <a:pos x="8266032" y="535858"/>
              </a:cxn>
              <a:cxn ang="0">
                <a:pos x="8197360" y="514526"/>
              </a:cxn>
              <a:cxn ang="0">
                <a:pos x="8185430" y="514526"/>
              </a:cxn>
              <a:cxn ang="0">
                <a:pos x="8169528" y="500499"/>
              </a:cxn>
              <a:cxn ang="0">
                <a:pos x="8185067" y="493185"/>
              </a:cxn>
              <a:cxn ang="0">
                <a:pos x="8197360" y="493185"/>
              </a:cxn>
              <a:cxn ang="0">
                <a:pos x="8210372" y="478556"/>
              </a:cxn>
              <a:cxn ang="0">
                <a:pos x="8206758" y="471242"/>
              </a:cxn>
              <a:cxn ang="0">
                <a:pos x="8091090" y="471242"/>
              </a:cxn>
              <a:cxn ang="0">
                <a:pos x="7814580" y="471242"/>
              </a:cxn>
              <a:cxn ang="0">
                <a:pos x="7812051" y="471242"/>
              </a:cxn>
              <a:cxn ang="0">
                <a:pos x="7762894" y="444426"/>
              </a:cxn>
              <a:cxn ang="0">
                <a:pos x="7827596" y="423695"/>
              </a:cxn>
              <a:cxn ang="0">
                <a:pos x="7735062" y="356647"/>
              </a:cxn>
              <a:cxn ang="0">
                <a:pos x="7745184" y="341409"/>
              </a:cxn>
              <a:cxn ang="0">
                <a:pos x="7748797" y="341409"/>
              </a:cxn>
              <a:cxn ang="0">
                <a:pos x="7788918" y="341409"/>
              </a:cxn>
              <a:cxn ang="0">
                <a:pos x="7913979" y="345070"/>
              </a:cxn>
              <a:cxn ang="0">
                <a:pos x="7933499" y="336535"/>
              </a:cxn>
              <a:cxn ang="0">
                <a:pos x="7940725" y="349333"/>
              </a:cxn>
              <a:cxn ang="0">
                <a:pos x="7959884" y="357867"/>
              </a:cxn>
              <a:cxn ang="0">
                <a:pos x="7999642" y="357867"/>
              </a:cxn>
              <a:cxn ang="0">
                <a:pos x="8012658" y="357867"/>
              </a:cxn>
              <a:cxn ang="0">
                <a:pos x="7961692" y="375547"/>
              </a:cxn>
              <a:cxn ang="0">
                <a:pos x="7961692" y="402363"/>
              </a:cxn>
              <a:cxn ang="0">
                <a:pos x="8036149" y="418823"/>
              </a:cxn>
              <a:cxn ang="0">
                <a:pos x="8092900" y="443816"/>
              </a:cxn>
              <a:cxn ang="0">
                <a:pos x="8094704" y="443816"/>
              </a:cxn>
              <a:cxn ang="0">
                <a:pos x="8130850" y="401753"/>
              </a:cxn>
              <a:cxn ang="0">
                <a:pos x="8133744" y="398100"/>
              </a:cxn>
              <a:cxn ang="0">
                <a:pos x="8141333" y="411508"/>
              </a:cxn>
              <a:cxn ang="0">
                <a:pos x="8146756" y="420043"/>
              </a:cxn>
              <a:cxn ang="0">
                <a:pos x="8171332" y="396880"/>
              </a:cxn>
              <a:cxn ang="0">
                <a:pos x="8171332" y="376157"/>
              </a:cxn>
              <a:cxn ang="0">
                <a:pos x="8211815" y="356038"/>
              </a:cxn>
              <a:cxn ang="0">
                <a:pos x="8223745" y="356038"/>
              </a:cxn>
              <a:cxn ang="0">
                <a:pos x="8223745" y="378590"/>
              </a:cxn>
              <a:cxn ang="0">
                <a:pos x="8223745" y="399320"/>
              </a:cxn>
              <a:cxn ang="0">
                <a:pos x="8218323" y="399320"/>
              </a:cxn>
              <a:cxn ang="0">
                <a:pos x="8202421" y="415778"/>
              </a:cxn>
              <a:cxn ang="0">
                <a:pos x="8207478" y="428577"/>
              </a:cxn>
              <a:cxn ang="0">
                <a:pos x="8221937" y="407855"/>
              </a:cxn>
              <a:cxn ang="0">
                <a:pos x="8224107" y="399320"/>
              </a:cxn>
              <a:cxn ang="0">
                <a:pos x="8332542" y="365182"/>
              </a:cxn>
              <a:cxn ang="0">
                <a:pos x="8429409" y="353604"/>
              </a:cxn>
              <a:cxn ang="0">
                <a:pos x="8352419" y="414558"/>
              </a:cxn>
              <a:cxn ang="0">
                <a:pos x="8430494" y="417602"/>
              </a:cxn>
              <a:cxn ang="0">
                <a:pos x="8478927" y="466368"/>
              </a:cxn>
              <a:cxn ang="0">
                <a:pos x="8466640" y="466368"/>
              </a:cxn>
              <a:cxn ang="0">
                <a:pos x="8454352" y="460885"/>
              </a:cxn>
              <a:cxn ang="0">
                <a:pos x="8373749" y="465759"/>
              </a:cxn>
              <a:cxn ang="0">
                <a:pos x="8265313" y="465759"/>
              </a:cxn>
              <a:cxn ang="0">
                <a:pos x="8320250" y="512084"/>
              </a:cxn>
              <a:cxn ang="0">
                <a:pos x="8327844" y="530366"/>
              </a:cxn>
              <a:cxn ang="0">
                <a:pos x="8298926" y="535858"/>
              </a:cxn>
              <a:cxn ang="0">
                <a:pos x="7758918" y="537687"/>
              </a:cxn>
              <a:cxn ang="0">
                <a:pos x="7739037" y="518787"/>
              </a:cxn>
              <a:cxn ang="0">
                <a:pos x="7753857" y="493794"/>
              </a:cxn>
              <a:cxn ang="0">
                <a:pos x="7784580" y="493794"/>
              </a:cxn>
              <a:cxn ang="0">
                <a:pos x="7781328" y="499888"/>
              </a:cxn>
              <a:cxn ang="0">
                <a:pos x="7624455" y="537689"/>
              </a:cxn>
              <a:cxn ang="0">
                <a:pos x="7572408" y="537689"/>
              </a:cxn>
              <a:cxn ang="0">
                <a:pos x="7581444" y="522449"/>
              </a:cxn>
              <a:cxn ang="0">
                <a:pos x="7624455" y="537689"/>
              </a:cxn>
              <a:cxn ang="0">
                <a:pos x="6569019" y="538216"/>
              </a:cxn>
              <a:cxn ang="0">
                <a:pos x="6539382" y="529764"/>
              </a:cxn>
              <a:cxn ang="0">
                <a:pos x="6595405" y="519398"/>
              </a:cxn>
              <a:cxn ang="0">
                <a:pos x="6595405" y="525492"/>
              </a:cxn>
              <a:cxn ang="0">
                <a:pos x="6595405" y="537078"/>
              </a:cxn>
              <a:cxn ang="0">
                <a:pos x="6569019" y="538216"/>
              </a:cxn>
              <a:cxn ang="0">
                <a:pos x="6677454" y="538290"/>
              </a:cxn>
              <a:cxn ang="0">
                <a:pos x="6650707" y="538290"/>
              </a:cxn>
              <a:cxn ang="0">
                <a:pos x="6650707" y="525492"/>
              </a:cxn>
              <a:cxn ang="0">
                <a:pos x="6650707" y="515737"/>
              </a:cxn>
              <a:cxn ang="0">
                <a:pos x="6677454" y="515737"/>
              </a:cxn>
              <a:cxn ang="0">
                <a:pos x="6677454" y="526712"/>
              </a:cxn>
              <a:cxn ang="0">
                <a:pos x="6677454" y="538290"/>
              </a:cxn>
              <a:cxn ang="0">
                <a:pos x="8587001" y="538901"/>
              </a:cxn>
              <a:cxn ang="0">
                <a:pos x="8560616" y="538901"/>
              </a:cxn>
              <a:cxn ang="0">
                <a:pos x="8542905" y="520009"/>
              </a:cxn>
              <a:cxn ang="0">
                <a:pos x="8555555" y="501109"/>
              </a:cxn>
              <a:cxn ang="0">
                <a:pos x="8587001" y="538901"/>
              </a:cxn>
              <a:cxn ang="0">
                <a:pos x="7699685" y="547894"/>
              </a:cxn>
              <a:cxn ang="0">
                <a:pos x="7683372" y="539512"/>
              </a:cxn>
              <a:cxn ang="0">
                <a:pos x="7676145" y="522449"/>
              </a:cxn>
              <a:cxn ang="0">
                <a:pos x="7707591" y="531586"/>
              </a:cxn>
              <a:cxn ang="0">
                <a:pos x="7699685" y="547894"/>
              </a:cxn>
              <a:cxn ang="0">
                <a:pos x="7928032" y="550637"/>
              </a:cxn>
              <a:cxn ang="0">
                <a:pos x="7880004" y="515737"/>
              </a:cxn>
              <a:cxn ang="0">
                <a:pos x="7977956" y="524272"/>
              </a:cxn>
              <a:cxn ang="0">
                <a:pos x="7928032" y="550637"/>
              </a:cxn>
              <a:cxn ang="0">
                <a:pos x="9593923" y="556581"/>
              </a:cxn>
              <a:cxn ang="0">
                <a:pos x="9600427" y="543172"/>
              </a:cxn>
              <a:cxn ang="0">
                <a:pos x="9599342" y="543172"/>
              </a:cxn>
              <a:cxn ang="0">
                <a:pos x="9595369" y="543172"/>
              </a:cxn>
              <a:cxn ang="0">
                <a:pos x="9592114" y="543172"/>
              </a:cxn>
              <a:cxn ang="0">
                <a:pos x="9592114" y="556581"/>
              </a:cxn>
              <a:cxn ang="0">
                <a:pos x="5622016" y="560844"/>
              </a:cxn>
              <a:cxn ang="0">
                <a:pos x="5619125" y="560844"/>
              </a:cxn>
              <a:cxn ang="0">
                <a:pos x="5603583" y="541343"/>
              </a:cxn>
              <a:cxn ang="0">
                <a:pos x="5608641" y="515128"/>
              </a:cxn>
              <a:cxn ang="0">
                <a:pos x="5648403" y="515128"/>
              </a:cxn>
              <a:cxn ang="0">
                <a:pos x="5622016" y="560844"/>
              </a:cxn>
              <a:cxn ang="0">
                <a:pos x="16552584" y="577913"/>
              </a:cxn>
              <a:cxn ang="0">
                <a:pos x="16563429" y="561455"/>
              </a:cxn>
              <a:cxn ang="0">
                <a:pos x="16553670" y="549267"/>
              </a:cxn>
              <a:cxn ang="0">
                <a:pos x="16546804" y="554750"/>
              </a:cxn>
              <a:cxn ang="0">
                <a:pos x="16546443" y="554750"/>
              </a:cxn>
              <a:cxn ang="0">
                <a:pos x="16542106" y="569990"/>
              </a:cxn>
              <a:cxn ang="0">
                <a:pos x="16552584" y="577913"/>
              </a:cxn>
              <a:cxn ang="0">
                <a:pos x="7122221" y="585077"/>
              </a:cxn>
              <a:cxn ang="0">
                <a:pos x="7157825" y="543782"/>
              </a:cxn>
              <a:cxn ang="0">
                <a:pos x="7145533" y="543782"/>
              </a:cxn>
              <a:cxn ang="0">
                <a:pos x="7091676" y="557190"/>
              </a:cxn>
              <a:cxn ang="0">
                <a:pos x="7067835" y="563166"/>
              </a:cxn>
              <a:cxn ang="0">
                <a:pos x="7064930" y="561453"/>
              </a:cxn>
              <a:cxn ang="0">
                <a:pos x="7064930" y="563894"/>
              </a:cxn>
              <a:cxn ang="0">
                <a:pos x="7067835" y="563166"/>
              </a:cxn>
              <a:cxn ang="0">
                <a:pos x="7098354" y="581153"/>
              </a:cxn>
              <a:cxn ang="0">
                <a:pos x="7122221" y="585077"/>
              </a:cxn>
              <a:cxn ang="0">
                <a:pos x="7235626" y="586066"/>
              </a:cxn>
              <a:cxn ang="0">
                <a:pos x="7294455" y="575480"/>
              </a:cxn>
              <a:cxn ang="0">
                <a:pos x="7294455" y="573039"/>
              </a:cxn>
              <a:cxn ang="0">
                <a:pos x="7251079" y="544391"/>
              </a:cxn>
              <a:cxn ang="0">
                <a:pos x="7248188" y="544391"/>
              </a:cxn>
              <a:cxn ang="0">
                <a:pos x="7178065" y="540730"/>
              </a:cxn>
              <a:cxn ang="0">
                <a:pos x="7170837" y="540730"/>
              </a:cxn>
              <a:cxn ang="0">
                <a:pos x="7177341" y="568768"/>
              </a:cxn>
              <a:cxn ang="0">
                <a:pos x="7235626" y="586066"/>
              </a:cxn>
              <a:cxn ang="0">
                <a:pos x="9908830" y="601686"/>
              </a:cxn>
              <a:cxn ang="0">
                <a:pos x="9903769" y="597423"/>
              </a:cxn>
              <a:cxn ang="0">
                <a:pos x="9905939" y="593151"/>
              </a:cxn>
              <a:cxn ang="0">
                <a:pos x="9908830" y="601686"/>
              </a:cxn>
              <a:cxn ang="0">
                <a:pos x="9799667" y="602297"/>
              </a:cxn>
              <a:cxn ang="0">
                <a:pos x="9795331" y="602297"/>
              </a:cxn>
              <a:cxn ang="0">
                <a:pos x="9790630" y="602297"/>
              </a:cxn>
              <a:cxn ang="0">
                <a:pos x="9799667" y="602297"/>
              </a:cxn>
              <a:cxn ang="0">
                <a:pos x="10054493" y="604126"/>
              </a:cxn>
              <a:cxn ang="0">
                <a:pos x="10029189" y="604126"/>
              </a:cxn>
              <a:cxn ang="0">
                <a:pos x="10054493" y="604126"/>
              </a:cxn>
              <a:cxn ang="0">
                <a:pos x="10014728" y="604737"/>
              </a:cxn>
              <a:cxn ang="0">
                <a:pos x="10003165" y="604737"/>
              </a:cxn>
              <a:cxn ang="0">
                <a:pos x="10014728" y="604737"/>
              </a:cxn>
              <a:cxn ang="0">
                <a:pos x="9976056" y="605348"/>
              </a:cxn>
              <a:cxn ang="0">
                <a:pos x="9969548" y="605348"/>
              </a:cxn>
              <a:cxn ang="0">
                <a:pos x="9963044" y="605348"/>
              </a:cxn>
              <a:cxn ang="0">
                <a:pos x="9950396" y="605348"/>
              </a:cxn>
              <a:cxn ang="0">
                <a:pos x="9963044" y="584007"/>
              </a:cxn>
              <a:cxn ang="0">
                <a:pos x="7731811" y="607780"/>
              </a:cxn>
              <a:cxn ang="0">
                <a:pos x="7710482" y="607780"/>
              </a:cxn>
              <a:cxn ang="0">
                <a:pos x="7629517" y="607780"/>
              </a:cxn>
              <a:cxn ang="0">
                <a:pos x="7598432" y="607780"/>
              </a:cxn>
              <a:cxn ang="0">
                <a:pos x="7595904" y="586448"/>
              </a:cxn>
              <a:cxn ang="0">
                <a:pos x="7731811" y="585226"/>
              </a:cxn>
              <a:cxn ang="0">
                <a:pos x="11567723" y="609002"/>
              </a:cxn>
              <a:cxn ang="0">
                <a:pos x="11582631" y="594373"/>
              </a:cxn>
              <a:cxn ang="0">
                <a:pos x="11595286" y="570599"/>
              </a:cxn>
              <a:cxn ang="0">
                <a:pos x="11605763" y="570599"/>
              </a:cxn>
              <a:cxn ang="0">
                <a:pos x="11621309" y="588888"/>
              </a:cxn>
              <a:cxn ang="0">
                <a:pos x="11633597" y="597423"/>
              </a:cxn>
              <a:cxn ang="0">
                <a:pos x="11633597" y="586448"/>
              </a:cxn>
              <a:cxn ang="0">
                <a:pos x="11635769" y="586448"/>
              </a:cxn>
              <a:cxn ang="0">
                <a:pos x="11648777" y="590108"/>
              </a:cxn>
              <a:cxn ang="0">
                <a:pos x="11659981" y="582794"/>
              </a:cxn>
              <a:cxn ang="0">
                <a:pos x="11661790" y="570599"/>
              </a:cxn>
              <a:cxn ang="0">
                <a:pos x="11658176" y="548046"/>
              </a:cxn>
              <a:cxn ang="0">
                <a:pos x="11631793" y="548046"/>
              </a:cxn>
              <a:cxn ang="0">
                <a:pos x="11559502" y="563895"/>
              </a:cxn>
              <a:cxn ang="0">
                <a:pos x="11553355" y="569379"/>
              </a:cxn>
              <a:cxn ang="0">
                <a:pos x="11553355" y="579744"/>
              </a:cxn>
              <a:cxn ang="0">
                <a:pos x="11553355" y="594373"/>
              </a:cxn>
              <a:cxn ang="0">
                <a:pos x="11567723" y="609002"/>
              </a:cxn>
              <a:cxn ang="0">
                <a:pos x="9867619" y="610220"/>
              </a:cxn>
              <a:cxn ang="0">
                <a:pos x="9854246" y="606560"/>
              </a:cxn>
              <a:cxn ang="0">
                <a:pos x="9841597" y="606560"/>
              </a:cxn>
              <a:cxn ang="0">
                <a:pos x="9854246" y="588277"/>
              </a:cxn>
              <a:cxn ang="0">
                <a:pos x="9867619" y="610220"/>
              </a:cxn>
              <a:cxn ang="0">
                <a:pos x="7905666" y="625460"/>
              </a:cxn>
              <a:cxn ang="0">
                <a:pos x="7902414" y="625460"/>
              </a:cxn>
              <a:cxn ang="0">
                <a:pos x="7888316" y="612661"/>
              </a:cxn>
              <a:cxn ang="0">
                <a:pos x="7880004" y="604737"/>
              </a:cxn>
              <a:cxn ang="0">
                <a:pos x="7894824" y="586448"/>
              </a:cxn>
              <a:cxn ang="0">
                <a:pos x="7918677" y="585228"/>
              </a:cxn>
              <a:cxn ang="0">
                <a:pos x="7905666" y="625460"/>
              </a:cxn>
              <a:cxn ang="0">
                <a:pos x="8652787" y="627901"/>
              </a:cxn>
              <a:cxn ang="0">
                <a:pos x="8652426" y="627901"/>
              </a:cxn>
              <a:cxn ang="0">
                <a:pos x="8640138" y="627901"/>
              </a:cxn>
              <a:cxn ang="0">
                <a:pos x="8652787" y="627901"/>
              </a:cxn>
              <a:cxn ang="0">
                <a:pos x="6280072" y="628346"/>
              </a:cxn>
              <a:cxn ang="0">
                <a:pos x="6259619" y="618757"/>
              </a:cxn>
              <a:cxn ang="0">
                <a:pos x="6248050" y="581574"/>
              </a:cxn>
              <a:cxn ang="0">
                <a:pos x="6245522" y="571819"/>
              </a:cxn>
              <a:cxn ang="0">
                <a:pos x="6209376" y="559021"/>
              </a:cxn>
              <a:cxn ang="0">
                <a:pos x="6173232" y="549267"/>
              </a:cxn>
              <a:cxn ang="0">
                <a:pos x="6180097" y="511474"/>
              </a:cxn>
              <a:cxn ang="0">
                <a:pos x="6288533" y="487702"/>
              </a:cxn>
              <a:cxn ang="0">
                <a:pos x="6291065" y="493185"/>
              </a:cxn>
              <a:cxn ang="0">
                <a:pos x="6310942" y="489533"/>
              </a:cxn>
              <a:cxn ang="0">
                <a:pos x="6314918" y="489533"/>
              </a:cxn>
              <a:cxn ang="0">
                <a:pos x="6319617" y="557801"/>
              </a:cxn>
              <a:cxn ang="0">
                <a:pos x="6280072" y="628346"/>
              </a:cxn>
              <a:cxn ang="0">
                <a:pos x="8627845" y="628510"/>
              </a:cxn>
              <a:cxn ang="0">
                <a:pos x="8588087" y="628510"/>
              </a:cxn>
              <a:cxn ang="0">
                <a:pos x="8575075" y="628510"/>
              </a:cxn>
              <a:cxn ang="0">
                <a:pos x="8560616" y="628510"/>
              </a:cxn>
              <a:cxn ang="0">
                <a:pos x="8547966" y="628510"/>
              </a:cxn>
              <a:cxn ang="0">
                <a:pos x="8561702" y="584007"/>
              </a:cxn>
              <a:cxn ang="0">
                <a:pos x="8581945" y="582185"/>
              </a:cxn>
              <a:cxn ang="0">
                <a:pos x="8587001" y="582185"/>
              </a:cxn>
              <a:cxn ang="0">
                <a:pos x="8627845" y="628510"/>
              </a:cxn>
              <a:cxn ang="0">
                <a:pos x="5301046" y="630334"/>
              </a:cxn>
              <a:cxn ang="0">
                <a:pos x="5301046" y="585228"/>
              </a:cxn>
              <a:cxn ang="0">
                <a:pos x="5314781" y="605957"/>
              </a:cxn>
              <a:cxn ang="0">
                <a:pos x="5309361" y="615094"/>
              </a:cxn>
              <a:cxn ang="0">
                <a:pos x="5305024" y="623020"/>
              </a:cxn>
              <a:cxn ang="0">
                <a:pos x="11739144" y="637649"/>
              </a:cxn>
              <a:cxn ang="0">
                <a:pos x="11747094" y="621800"/>
              </a:cxn>
              <a:cxn ang="0">
                <a:pos x="11739144" y="627351"/>
              </a:cxn>
              <a:cxn ang="0">
                <a:pos x="11739144" y="620886"/>
              </a:cxn>
              <a:cxn ang="0">
                <a:pos x="11739144" y="615705"/>
              </a:cxn>
              <a:cxn ang="0">
                <a:pos x="11736610" y="629121"/>
              </a:cxn>
              <a:cxn ang="0">
                <a:pos x="11739144" y="627351"/>
              </a:cxn>
              <a:cxn ang="0">
                <a:pos x="11739144" y="629723"/>
              </a:cxn>
              <a:cxn ang="0">
                <a:pos x="11739144" y="637649"/>
              </a:cxn>
              <a:cxn ang="0">
                <a:pos x="5060321" y="649844"/>
              </a:cxn>
              <a:cxn ang="0">
                <a:pos x="5060321" y="646792"/>
              </a:cxn>
              <a:cxn ang="0">
                <a:pos x="5104057" y="617535"/>
              </a:cxn>
              <a:cxn ang="0">
                <a:pos x="16214991" y="654718"/>
              </a:cxn>
              <a:cxn ang="0">
                <a:pos x="16217882" y="650453"/>
              </a:cxn>
              <a:cxn ang="0">
                <a:pos x="16214991" y="650453"/>
              </a:cxn>
              <a:cxn ang="0">
                <a:pos x="7480887" y="657612"/>
              </a:cxn>
              <a:cxn ang="0">
                <a:pos x="7472287" y="646181"/>
              </a:cxn>
              <a:cxn ang="0">
                <a:pos x="7399997" y="618755"/>
              </a:cxn>
              <a:cxn ang="0">
                <a:pos x="7226140" y="622407"/>
              </a:cxn>
              <a:cxn ang="0">
                <a:pos x="7103608" y="632773"/>
              </a:cxn>
              <a:cxn ang="0">
                <a:pos x="7060230" y="615094"/>
              </a:cxn>
              <a:cxn ang="0">
                <a:pos x="6996615" y="609609"/>
              </a:cxn>
              <a:cxn ang="0">
                <a:pos x="7049028" y="565725"/>
              </a:cxn>
              <a:cxn ang="0">
                <a:pos x="7020110" y="565725"/>
              </a:cxn>
              <a:cxn ang="0">
                <a:pos x="6969868" y="565725"/>
              </a:cxn>
              <a:cxn ang="0">
                <a:pos x="6918906" y="565725"/>
              </a:cxn>
              <a:cxn ang="0">
                <a:pos x="6996258" y="610830"/>
              </a:cxn>
              <a:cxn ang="0">
                <a:pos x="6942040" y="632162"/>
              </a:cxn>
              <a:cxn ang="0">
                <a:pos x="6916736" y="623629"/>
              </a:cxn>
              <a:cxn ang="0">
                <a:pos x="6840108" y="557190"/>
              </a:cxn>
              <a:cxn ang="0">
                <a:pos x="6836133" y="543171"/>
              </a:cxn>
              <a:cxn ang="0">
                <a:pos x="6748298" y="543171"/>
              </a:cxn>
              <a:cxn ang="0">
                <a:pos x="6730225" y="543171"/>
              </a:cxn>
              <a:cxn ang="0">
                <a:pos x="6690466" y="543171"/>
              </a:cxn>
              <a:cxn ang="0">
                <a:pos x="6690466" y="520618"/>
              </a:cxn>
              <a:cxn ang="0">
                <a:pos x="6796012" y="520618"/>
              </a:cxn>
              <a:cxn ang="0">
                <a:pos x="6837218" y="543171"/>
              </a:cxn>
              <a:cxn ang="0">
                <a:pos x="6958665" y="524881"/>
              </a:cxn>
              <a:cxn ang="0">
                <a:pos x="7187101" y="504769"/>
              </a:cxn>
              <a:cxn ang="0">
                <a:pos x="7244212" y="520618"/>
              </a:cxn>
              <a:cxn ang="0">
                <a:pos x="7250716" y="520618"/>
              </a:cxn>
              <a:cxn ang="0">
                <a:pos x="7234815" y="404192"/>
              </a:cxn>
              <a:cxn ang="0">
                <a:pos x="7094571" y="408457"/>
              </a:cxn>
              <a:cxn ang="0">
                <a:pos x="7090958" y="427356"/>
              </a:cxn>
              <a:cxn ang="0">
                <a:pos x="7059512" y="391395"/>
              </a:cxn>
              <a:cxn ang="0">
                <a:pos x="7064930" y="363350"/>
              </a:cxn>
              <a:cxn ang="0">
                <a:pos x="7140838" y="363350"/>
              </a:cxn>
              <a:cxn ang="0">
                <a:pos x="7144090" y="363350"/>
              </a:cxn>
              <a:cxn ang="0">
                <a:pos x="7329877" y="363350"/>
              </a:cxn>
              <a:cxn ang="0">
                <a:pos x="7300959" y="393217"/>
              </a:cxn>
              <a:cxn ang="0">
                <a:pos x="7287223" y="416381"/>
              </a:cxn>
              <a:cxn ang="0">
                <a:pos x="7339275" y="503549"/>
              </a:cxn>
              <a:cxn ang="0">
                <a:pos x="7391322" y="503549"/>
              </a:cxn>
              <a:cxn ang="0">
                <a:pos x="7557950" y="543782"/>
              </a:cxn>
              <a:cxn ang="0">
                <a:pos x="7379757" y="543782"/>
              </a:cxn>
              <a:cxn ang="0">
                <a:pos x="7418431" y="587666"/>
              </a:cxn>
              <a:cxn ang="0">
                <a:pos x="7531926" y="587666"/>
              </a:cxn>
              <a:cxn ang="0">
                <a:pos x="7544215" y="610830"/>
              </a:cxn>
              <a:cxn ang="0">
                <a:pos x="7531926" y="610830"/>
              </a:cxn>
              <a:cxn ang="0">
                <a:pos x="7495782" y="637036"/>
              </a:cxn>
              <a:cxn ang="0">
                <a:pos x="7480887" y="657612"/>
              </a:cxn>
              <a:cxn ang="0">
                <a:pos x="11460458" y="657767"/>
              </a:cxn>
              <a:cxn ang="0">
                <a:pos x="11457932" y="635215"/>
              </a:cxn>
              <a:cxn ang="0">
                <a:pos x="11439498" y="613883"/>
              </a:cxn>
              <a:cxn ang="0">
                <a:pos x="11431547" y="641918"/>
              </a:cxn>
              <a:cxn ang="0">
                <a:pos x="11434076" y="654107"/>
              </a:cxn>
              <a:cxn ang="0">
                <a:pos x="11445282" y="648013"/>
              </a:cxn>
              <a:cxn ang="0">
                <a:pos x="11460458" y="657767"/>
              </a:cxn>
              <a:cxn ang="0">
                <a:pos x="11967940" y="657767"/>
              </a:cxn>
              <a:cxn ang="0">
                <a:pos x="11979146" y="650453"/>
              </a:cxn>
              <a:cxn ang="0">
                <a:pos x="11981312" y="635824"/>
              </a:cxn>
              <a:cxn ang="0">
                <a:pos x="11967940" y="657767"/>
              </a:cxn>
              <a:cxn ang="0">
                <a:pos x="5673344" y="677268"/>
              </a:cxn>
              <a:cxn ang="0">
                <a:pos x="5681656" y="648013"/>
              </a:cxn>
              <a:cxn ang="0">
                <a:pos x="5685994" y="633384"/>
              </a:cxn>
              <a:cxn ang="0">
                <a:pos x="5674789" y="612661"/>
              </a:cxn>
              <a:cxn ang="0">
                <a:pos x="5595269" y="612661"/>
              </a:cxn>
              <a:cxn ang="0">
                <a:pos x="5589849" y="623018"/>
              </a:cxn>
              <a:cxn ang="0">
                <a:pos x="5574304" y="633993"/>
              </a:cxn>
              <a:cxn ang="0">
                <a:pos x="5574304" y="627901"/>
              </a:cxn>
              <a:cxn ang="0">
                <a:pos x="5568160" y="677268"/>
              </a:cxn>
              <a:cxn ang="0">
                <a:pos x="9627614" y="693727"/>
              </a:cxn>
              <a:cxn ang="0">
                <a:pos x="9622917" y="687023"/>
              </a:cxn>
              <a:cxn ang="0">
                <a:pos x="9627614" y="688854"/>
              </a:cxn>
              <a:cxn ang="0">
                <a:pos x="9627614" y="693727"/>
              </a:cxn>
              <a:cxn ang="0">
                <a:pos x="8065067" y="693728"/>
              </a:cxn>
              <a:cxn ang="0">
                <a:pos x="8052779" y="693728"/>
              </a:cxn>
              <a:cxn ang="0">
                <a:pos x="7746269" y="690677"/>
              </a:cxn>
              <a:cxn ang="0">
                <a:pos x="7748796" y="682151"/>
              </a:cxn>
              <a:cxn ang="0">
                <a:pos x="7758918" y="648624"/>
              </a:cxn>
              <a:cxn ang="0">
                <a:pos x="7777715" y="648624"/>
              </a:cxn>
              <a:cxn ang="0">
                <a:pos x="7795064" y="630943"/>
              </a:cxn>
              <a:cxn ang="0">
                <a:pos x="7779519" y="606560"/>
              </a:cxn>
              <a:cxn ang="0">
                <a:pos x="7748435" y="606560"/>
              </a:cxn>
              <a:cxn ang="0">
                <a:pos x="7753857" y="588279"/>
              </a:cxn>
              <a:cxn ang="0">
                <a:pos x="7758557" y="571819"/>
              </a:cxn>
              <a:cxn ang="0">
                <a:pos x="7761808" y="562064"/>
              </a:cxn>
              <a:cxn ang="0">
                <a:pos x="7866992" y="605957"/>
              </a:cxn>
              <a:cxn ang="0">
                <a:pos x="7853980" y="605957"/>
              </a:cxn>
              <a:cxn ang="0">
                <a:pos x="7823253" y="618755"/>
              </a:cxn>
              <a:cxn ang="0">
                <a:pos x="7905304" y="669956"/>
              </a:cxn>
              <a:cxn ang="0">
                <a:pos x="7959522" y="650453"/>
              </a:cxn>
              <a:cxn ang="0">
                <a:pos x="7962054" y="650453"/>
              </a:cxn>
              <a:cxn ang="0">
                <a:pos x="7969281" y="650453"/>
              </a:cxn>
              <a:cxn ang="0">
                <a:pos x="7985550" y="650453"/>
              </a:cxn>
              <a:cxn ang="0">
                <a:pos x="7991691" y="660810"/>
              </a:cxn>
              <a:cxn ang="0">
                <a:pos x="8045185" y="666911"/>
              </a:cxn>
              <a:cxn ang="0">
                <a:pos x="8065067" y="693728"/>
              </a:cxn>
              <a:cxn ang="0">
                <a:pos x="7226859" y="695558"/>
              </a:cxn>
              <a:cxn ang="0">
                <a:pos x="7220716" y="695558"/>
              </a:cxn>
              <a:cxn ang="0">
                <a:pos x="7211680" y="695558"/>
              </a:cxn>
              <a:cxn ang="0">
                <a:pos x="7291198" y="669954"/>
              </a:cxn>
              <a:cxn ang="0">
                <a:pos x="7272040" y="685194"/>
              </a:cxn>
              <a:cxn ang="0">
                <a:pos x="7226859" y="695558"/>
              </a:cxn>
              <a:cxn ang="0">
                <a:pos x="7331680" y="696170"/>
              </a:cxn>
              <a:cxn ang="0">
                <a:pos x="7325901" y="655938"/>
              </a:cxn>
              <a:cxn ang="0">
                <a:pos x="7398190" y="671787"/>
              </a:cxn>
              <a:cxn ang="0">
                <a:pos x="7362045" y="676661"/>
              </a:cxn>
              <a:cxn ang="0">
                <a:pos x="7340355" y="689465"/>
              </a:cxn>
              <a:cxn ang="0">
                <a:pos x="11901074" y="718112"/>
              </a:cxn>
              <a:cxn ang="0">
                <a:pos x="11912274" y="710798"/>
              </a:cxn>
              <a:cxn ang="0">
                <a:pos x="11901074" y="708968"/>
              </a:cxn>
              <a:cxn ang="0">
                <a:pos x="10867677" y="727257"/>
              </a:cxn>
              <a:cxn ang="0">
                <a:pos x="10869842" y="723595"/>
              </a:cxn>
              <a:cxn ang="0">
                <a:pos x="10865144" y="723595"/>
              </a:cxn>
              <a:cxn ang="0">
                <a:pos x="10867677" y="727257"/>
              </a:cxn>
              <a:cxn ang="0">
                <a:pos x="10872013" y="727257"/>
              </a:cxn>
              <a:cxn ang="0">
                <a:pos x="10883216" y="721155"/>
              </a:cxn>
              <a:cxn ang="0">
                <a:pos x="10872013" y="727257"/>
              </a:cxn>
              <a:cxn ang="0">
                <a:pos x="5670270" y="730379"/>
              </a:cxn>
              <a:cxn ang="0">
                <a:pos x="5709127" y="706526"/>
              </a:cxn>
              <a:cxn ang="0">
                <a:pos x="5710935" y="700432"/>
              </a:cxn>
              <a:cxn ang="0">
                <a:pos x="5636837" y="714451"/>
              </a:cxn>
              <a:cxn ang="0">
                <a:pos x="5670270" y="730379"/>
              </a:cxn>
              <a:cxn ang="0">
                <a:pos x="17000568" y="740281"/>
              </a:cxn>
              <a:cxn ang="0">
                <a:pos x="16965010" y="734572"/>
              </a:cxn>
              <a:cxn ang="0">
                <a:pos x="17031515" y="718112"/>
              </a:cxn>
              <a:cxn ang="0">
                <a:pos x="17000568" y="740281"/>
              </a:cxn>
              <a:cxn ang="0">
                <a:pos x="16721745" y="744929"/>
              </a:cxn>
              <a:cxn ang="0">
                <a:pos x="16721745" y="722986"/>
              </a:cxn>
              <a:cxn ang="0">
                <a:pos x="16721384" y="722375"/>
              </a:cxn>
              <a:cxn ang="0">
                <a:pos x="16721745" y="721766"/>
              </a:cxn>
              <a:cxn ang="0">
                <a:pos x="16710180" y="669956"/>
              </a:cxn>
              <a:cxn ang="0">
                <a:pos x="16692109" y="669956"/>
              </a:cxn>
              <a:cxn ang="0">
                <a:pos x="16703672" y="726037"/>
              </a:cxn>
              <a:cxn ang="0">
                <a:pos x="16710899" y="744929"/>
              </a:cxn>
              <a:cxn ang="0">
                <a:pos x="16715237" y="744929"/>
              </a:cxn>
              <a:cxn ang="0">
                <a:pos x="6810470" y="761998"/>
              </a:cxn>
              <a:cxn ang="0">
                <a:pos x="6771430" y="761998"/>
              </a:cxn>
              <a:cxn ang="0">
                <a:pos x="6810470" y="761998"/>
              </a:cxn>
              <a:cxn ang="0">
                <a:pos x="6729506" y="763217"/>
              </a:cxn>
              <a:cxn ang="0">
                <a:pos x="6690466" y="763217"/>
              </a:cxn>
              <a:cxn ang="0">
                <a:pos x="6729506" y="763217"/>
              </a:cxn>
              <a:cxn ang="0">
                <a:pos x="6130218" y="765657"/>
              </a:cxn>
              <a:cxn ang="0">
                <a:pos x="6130218" y="763217"/>
              </a:cxn>
              <a:cxn ang="0">
                <a:pos x="9198913" y="767481"/>
              </a:cxn>
              <a:cxn ang="0">
                <a:pos x="9201442" y="759556"/>
              </a:cxn>
              <a:cxn ang="0">
                <a:pos x="9202529" y="760167"/>
              </a:cxn>
              <a:cxn ang="0">
                <a:pos x="6870829" y="768091"/>
              </a:cxn>
              <a:cxn ang="0">
                <a:pos x="6840469" y="768091"/>
              </a:cxn>
              <a:cxn ang="0">
                <a:pos x="6823844" y="763828"/>
              </a:cxn>
              <a:cxn ang="0">
                <a:pos x="6876976" y="761997"/>
              </a:cxn>
              <a:cxn ang="0">
                <a:pos x="6870829" y="768091"/>
              </a:cxn>
              <a:cxn ang="0">
                <a:pos x="5301409" y="785771"/>
              </a:cxn>
              <a:cxn ang="0">
                <a:pos x="5301771" y="785160"/>
              </a:cxn>
              <a:cxn ang="0">
                <a:pos x="5352737" y="763828"/>
              </a:cxn>
              <a:cxn ang="0">
                <a:pos x="5301409" y="763828"/>
              </a:cxn>
              <a:cxn ang="0">
                <a:pos x="5301409" y="785771"/>
              </a:cxn>
              <a:cxn ang="0">
                <a:pos x="4813450" y="793085"/>
              </a:cxn>
              <a:cxn ang="0">
                <a:pos x="4832607" y="768091"/>
              </a:cxn>
              <a:cxn ang="0">
                <a:pos x="4823933" y="768091"/>
              </a:cxn>
              <a:cxn ang="0">
                <a:pos x="4808750" y="766871"/>
              </a:cxn>
              <a:cxn ang="0">
                <a:pos x="4813450" y="793085"/>
              </a:cxn>
              <a:cxn ang="0">
                <a:pos x="4370439" y="794504"/>
              </a:cxn>
              <a:cxn ang="0">
                <a:pos x="4349346" y="791254"/>
              </a:cxn>
              <a:cxn ang="0">
                <a:pos x="4340310" y="786380"/>
              </a:cxn>
              <a:cxn ang="0">
                <a:pos x="4355128" y="761387"/>
              </a:cxn>
              <a:cxn ang="0">
                <a:pos x="4366695" y="741885"/>
              </a:cxn>
              <a:cxn ang="0">
                <a:pos x="4432841" y="741885"/>
              </a:cxn>
              <a:cxn ang="0">
                <a:pos x="4436455" y="765048"/>
              </a:cxn>
              <a:cxn ang="0">
                <a:pos x="4433924" y="779677"/>
              </a:cxn>
              <a:cxn ang="0">
                <a:pos x="4370439" y="794504"/>
              </a:cxn>
              <a:cxn ang="0">
                <a:pos x="5994673" y="810764"/>
              </a:cxn>
              <a:cxn ang="0">
                <a:pos x="5927806" y="786991"/>
              </a:cxn>
              <a:cxn ang="0">
                <a:pos x="5915515" y="791254"/>
              </a:cxn>
              <a:cxn ang="0">
                <a:pos x="5915515" y="810764"/>
              </a:cxn>
              <a:cxn ang="0">
                <a:pos x="5945516" y="810764"/>
              </a:cxn>
              <a:cxn ang="0">
                <a:pos x="5981661" y="810764"/>
              </a:cxn>
              <a:cxn ang="0">
                <a:pos x="4614191" y="813273"/>
              </a:cxn>
              <a:cxn ang="0">
                <a:pos x="4646459" y="790034"/>
              </a:cxn>
              <a:cxn ang="0">
                <a:pos x="4580675" y="790034"/>
              </a:cxn>
              <a:cxn ang="0">
                <a:pos x="4581543" y="791254"/>
              </a:cxn>
              <a:cxn ang="0">
                <a:pos x="4614191" y="813273"/>
              </a:cxn>
              <a:cxn ang="0">
                <a:pos x="6449738" y="830877"/>
              </a:cxn>
              <a:cxn ang="0">
                <a:pos x="6409979" y="830877"/>
              </a:cxn>
              <a:cxn ang="0">
                <a:pos x="6396605" y="830877"/>
              </a:cxn>
              <a:cxn ang="0">
                <a:pos x="6408537" y="819300"/>
              </a:cxn>
              <a:cxn ang="0">
                <a:pos x="6449738" y="830877"/>
              </a:cxn>
              <a:cxn ang="0">
                <a:pos x="6710348" y="833316"/>
              </a:cxn>
              <a:cxn ang="0">
                <a:pos x="6704924" y="833316"/>
              </a:cxn>
              <a:cxn ang="0">
                <a:pos x="6704924" y="810764"/>
              </a:cxn>
              <a:cxn ang="0">
                <a:pos x="6810470" y="810764"/>
              </a:cxn>
              <a:cxn ang="0">
                <a:pos x="6810470" y="815638"/>
              </a:cxn>
              <a:cxn ang="0">
                <a:pos x="6810470" y="829046"/>
              </a:cxn>
              <a:cxn ang="0">
                <a:pos x="6784442" y="832096"/>
              </a:cxn>
              <a:cxn ang="0">
                <a:pos x="6771793" y="832096"/>
              </a:cxn>
              <a:cxn ang="0">
                <a:pos x="6768179" y="832096"/>
              </a:cxn>
              <a:cxn ang="0">
                <a:pos x="6732033" y="832096"/>
              </a:cxn>
              <a:cxn ang="0">
                <a:pos x="6709262" y="832096"/>
              </a:cxn>
              <a:cxn ang="0">
                <a:pos x="4720918" y="835140"/>
              </a:cxn>
              <a:cxn ang="0">
                <a:pos x="4766100" y="812586"/>
              </a:cxn>
              <a:cxn ang="0">
                <a:pos x="4766100" y="791254"/>
              </a:cxn>
              <a:cxn ang="0">
                <a:pos x="4766100" y="770531"/>
              </a:cxn>
              <a:cxn ang="0">
                <a:pos x="4759955" y="770531"/>
              </a:cxn>
              <a:cxn ang="0">
                <a:pos x="4744413" y="773582"/>
              </a:cxn>
              <a:cxn ang="0">
                <a:pos x="4740438" y="765048"/>
              </a:cxn>
              <a:cxn ang="0">
                <a:pos x="4727064" y="765048"/>
              </a:cxn>
              <a:cxn ang="0">
                <a:pos x="4703207" y="784551"/>
              </a:cxn>
              <a:cxn ang="0">
                <a:pos x="4703207" y="782110"/>
              </a:cxn>
              <a:cxn ang="0">
                <a:pos x="4699955" y="835140"/>
              </a:cxn>
              <a:cxn ang="0">
                <a:pos x="4720918" y="835140"/>
              </a:cxn>
              <a:cxn ang="0">
                <a:pos x="4258984" y="875371"/>
              </a:cxn>
              <a:cxn ang="0">
                <a:pos x="4261514" y="871108"/>
              </a:cxn>
              <a:cxn ang="0">
                <a:pos x="4256426" y="868964"/>
              </a:cxn>
              <a:cxn ang="0">
                <a:pos x="4252658" y="859527"/>
              </a:cxn>
              <a:cxn ang="0">
                <a:pos x="4244163" y="863794"/>
              </a:cxn>
              <a:cxn ang="0">
                <a:pos x="4256426" y="868964"/>
              </a:cxn>
              <a:cxn ang="0">
                <a:pos x="5594908" y="904020"/>
              </a:cxn>
              <a:cxn ang="0">
                <a:pos x="5601775" y="897925"/>
              </a:cxn>
              <a:cxn ang="0">
                <a:pos x="5609005" y="889391"/>
              </a:cxn>
              <a:cxn ang="0">
                <a:pos x="5609005" y="885126"/>
              </a:cxn>
              <a:cxn ang="0">
                <a:pos x="5621656" y="858302"/>
              </a:cxn>
              <a:cxn ang="0">
                <a:pos x="5596716" y="858302"/>
              </a:cxn>
              <a:cxn ang="0">
                <a:pos x="5579004" y="874762"/>
              </a:cxn>
              <a:cxn ang="0">
                <a:pos x="5594908" y="904020"/>
              </a:cxn>
              <a:cxn ang="0">
                <a:pos x="5422078" y="904785"/>
              </a:cxn>
              <a:cxn ang="0">
                <a:pos x="5421773" y="854039"/>
              </a:cxn>
              <a:cxn ang="0">
                <a:pos x="5417797" y="854039"/>
              </a:cxn>
              <a:cxn ang="0">
                <a:pos x="5332855" y="854039"/>
              </a:cxn>
              <a:cxn ang="0">
                <a:pos x="5316592" y="854039"/>
              </a:cxn>
              <a:cxn ang="0">
                <a:pos x="5301771" y="868057"/>
              </a:cxn>
              <a:cxn ang="0">
                <a:pos x="5310084" y="877202"/>
              </a:cxn>
              <a:cxn ang="0">
                <a:pos x="5342254" y="877202"/>
              </a:cxn>
              <a:cxn ang="0">
                <a:pos x="5367917" y="877202"/>
              </a:cxn>
              <a:cxn ang="0">
                <a:pos x="5404062" y="903415"/>
              </a:cxn>
              <a:cxn ang="0">
                <a:pos x="5422078" y="904785"/>
              </a:cxn>
              <a:cxn ang="0">
                <a:pos x="17318173" y="918655"/>
              </a:cxn>
              <a:cxn ang="0">
                <a:pos x="17313475" y="918655"/>
              </a:cxn>
              <a:cxn ang="0">
                <a:pos x="17309137" y="918655"/>
              </a:cxn>
              <a:cxn ang="0">
                <a:pos x="17318173" y="918655"/>
              </a:cxn>
              <a:cxn ang="0">
                <a:pos x="8845345" y="948522"/>
              </a:cxn>
              <a:cxn ang="0">
                <a:pos x="8846164" y="940253"/>
              </a:cxn>
              <a:cxn ang="0">
                <a:pos x="8855464" y="936327"/>
              </a:cxn>
              <a:cxn ang="0">
                <a:pos x="8846792" y="933893"/>
              </a:cxn>
              <a:cxn ang="0">
                <a:pos x="8846164" y="940253"/>
              </a:cxn>
              <a:cxn ang="0">
                <a:pos x="8845345" y="940598"/>
              </a:cxn>
              <a:cxn ang="0">
                <a:pos x="8845345" y="948522"/>
              </a:cxn>
              <a:cxn ang="0">
                <a:pos x="4069221" y="956826"/>
              </a:cxn>
              <a:cxn ang="0">
                <a:pos x="4080427" y="955225"/>
              </a:cxn>
              <a:cxn ang="0">
                <a:pos x="4083317" y="938767"/>
              </a:cxn>
              <a:cxn ang="0">
                <a:pos x="4061993" y="938767"/>
              </a:cxn>
              <a:cxn ang="0">
                <a:pos x="4060150" y="941872"/>
              </a:cxn>
              <a:cxn ang="0">
                <a:pos x="4058618" y="941119"/>
              </a:cxn>
              <a:cxn ang="0">
                <a:pos x="4052504" y="927262"/>
              </a:cxn>
              <a:cxn ang="0">
                <a:pos x="4043920" y="933893"/>
              </a:cxn>
              <a:cxn ang="0">
                <a:pos x="4058618" y="941119"/>
              </a:cxn>
              <a:cxn ang="0">
                <a:pos x="4059462" y="943030"/>
              </a:cxn>
              <a:cxn ang="0">
                <a:pos x="4060150" y="941872"/>
              </a:cxn>
              <a:cxn ang="0">
                <a:pos x="4061269" y="942421"/>
              </a:cxn>
              <a:cxn ang="0">
                <a:pos x="4069221" y="956826"/>
              </a:cxn>
              <a:cxn ang="0">
                <a:pos x="5761536" y="963151"/>
              </a:cxn>
              <a:cxn ang="0">
                <a:pos x="5751777" y="953396"/>
              </a:cxn>
              <a:cxn ang="0">
                <a:pos x="5762258" y="946082"/>
              </a:cxn>
              <a:cxn ang="0">
                <a:pos x="5772018" y="955227"/>
              </a:cxn>
              <a:cxn ang="0">
                <a:pos x="5761536" y="963151"/>
              </a:cxn>
              <a:cxn ang="0">
                <a:pos x="17269715" y="964371"/>
              </a:cxn>
              <a:cxn ang="0">
                <a:pos x="17269715" y="899755"/>
              </a:cxn>
              <a:cxn ang="0">
                <a:pos x="17280556" y="896094"/>
              </a:cxn>
              <a:cxn ang="0">
                <a:pos x="17285255" y="904020"/>
              </a:cxn>
              <a:cxn ang="0">
                <a:pos x="17294653" y="921698"/>
              </a:cxn>
              <a:cxn ang="0">
                <a:pos x="17291401" y="926572"/>
              </a:cxn>
              <a:cxn ang="0">
                <a:pos x="17274413" y="957050"/>
              </a:cxn>
              <a:cxn ang="0">
                <a:pos x="4835634" y="964597"/>
              </a:cxn>
              <a:cxn ang="0">
                <a:pos x="4848873" y="959490"/>
              </a:cxn>
              <a:cxn ang="0">
                <a:pos x="4848873" y="951565"/>
              </a:cxn>
              <a:cxn ang="0">
                <a:pos x="4835137" y="922918"/>
              </a:cxn>
              <a:cxn ang="0">
                <a:pos x="4810919" y="922918"/>
              </a:cxn>
              <a:cxn ang="0">
                <a:pos x="4821041" y="949131"/>
              </a:cxn>
              <a:cxn ang="0">
                <a:pos x="4835634" y="964597"/>
              </a:cxn>
              <a:cxn ang="0">
                <a:pos x="5807802" y="966194"/>
              </a:cxn>
              <a:cxn ang="0">
                <a:pos x="5795513" y="966194"/>
              </a:cxn>
              <a:cxn ang="0">
                <a:pos x="5807802" y="966194"/>
              </a:cxn>
              <a:cxn ang="0">
                <a:pos x="5915876" y="966194"/>
              </a:cxn>
              <a:cxn ang="0">
                <a:pos x="5909008" y="966194"/>
              </a:cxn>
              <a:cxn ang="0">
                <a:pos x="5879369" y="966194"/>
              </a:cxn>
              <a:cxn ang="0">
                <a:pos x="5876117" y="966194"/>
              </a:cxn>
              <a:cxn ang="0">
                <a:pos x="5876117" y="946082"/>
              </a:cxn>
              <a:cxn ang="0">
                <a:pos x="5910094" y="946082"/>
              </a:cxn>
              <a:cxn ang="0">
                <a:pos x="5911538" y="949133"/>
              </a:cxn>
              <a:cxn ang="0">
                <a:pos x="5915876" y="949133"/>
              </a:cxn>
              <a:cxn ang="0">
                <a:pos x="4515975" y="985703"/>
              </a:cxn>
              <a:cxn ang="0">
                <a:pos x="4555374" y="965584"/>
              </a:cxn>
              <a:cxn ang="0">
                <a:pos x="4539109" y="945471"/>
              </a:cxn>
              <a:cxn ang="0">
                <a:pos x="4523205" y="952176"/>
              </a:cxn>
              <a:cxn ang="0">
                <a:pos x="4521757" y="953396"/>
              </a:cxn>
              <a:cxn ang="0">
                <a:pos x="4515975" y="985703"/>
              </a:cxn>
              <a:cxn ang="0">
                <a:pos x="17211185" y="991188"/>
              </a:cxn>
              <a:cxn ang="0">
                <a:pos x="17199978" y="991188"/>
              </a:cxn>
              <a:cxn ang="0">
                <a:pos x="17199978" y="971685"/>
              </a:cxn>
              <a:cxn ang="0">
                <a:pos x="17265042" y="971685"/>
              </a:cxn>
              <a:cxn ang="0">
                <a:pos x="17259257" y="982043"/>
              </a:cxn>
              <a:cxn ang="0">
                <a:pos x="17256367" y="982043"/>
              </a:cxn>
              <a:cxn ang="0">
                <a:pos x="17241184" y="989968"/>
              </a:cxn>
              <a:cxn ang="0">
                <a:pos x="17211185" y="991188"/>
              </a:cxn>
              <a:cxn ang="0">
                <a:pos x="5307913" y="1021664"/>
              </a:cxn>
              <a:cxn ang="0">
                <a:pos x="5303576" y="1020444"/>
              </a:cxn>
              <a:cxn ang="0">
                <a:pos x="5301770" y="1011909"/>
              </a:cxn>
              <a:cxn ang="0">
                <a:pos x="5307913" y="1021664"/>
              </a:cxn>
              <a:cxn ang="0">
                <a:pos x="4500433" y="1033853"/>
              </a:cxn>
              <a:cxn ang="0">
                <a:pos x="4500433" y="1012520"/>
              </a:cxn>
              <a:cxn ang="0">
                <a:pos x="4500433" y="989966"/>
              </a:cxn>
              <a:cxn ang="0">
                <a:pos x="4476576" y="1008256"/>
              </a:cxn>
              <a:cxn ang="0">
                <a:pos x="4474048" y="1008256"/>
              </a:cxn>
              <a:cxn ang="0">
                <a:pos x="4472601" y="1009476"/>
              </a:cxn>
              <a:cxn ang="0">
                <a:pos x="4420913" y="1033853"/>
              </a:cxn>
              <a:cxn ang="0">
                <a:pos x="4471156" y="1033853"/>
              </a:cxn>
              <a:cxn ang="0">
                <a:pos x="4484168" y="1033853"/>
              </a:cxn>
              <a:cxn ang="0">
                <a:pos x="3779925" y="1042474"/>
              </a:cxn>
              <a:cxn ang="0">
                <a:pos x="3833192" y="1009476"/>
              </a:cxn>
              <a:cxn ang="0">
                <a:pos x="3807170" y="1009476"/>
              </a:cxn>
              <a:cxn ang="0">
                <a:pos x="3766688" y="1009476"/>
              </a:cxn>
              <a:cxn ang="0">
                <a:pos x="3761627" y="1016181"/>
              </a:cxn>
              <a:cxn ang="0">
                <a:pos x="3759096" y="1017401"/>
              </a:cxn>
              <a:cxn ang="0">
                <a:pos x="3760903" y="1023495"/>
              </a:cxn>
              <a:cxn ang="0">
                <a:pos x="3779925" y="1042474"/>
              </a:cxn>
              <a:cxn ang="0">
                <a:pos x="4612394" y="1055344"/>
              </a:cxn>
              <a:cxn ang="0">
                <a:pos x="4633447" y="1014961"/>
              </a:cxn>
              <a:cxn ang="0">
                <a:pos x="4613568" y="1014961"/>
              </a:cxn>
              <a:cxn ang="0">
                <a:pos x="4582423" y="1014961"/>
              </a:cxn>
              <a:cxn ang="0">
                <a:pos x="4581036" y="1012520"/>
              </a:cxn>
              <a:cxn ang="0">
                <a:pos x="4581036" y="1014961"/>
              </a:cxn>
              <a:cxn ang="0">
                <a:pos x="4582423" y="1014961"/>
              </a:cxn>
              <a:cxn ang="0">
                <a:pos x="4599189" y="1044446"/>
              </a:cxn>
              <a:cxn ang="0">
                <a:pos x="4612394" y="1055344"/>
              </a:cxn>
              <a:cxn ang="0">
                <a:pos x="4767184" y="1058845"/>
              </a:cxn>
              <a:cxn ang="0">
                <a:pos x="4767184" y="1056405"/>
              </a:cxn>
              <a:cxn ang="0">
                <a:pos x="4768268" y="1024105"/>
              </a:cxn>
              <a:cxn ang="0">
                <a:pos x="4741159" y="1058845"/>
              </a:cxn>
              <a:cxn ang="0">
                <a:pos x="17147895" y="1072256"/>
              </a:cxn>
              <a:cxn ang="0">
                <a:pos x="17161268" y="1053362"/>
              </a:cxn>
              <a:cxn ang="0">
                <a:pos x="17147895" y="1053362"/>
              </a:cxn>
              <a:cxn ang="0">
                <a:pos x="17147895" y="1072256"/>
              </a:cxn>
              <a:cxn ang="0">
                <a:pos x="4707229" y="1087802"/>
              </a:cxn>
              <a:cxn ang="0">
                <a:pos x="4727064" y="1080789"/>
              </a:cxn>
              <a:cxn ang="0">
                <a:pos x="4721279" y="1071042"/>
              </a:cxn>
              <a:cxn ang="0">
                <a:pos x="4725617" y="1057016"/>
              </a:cxn>
              <a:cxn ang="0">
                <a:pos x="4725617" y="1025325"/>
              </a:cxn>
              <a:cxn ang="0">
                <a:pos x="4725617" y="1012520"/>
              </a:cxn>
              <a:cxn ang="0">
                <a:pos x="4712606" y="1012520"/>
              </a:cxn>
              <a:cxn ang="0">
                <a:pos x="4701762" y="1020444"/>
              </a:cxn>
              <a:cxn ang="0">
                <a:pos x="4687303" y="1011909"/>
              </a:cxn>
              <a:cxn ang="0">
                <a:pos x="4687303" y="990577"/>
              </a:cxn>
              <a:cxn ang="0">
                <a:pos x="4675015" y="990577"/>
              </a:cxn>
              <a:cxn ang="0">
                <a:pos x="4672846" y="990577"/>
              </a:cxn>
              <a:cxn ang="0">
                <a:pos x="4672846" y="988137"/>
              </a:cxn>
              <a:cxn ang="0">
                <a:pos x="4651158" y="1041167"/>
              </a:cxn>
              <a:cxn ang="0">
                <a:pos x="4690919" y="1061897"/>
              </a:cxn>
              <a:cxn ang="0">
                <a:pos x="4707229" y="1087802"/>
              </a:cxn>
              <a:cxn ang="0">
                <a:pos x="3206751" y="1095342"/>
              </a:cxn>
              <a:cxn ang="0">
                <a:pos x="3177158" y="1076524"/>
              </a:cxn>
              <a:cxn ang="0">
                <a:pos x="3177880" y="1074083"/>
              </a:cxn>
              <a:cxn ang="0">
                <a:pos x="3160169" y="1068600"/>
              </a:cxn>
              <a:cxn ang="0">
                <a:pos x="3165230" y="1052751"/>
              </a:cxn>
              <a:cxn ang="0">
                <a:pos x="3177519" y="1058845"/>
              </a:cxn>
              <a:cxn ang="0">
                <a:pos x="3229567" y="1058845"/>
              </a:cxn>
              <a:cxn ang="0">
                <a:pos x="3206751" y="1095342"/>
              </a:cxn>
              <a:cxn ang="0">
                <a:pos x="3899339" y="1099689"/>
              </a:cxn>
              <a:cxn ang="0">
                <a:pos x="3899339" y="1076525"/>
              </a:cxn>
              <a:cxn ang="0">
                <a:pos x="3892472" y="1062508"/>
              </a:cxn>
              <a:cxn ang="0">
                <a:pos x="3889217" y="1055803"/>
              </a:cxn>
              <a:cxn ang="0">
                <a:pos x="3873675" y="1033853"/>
              </a:cxn>
              <a:cxn ang="0">
                <a:pos x="3871868" y="1036904"/>
              </a:cxn>
              <a:cxn ang="0">
                <a:pos x="3819458" y="1074694"/>
              </a:cxn>
              <a:cxn ang="0">
                <a:pos x="3839698" y="1095417"/>
              </a:cxn>
              <a:cxn ang="0">
                <a:pos x="3887411" y="1099689"/>
              </a:cxn>
              <a:cxn ang="0">
                <a:pos x="4473687" y="1120410"/>
              </a:cxn>
              <a:cxn ang="0">
                <a:pos x="4480913" y="1098469"/>
              </a:cxn>
              <a:cxn ang="0">
                <a:pos x="4487421" y="1078355"/>
              </a:cxn>
              <a:cxn ang="0">
                <a:pos x="4428357" y="1085810"/>
              </a:cxn>
              <a:cxn ang="0">
                <a:pos x="4410019" y="1078882"/>
              </a:cxn>
              <a:cxn ang="0">
                <a:pos x="4408985" y="1076525"/>
              </a:cxn>
              <a:cxn ang="0">
                <a:pos x="4408623" y="1078355"/>
              </a:cxn>
              <a:cxn ang="0">
                <a:pos x="4410019" y="1078882"/>
              </a:cxn>
              <a:cxn ang="0">
                <a:pos x="4422358" y="1107003"/>
              </a:cxn>
              <a:cxn ang="0">
                <a:pos x="4434649" y="1120410"/>
              </a:cxn>
              <a:cxn ang="0">
                <a:pos x="4437541" y="1120410"/>
              </a:cxn>
              <a:cxn ang="0">
                <a:pos x="4502241" y="1121021"/>
              </a:cxn>
              <a:cxn ang="0">
                <a:pos x="4523567" y="1111266"/>
              </a:cxn>
              <a:cxn ang="0">
                <a:pos x="4552121" y="1097858"/>
              </a:cxn>
              <a:cxn ang="0">
                <a:pos x="4554289" y="1097858"/>
              </a:cxn>
              <a:cxn ang="0">
                <a:pos x="4554289" y="1029590"/>
              </a:cxn>
              <a:cxn ang="0">
                <a:pos x="4541999" y="1029590"/>
              </a:cxn>
              <a:cxn ang="0">
                <a:pos x="4502241" y="1121021"/>
              </a:cxn>
              <a:cxn ang="0">
                <a:pos x="4008136" y="1122241"/>
              </a:cxn>
              <a:cxn ang="0">
                <a:pos x="4003799" y="1080789"/>
              </a:cxn>
              <a:cxn ang="0">
                <a:pos x="3982110" y="1121630"/>
              </a:cxn>
              <a:cxn ang="0">
                <a:pos x="3982110" y="1122241"/>
              </a:cxn>
              <a:cxn ang="0">
                <a:pos x="4819956" y="1125284"/>
              </a:cxn>
              <a:cxn ang="0">
                <a:pos x="4807305" y="1081399"/>
              </a:cxn>
              <a:cxn ang="0">
                <a:pos x="4806944" y="1081399"/>
              </a:cxn>
              <a:cxn ang="0">
                <a:pos x="4819956" y="1125284"/>
              </a:cxn>
              <a:cxn ang="0">
                <a:pos x="3579094" y="1141744"/>
              </a:cxn>
              <a:cxn ang="0">
                <a:pos x="3582345" y="1138090"/>
              </a:cxn>
              <a:cxn ang="0">
                <a:pos x="3592828" y="1123461"/>
              </a:cxn>
              <a:cxn ang="0">
                <a:pos x="3574757" y="1123461"/>
              </a:cxn>
              <a:cxn ang="0">
                <a:pos x="3572947" y="1124675"/>
              </a:cxn>
              <a:cxn ang="0">
                <a:pos x="3564996" y="1133819"/>
              </a:cxn>
              <a:cxn ang="0">
                <a:pos x="3565358" y="1135039"/>
              </a:cxn>
              <a:cxn ang="0">
                <a:pos x="3579094" y="1141744"/>
              </a:cxn>
              <a:cxn ang="0">
                <a:pos x="2950527" y="1166737"/>
              </a:cxn>
              <a:cxn ang="0">
                <a:pos x="2928118" y="1166737"/>
              </a:cxn>
              <a:cxn ang="0">
                <a:pos x="2918357" y="1158813"/>
              </a:cxn>
              <a:cxn ang="0">
                <a:pos x="2916189" y="1155153"/>
              </a:cxn>
              <a:cxn ang="0">
                <a:pos x="2912937" y="1146014"/>
              </a:cxn>
              <a:cxn ang="0">
                <a:pos x="2930648" y="1146014"/>
              </a:cxn>
              <a:cxn ang="0">
                <a:pos x="2950527" y="1166737"/>
              </a:cxn>
              <a:cxn ang="0">
                <a:pos x="2830525" y="1168566"/>
              </a:cxn>
              <a:cxn ang="0">
                <a:pos x="2784982" y="1158812"/>
              </a:cxn>
              <a:cxn ang="0">
                <a:pos x="2776307" y="1146014"/>
              </a:cxn>
              <a:cxn ang="0">
                <a:pos x="2790043" y="1146014"/>
              </a:cxn>
              <a:cxn ang="0">
                <a:pos x="2804140" y="1146014"/>
              </a:cxn>
              <a:cxn ang="0">
                <a:pos x="2816066" y="1146014"/>
              </a:cxn>
              <a:cxn ang="0">
                <a:pos x="2830525" y="1146014"/>
              </a:cxn>
              <a:cxn ang="0">
                <a:pos x="2843899" y="1171000"/>
              </a:cxn>
              <a:cxn ang="0">
                <a:pos x="2843899" y="1158812"/>
              </a:cxn>
              <a:cxn ang="0">
                <a:pos x="2843899" y="1147234"/>
              </a:cxn>
              <a:cxn ang="0">
                <a:pos x="2871370" y="1147234"/>
              </a:cxn>
              <a:cxn ang="0">
                <a:pos x="2897755" y="1147234"/>
              </a:cxn>
              <a:cxn ang="0">
                <a:pos x="2883298" y="1166737"/>
              </a:cxn>
              <a:cxn ang="0">
                <a:pos x="2843899" y="1171000"/>
              </a:cxn>
              <a:cxn ang="0">
                <a:pos x="4779110" y="1173442"/>
              </a:cxn>
              <a:cxn ang="0">
                <a:pos x="4767546" y="1173442"/>
              </a:cxn>
              <a:cxn ang="0">
                <a:pos x="4793931" y="1158813"/>
              </a:cxn>
              <a:cxn ang="0">
                <a:pos x="4779110" y="1173442"/>
              </a:cxn>
              <a:cxn ang="0">
                <a:pos x="3279359" y="1178470"/>
              </a:cxn>
              <a:cxn ang="0">
                <a:pos x="3285595" y="1169788"/>
              </a:cxn>
              <a:cxn ang="0">
                <a:pos x="3283786" y="1171000"/>
              </a:cxn>
              <a:cxn ang="0">
                <a:pos x="3273666" y="1169788"/>
              </a:cxn>
              <a:cxn ang="0">
                <a:pos x="3279359" y="1178470"/>
              </a:cxn>
              <a:cxn ang="0">
                <a:pos x="2993540" y="1180755"/>
              </a:cxn>
              <a:cxn ang="0">
                <a:pos x="2976551" y="1163685"/>
              </a:cxn>
              <a:cxn ang="0">
                <a:pos x="3071613" y="1143573"/>
              </a:cxn>
              <a:cxn ang="0">
                <a:pos x="3123300" y="1143573"/>
              </a:cxn>
              <a:cxn ang="0">
                <a:pos x="3243664" y="1121630"/>
              </a:cxn>
              <a:cxn ang="0">
                <a:pos x="3243664" y="1130165"/>
              </a:cxn>
              <a:cxn ang="0">
                <a:pos x="3203544" y="1167346"/>
              </a:cxn>
              <a:cxn ang="0">
                <a:pos x="3164506" y="1167346"/>
              </a:cxn>
              <a:cxn ang="0">
                <a:pos x="3124024" y="1167346"/>
              </a:cxn>
              <a:cxn ang="0">
                <a:pos x="3071975" y="1167346"/>
              </a:cxn>
              <a:cxn ang="0">
                <a:pos x="3032578" y="1175881"/>
              </a:cxn>
              <a:cxn ang="0">
                <a:pos x="2993540" y="1180755"/>
              </a:cxn>
              <a:cxn ang="0">
                <a:pos x="3660058" y="1190509"/>
              </a:cxn>
              <a:cxn ang="0">
                <a:pos x="3633311" y="1190509"/>
              </a:cxn>
              <a:cxn ang="0">
                <a:pos x="17293232" y="1211843"/>
              </a:cxn>
              <a:cxn ang="0">
                <a:pos x="17287814" y="1202698"/>
              </a:cxn>
              <a:cxn ang="0">
                <a:pos x="17293232" y="1204529"/>
              </a:cxn>
              <a:cxn ang="0">
                <a:pos x="17293232" y="1211843"/>
              </a:cxn>
              <a:cxn ang="0">
                <a:pos x="6095519" y="1275239"/>
              </a:cxn>
              <a:cxn ang="0">
                <a:pos x="6095157" y="1274628"/>
              </a:cxn>
              <a:cxn ang="0">
                <a:pos x="6090458" y="1275239"/>
              </a:cxn>
              <a:cxn ang="0">
                <a:pos x="3379210" y="1302664"/>
              </a:cxn>
              <a:cxn ang="0">
                <a:pos x="3379210" y="1298401"/>
              </a:cxn>
              <a:cxn ang="0">
                <a:pos x="3377403" y="1299621"/>
              </a:cxn>
              <a:cxn ang="0">
                <a:pos x="3379210" y="1302664"/>
              </a:cxn>
              <a:cxn ang="0">
                <a:pos x="2392989" y="1313483"/>
              </a:cxn>
              <a:cxn ang="0">
                <a:pos x="2389916" y="1303884"/>
              </a:cxn>
              <a:cxn ang="0">
                <a:pos x="2394977" y="1309367"/>
              </a:cxn>
              <a:cxn ang="0">
                <a:pos x="2392989" y="1313483"/>
              </a:cxn>
              <a:cxn ang="0">
                <a:pos x="2487871" y="1320953"/>
              </a:cxn>
              <a:cxn ang="0">
                <a:pos x="2487147" y="1319733"/>
              </a:cxn>
              <a:cxn ang="0">
                <a:pos x="2484979" y="1319733"/>
              </a:cxn>
              <a:cxn ang="0">
                <a:pos x="2487871" y="1320953"/>
              </a:cxn>
              <a:cxn ang="0">
                <a:pos x="3623190" y="1341676"/>
              </a:cxn>
              <a:cxn ang="0">
                <a:pos x="3633673" y="1324607"/>
              </a:cxn>
              <a:cxn ang="0">
                <a:pos x="3623190" y="1324607"/>
              </a:cxn>
              <a:cxn ang="0">
                <a:pos x="3623190" y="1322174"/>
              </a:cxn>
              <a:cxn ang="0">
                <a:pos x="3619938" y="1324607"/>
              </a:cxn>
              <a:cxn ang="0">
                <a:pos x="3623190" y="1324607"/>
              </a:cxn>
              <a:cxn ang="0">
                <a:pos x="3623190" y="1327048"/>
              </a:cxn>
              <a:cxn ang="0">
                <a:pos x="3623190" y="1341676"/>
              </a:cxn>
              <a:cxn ang="0">
                <a:pos x="3019565" y="1367280"/>
              </a:cxn>
              <a:cxn ang="0">
                <a:pos x="3086435" y="1346550"/>
              </a:cxn>
              <a:cxn ang="0">
                <a:pos x="3098723" y="1346550"/>
              </a:cxn>
              <a:cxn ang="0">
                <a:pos x="3138484" y="1365449"/>
              </a:cxn>
              <a:cxn ang="0">
                <a:pos x="3165231" y="1323998"/>
              </a:cxn>
              <a:cxn ang="0">
                <a:pos x="3135230" y="1323998"/>
              </a:cxn>
              <a:cxn ang="0">
                <a:pos x="3073423" y="1323998"/>
              </a:cxn>
              <a:cxn ang="0">
                <a:pos x="3044506" y="1300835"/>
              </a:cxn>
              <a:cxn ang="0">
                <a:pos x="3017035" y="1309369"/>
              </a:cxn>
              <a:cxn ang="0">
                <a:pos x="2980889" y="1320344"/>
              </a:cxn>
              <a:cxn ang="0">
                <a:pos x="2966433" y="1324607"/>
              </a:cxn>
              <a:cxn ang="0">
                <a:pos x="2911491" y="1324607"/>
              </a:cxn>
              <a:cxn ang="0">
                <a:pos x="2906430" y="1324607"/>
              </a:cxn>
              <a:cxn ang="0">
                <a:pos x="2899925" y="1324607"/>
              </a:cxn>
              <a:cxn ang="0">
                <a:pos x="2898118" y="1328879"/>
              </a:cxn>
              <a:cxn ang="0">
                <a:pos x="2899204" y="1346550"/>
              </a:cxn>
              <a:cxn ang="0">
                <a:pos x="2917275" y="1346550"/>
              </a:cxn>
              <a:cxn ang="0">
                <a:pos x="2991734" y="1346550"/>
              </a:cxn>
              <a:cxn ang="0">
                <a:pos x="2578730" y="1368646"/>
              </a:cxn>
              <a:cxn ang="0">
                <a:pos x="2601727" y="1355085"/>
              </a:cxn>
              <a:cxn ang="0">
                <a:pos x="2606788" y="1345337"/>
              </a:cxn>
              <a:cxn ang="0">
                <a:pos x="2621609" y="1353254"/>
              </a:cxn>
              <a:cxn ang="0">
                <a:pos x="2712693" y="1366060"/>
              </a:cxn>
              <a:cxn ang="0">
                <a:pos x="2712693" y="1348381"/>
              </a:cxn>
              <a:cxn ang="0">
                <a:pos x="2717030" y="1344728"/>
              </a:cxn>
              <a:cxn ang="0">
                <a:pos x="2712693" y="1344728"/>
              </a:cxn>
              <a:cxn ang="0">
                <a:pos x="2712693" y="1348381"/>
              </a:cxn>
              <a:cxn ang="0">
                <a:pos x="2709801" y="1341676"/>
              </a:cxn>
              <a:cxn ang="0">
                <a:pos x="2673656" y="1326438"/>
              </a:cxn>
              <a:cxn ang="0">
                <a:pos x="2671487" y="1326438"/>
              </a:cxn>
              <a:cxn ang="0">
                <a:pos x="2532329" y="1326438"/>
              </a:cxn>
              <a:cxn ang="0">
                <a:pos x="2527630" y="1324607"/>
              </a:cxn>
              <a:cxn ang="0">
                <a:pos x="2540282" y="1368493"/>
              </a:cxn>
              <a:cxn ang="0">
                <a:pos x="2553294" y="1368493"/>
              </a:cxn>
              <a:cxn ang="0">
                <a:pos x="2578730" y="1368646"/>
              </a:cxn>
              <a:cxn ang="0">
                <a:pos x="2224011" y="1394708"/>
              </a:cxn>
              <a:cxn ang="0">
                <a:pos x="2200517" y="1387392"/>
              </a:cxn>
              <a:cxn ang="0">
                <a:pos x="2190757" y="1372154"/>
              </a:cxn>
              <a:cxn ang="0">
                <a:pos x="2201601" y="1367280"/>
              </a:cxn>
              <a:cxn ang="0">
                <a:pos x="2235577" y="1375815"/>
              </a:cxn>
              <a:cxn ang="0">
                <a:pos x="2247506" y="1387392"/>
              </a:cxn>
              <a:cxn ang="0">
                <a:pos x="2224011" y="1394708"/>
              </a:cxn>
              <a:cxn ang="0">
                <a:pos x="3017425" y="1422927"/>
              </a:cxn>
              <a:cxn ang="0">
                <a:pos x="3043784" y="1414209"/>
              </a:cxn>
              <a:cxn ang="0">
                <a:pos x="3043784" y="1405682"/>
              </a:cxn>
              <a:cxn ang="0">
                <a:pos x="3043784" y="1394707"/>
              </a:cxn>
              <a:cxn ang="0">
                <a:pos x="3027157" y="1378858"/>
              </a:cxn>
              <a:cxn ang="0">
                <a:pos x="3018120" y="1370934"/>
              </a:cxn>
              <a:cxn ang="0">
                <a:pos x="3013421" y="1381298"/>
              </a:cxn>
              <a:cxn ang="0">
                <a:pos x="2994265" y="1391053"/>
              </a:cxn>
              <a:cxn ang="0">
                <a:pos x="2974024" y="1391053"/>
              </a:cxn>
              <a:cxn ang="0">
                <a:pos x="2927757" y="1391053"/>
              </a:cxn>
              <a:cxn ang="0">
                <a:pos x="2925950" y="1391053"/>
              </a:cxn>
              <a:cxn ang="0">
                <a:pos x="2925950" y="1408724"/>
              </a:cxn>
              <a:cxn ang="0">
                <a:pos x="2937517" y="1413607"/>
              </a:cxn>
              <a:cxn ang="0">
                <a:pos x="2939686" y="1413607"/>
              </a:cxn>
              <a:cxn ang="0">
                <a:pos x="2937879" y="1417870"/>
              </a:cxn>
              <a:cxn ang="0">
                <a:pos x="3017425" y="1422927"/>
              </a:cxn>
              <a:cxn ang="0">
                <a:pos x="3386213" y="1425183"/>
              </a:cxn>
              <a:cxn ang="0">
                <a:pos x="3405236" y="1392266"/>
              </a:cxn>
              <a:cxn ang="0">
                <a:pos x="3398006" y="1392266"/>
              </a:cxn>
              <a:cxn ang="0">
                <a:pos x="3393669" y="1392266"/>
              </a:cxn>
              <a:cxn ang="0">
                <a:pos x="3369090" y="1392266"/>
              </a:cxn>
              <a:cxn ang="0">
                <a:pos x="3386213" y="1425183"/>
              </a:cxn>
              <a:cxn ang="0">
                <a:pos x="2602677" y="1436919"/>
              </a:cxn>
              <a:cxn ang="0">
                <a:pos x="2625946" y="1436159"/>
              </a:cxn>
              <a:cxn ang="0">
                <a:pos x="2663898" y="1421531"/>
              </a:cxn>
              <a:cxn ang="0">
                <a:pos x="2683415" y="1429447"/>
              </a:cxn>
              <a:cxn ang="0">
                <a:pos x="2696789" y="1408724"/>
              </a:cxn>
              <a:cxn ang="0">
                <a:pos x="2702212" y="1408724"/>
              </a:cxn>
              <a:cxn ang="0">
                <a:pos x="2738356" y="1429447"/>
              </a:cxn>
              <a:cxn ang="0">
                <a:pos x="2788959" y="1433719"/>
              </a:cxn>
              <a:cxn ang="0">
                <a:pos x="2792936" y="1433719"/>
              </a:cxn>
              <a:cxn ang="0">
                <a:pos x="2857636" y="1430668"/>
              </a:cxn>
              <a:cxn ang="0">
                <a:pos x="2862334" y="1403241"/>
              </a:cxn>
              <a:cxn ang="0">
                <a:pos x="2846792" y="1387392"/>
              </a:cxn>
              <a:cxn ang="0">
                <a:pos x="2781008" y="1387392"/>
              </a:cxn>
              <a:cxn ang="0">
                <a:pos x="2776671" y="1387392"/>
              </a:cxn>
              <a:cxn ang="0">
                <a:pos x="2775585" y="1391657"/>
              </a:cxn>
              <a:cxn ang="0">
                <a:pos x="2579679" y="1412996"/>
              </a:cxn>
              <a:cxn ang="0">
                <a:pos x="2602677" y="1436919"/>
              </a:cxn>
              <a:cxn ang="0">
                <a:pos x="2388472" y="1437982"/>
              </a:cxn>
              <a:cxn ang="0">
                <a:pos x="2403652" y="1403241"/>
              </a:cxn>
              <a:cxn ang="0">
                <a:pos x="2380519" y="1403241"/>
              </a:cxn>
              <a:cxn ang="0">
                <a:pos x="2381966" y="1402632"/>
              </a:cxn>
              <a:cxn ang="0">
                <a:pos x="2362084" y="1431278"/>
              </a:cxn>
              <a:cxn ang="0">
                <a:pos x="3330053" y="1438593"/>
              </a:cxn>
              <a:cxn ang="0">
                <a:pos x="3334028" y="1428845"/>
              </a:cxn>
              <a:cxn ang="0">
                <a:pos x="3330777" y="1435548"/>
              </a:cxn>
              <a:cxn ang="0">
                <a:pos x="3328968" y="1436770"/>
              </a:cxn>
              <a:cxn ang="0">
                <a:pos x="3330053" y="1438593"/>
              </a:cxn>
              <a:cxn ang="0">
                <a:pos x="2538473" y="1439202"/>
              </a:cxn>
              <a:cxn ang="0">
                <a:pos x="2548957" y="1435548"/>
              </a:cxn>
              <a:cxn ang="0">
                <a:pos x="2564498" y="1418481"/>
              </a:cxn>
              <a:cxn ang="0">
                <a:pos x="2552209" y="1413607"/>
              </a:cxn>
              <a:cxn ang="0">
                <a:pos x="2524379" y="1393486"/>
              </a:cxn>
              <a:cxn ang="0">
                <a:pos x="2521848" y="1397758"/>
              </a:cxn>
              <a:cxn ang="0">
                <a:pos x="2515342" y="1408724"/>
              </a:cxn>
              <a:cxn ang="0">
                <a:pos x="2511002" y="1415429"/>
              </a:cxn>
              <a:cxn ang="0">
                <a:pos x="2510643" y="1414819"/>
              </a:cxn>
              <a:cxn ang="0">
                <a:pos x="2512812" y="1419090"/>
              </a:cxn>
              <a:cxn ang="0">
                <a:pos x="2517870" y="1428845"/>
              </a:cxn>
              <a:cxn ang="0">
                <a:pos x="2522931" y="1439202"/>
              </a:cxn>
              <a:cxn ang="0">
                <a:pos x="17313439" y="1494063"/>
              </a:cxn>
              <a:cxn ang="0">
                <a:pos x="17316691" y="1452611"/>
              </a:cxn>
              <a:cxn ang="0">
                <a:pos x="17311992" y="1409335"/>
              </a:cxn>
              <a:cxn ang="0">
                <a:pos x="17315966" y="1392266"/>
              </a:cxn>
              <a:cxn ang="0">
                <a:pos x="17315966" y="1370934"/>
              </a:cxn>
              <a:cxn ang="0">
                <a:pos x="17302954" y="1370934"/>
              </a:cxn>
              <a:cxn ang="0">
                <a:pos x="17291753" y="1403852"/>
              </a:cxn>
              <a:cxn ang="0">
                <a:pos x="17279102" y="1439813"/>
              </a:cxn>
              <a:cxn ang="0">
                <a:pos x="17281631" y="1441033"/>
              </a:cxn>
              <a:cxn ang="0">
                <a:pos x="17275122" y="1439813"/>
              </a:cxn>
              <a:cxn ang="0">
                <a:pos x="17275122" y="1452008"/>
              </a:cxn>
              <a:cxn ang="0">
                <a:pos x="17313439" y="1494063"/>
              </a:cxn>
              <a:cxn ang="0">
                <a:pos x="2860753" y="1507092"/>
              </a:cxn>
              <a:cxn ang="0">
                <a:pos x="2872815" y="1501378"/>
              </a:cxn>
              <a:cxn ang="0">
                <a:pos x="2885106" y="1501378"/>
              </a:cxn>
              <a:cxn ang="0">
                <a:pos x="2885106" y="1484918"/>
              </a:cxn>
              <a:cxn ang="0">
                <a:pos x="2885106" y="1458102"/>
              </a:cxn>
              <a:cxn ang="0">
                <a:pos x="2883299" y="1463586"/>
              </a:cxn>
              <a:cxn ang="0">
                <a:pos x="2860166" y="1468460"/>
              </a:cxn>
              <a:cxn ang="0">
                <a:pos x="2850044" y="1501378"/>
              </a:cxn>
              <a:cxn ang="0">
                <a:pos x="2860753" y="1507092"/>
              </a:cxn>
              <a:cxn ang="0">
                <a:pos x="17400204" y="1550145"/>
              </a:cxn>
              <a:cxn ang="0">
                <a:pos x="17375979" y="1530635"/>
              </a:cxn>
              <a:cxn ang="0">
                <a:pos x="17400204" y="1550145"/>
              </a:cxn>
              <a:cxn ang="0">
                <a:pos x="2219582" y="1573074"/>
              </a:cxn>
              <a:cxn ang="0">
                <a:pos x="2249312" y="1558069"/>
              </a:cxn>
              <a:cxn ang="0">
                <a:pos x="2254011" y="1550145"/>
              </a:cxn>
              <a:cxn ang="0">
                <a:pos x="2240638" y="1528804"/>
              </a:cxn>
              <a:cxn ang="0">
                <a:pos x="2214252" y="1528804"/>
              </a:cxn>
              <a:cxn ang="0">
                <a:pos x="2197987" y="1528804"/>
              </a:cxn>
              <a:cxn ang="0">
                <a:pos x="2188589" y="1528804"/>
              </a:cxn>
              <a:cxn ang="0">
                <a:pos x="2181359" y="1541610"/>
              </a:cxn>
              <a:cxn ang="0">
                <a:pos x="2160758" y="1550145"/>
              </a:cxn>
              <a:cxn ang="0">
                <a:pos x="2124613" y="1570866"/>
              </a:cxn>
              <a:cxn ang="0">
                <a:pos x="2188226" y="1572086"/>
              </a:cxn>
              <a:cxn ang="0">
                <a:pos x="2219582" y="1573074"/>
              </a:cxn>
              <a:cxn ang="0">
                <a:pos x="2348711" y="1594641"/>
              </a:cxn>
              <a:cxn ang="0">
                <a:pos x="2391362" y="1556848"/>
              </a:cxn>
              <a:cxn ang="0">
                <a:pos x="2355217" y="1531856"/>
              </a:cxn>
              <a:cxn ang="0">
                <a:pos x="2307867" y="1531856"/>
              </a:cxn>
              <a:cxn ang="0">
                <a:pos x="2281482" y="1531856"/>
              </a:cxn>
              <a:cxn ang="0">
                <a:pos x="2281482" y="1560502"/>
              </a:cxn>
              <a:cxn ang="0">
                <a:pos x="2281119" y="1573918"/>
              </a:cxn>
              <a:cxn ang="0">
                <a:pos x="2286904" y="1581834"/>
              </a:cxn>
              <a:cxn ang="0">
                <a:pos x="2295579" y="1594641"/>
              </a:cxn>
              <a:cxn ang="0">
                <a:pos x="2348711" y="1594641"/>
              </a:cxn>
              <a:cxn ang="0">
                <a:pos x="1949308" y="1598294"/>
              </a:cxn>
              <a:cxn ang="0">
                <a:pos x="1935572" y="1598294"/>
              </a:cxn>
              <a:cxn ang="0">
                <a:pos x="1922560" y="1598294"/>
              </a:cxn>
              <a:cxn ang="0">
                <a:pos x="1949308" y="1598294"/>
              </a:cxn>
              <a:cxn ang="0">
                <a:pos x="4715994" y="1630831"/>
              </a:cxn>
              <a:cxn ang="0">
                <a:pos x="4712605" y="1619024"/>
              </a:cxn>
              <a:cxn ang="0">
                <a:pos x="4703206" y="1624507"/>
              </a:cxn>
              <a:cxn ang="0">
                <a:pos x="4714773" y="1629381"/>
              </a:cxn>
              <a:cxn ang="0">
                <a:pos x="4715994" y="1630831"/>
              </a:cxn>
              <a:cxn ang="0">
                <a:pos x="5025621" y="1632433"/>
              </a:cxn>
              <a:cxn ang="0">
                <a:pos x="5035019" y="1625728"/>
              </a:cxn>
              <a:cxn ang="0">
                <a:pos x="5025621" y="1623898"/>
              </a:cxn>
              <a:cxn ang="0">
                <a:pos x="5025621" y="1632433"/>
              </a:cxn>
              <a:cxn ang="0">
                <a:pos x="2380519" y="1650111"/>
              </a:cxn>
              <a:cxn ang="0">
                <a:pos x="2395701" y="1640356"/>
              </a:cxn>
              <a:cxn ang="0">
                <a:pos x="2404015" y="1618413"/>
              </a:cxn>
              <a:cxn ang="0">
                <a:pos x="2351241" y="1596470"/>
              </a:cxn>
              <a:cxn ang="0">
                <a:pos x="2308952" y="1604998"/>
              </a:cxn>
              <a:cxn ang="0">
                <a:pos x="2297747" y="1596470"/>
              </a:cxn>
              <a:cxn ang="0">
                <a:pos x="2294494" y="1604395"/>
              </a:cxn>
              <a:cxn ang="0">
                <a:pos x="2277144" y="1616582"/>
              </a:cxn>
              <a:cxn ang="0">
                <a:pos x="2269193" y="1616582"/>
              </a:cxn>
              <a:cxn ang="0">
                <a:pos x="2270638" y="1617802"/>
              </a:cxn>
              <a:cxn ang="0">
                <a:pos x="2256542" y="1626948"/>
              </a:cxn>
              <a:cxn ang="0">
                <a:pos x="2267384" y="1642788"/>
              </a:cxn>
              <a:cxn ang="0">
                <a:pos x="2272084" y="1642788"/>
              </a:cxn>
              <a:cxn ang="0">
                <a:pos x="2380519" y="1650111"/>
              </a:cxn>
              <a:cxn ang="0">
                <a:pos x="2459677" y="1651934"/>
              </a:cxn>
              <a:cxn ang="0">
                <a:pos x="2469075" y="1640356"/>
              </a:cxn>
              <a:cxn ang="0">
                <a:pos x="2456063" y="1640356"/>
              </a:cxn>
              <a:cxn ang="0">
                <a:pos x="2442103" y="1641267"/>
              </a:cxn>
              <a:cxn ang="0">
                <a:pos x="2429060" y="1647619"/>
              </a:cxn>
              <a:cxn ang="0">
                <a:pos x="2429676" y="1646451"/>
              </a:cxn>
              <a:cxn ang="0">
                <a:pos x="2428955" y="1647671"/>
              </a:cxn>
              <a:cxn ang="0">
                <a:pos x="2429060" y="1647619"/>
              </a:cxn>
              <a:cxn ang="0">
                <a:pos x="2426786" y="1651934"/>
              </a:cxn>
              <a:cxn ang="0">
                <a:pos x="2459677" y="1651934"/>
              </a:cxn>
              <a:cxn ang="0">
                <a:pos x="17280906" y="1662300"/>
              </a:cxn>
              <a:cxn ang="0">
                <a:pos x="17280906" y="1615973"/>
              </a:cxn>
              <a:cxn ang="0">
                <a:pos x="17272232" y="1615973"/>
              </a:cxn>
              <a:cxn ang="0">
                <a:pos x="17255246" y="1654985"/>
              </a:cxn>
              <a:cxn ang="0">
                <a:pos x="17255246" y="1659248"/>
              </a:cxn>
              <a:cxn ang="0">
                <a:pos x="17271509" y="1662300"/>
              </a:cxn>
              <a:cxn ang="0">
                <a:pos x="2534860" y="1663520"/>
              </a:cxn>
              <a:cxn ang="0">
                <a:pos x="2527268" y="1648891"/>
              </a:cxn>
              <a:cxn ang="0">
                <a:pos x="2521848" y="1645230"/>
              </a:cxn>
              <a:cxn ang="0">
                <a:pos x="2511002" y="1645230"/>
              </a:cxn>
              <a:cxn ang="0">
                <a:pos x="2511726" y="1646451"/>
              </a:cxn>
              <a:cxn ang="0">
                <a:pos x="2507389" y="1654985"/>
              </a:cxn>
              <a:cxn ang="0">
                <a:pos x="2523654" y="1663520"/>
              </a:cxn>
              <a:cxn ang="0">
                <a:pos x="2534860" y="1663520"/>
              </a:cxn>
              <a:cxn ang="0">
                <a:pos x="2218577" y="1692146"/>
              </a:cxn>
              <a:cxn ang="0">
                <a:pos x="2228709" y="1685461"/>
              </a:cxn>
              <a:cxn ang="0">
                <a:pos x="2228709" y="1684241"/>
              </a:cxn>
              <a:cxn ang="0">
                <a:pos x="2228709" y="1668392"/>
              </a:cxn>
              <a:cxn ang="0">
                <a:pos x="2228709" y="1661689"/>
              </a:cxn>
              <a:cxn ang="0">
                <a:pos x="2209915" y="1631211"/>
              </a:cxn>
              <a:cxn ang="0">
                <a:pos x="2178107" y="1604395"/>
              </a:cxn>
              <a:cxn ang="0">
                <a:pos x="2174491" y="1594641"/>
              </a:cxn>
              <a:cxn ang="0">
                <a:pos x="2150998" y="1594641"/>
              </a:cxn>
              <a:cxn ang="0">
                <a:pos x="2147744" y="1594641"/>
              </a:cxn>
              <a:cxn ang="0">
                <a:pos x="2174853" y="1663520"/>
              </a:cxn>
              <a:cxn ang="0">
                <a:pos x="2214614" y="1663520"/>
              </a:cxn>
              <a:cxn ang="0">
                <a:pos x="2218577" y="1692146"/>
              </a:cxn>
              <a:cxn ang="0">
                <a:pos x="1641351" y="1707404"/>
              </a:cxn>
              <a:cxn ang="0">
                <a:pos x="1616050" y="1686072"/>
              </a:cxn>
              <a:cxn ang="0">
                <a:pos x="1641351" y="1707404"/>
              </a:cxn>
              <a:cxn ang="0">
                <a:pos x="1577014" y="1715941"/>
              </a:cxn>
              <a:cxn ang="0">
                <a:pos x="1576651" y="1688506"/>
              </a:cxn>
              <a:cxn ang="0">
                <a:pos x="1584604" y="1688506"/>
              </a:cxn>
              <a:cxn ang="0">
                <a:pos x="1587495" y="1688506"/>
              </a:cxn>
              <a:cxn ang="0">
                <a:pos x="1577014" y="1715941"/>
              </a:cxn>
              <a:cxn ang="0">
                <a:pos x="1874262" y="1733843"/>
              </a:cxn>
              <a:cxn ang="0">
                <a:pos x="1856053" y="1731788"/>
              </a:cxn>
              <a:cxn ang="0">
                <a:pos x="1850271" y="1689115"/>
              </a:cxn>
              <a:cxn ang="0">
                <a:pos x="1773281" y="1695216"/>
              </a:cxn>
              <a:cxn ang="0">
                <a:pos x="1877379" y="1662909"/>
              </a:cxn>
              <a:cxn ang="0">
                <a:pos x="1789909" y="1622676"/>
              </a:cxn>
              <a:cxn ang="0">
                <a:pos x="1759908" y="1598293"/>
              </a:cxn>
              <a:cxn ang="0">
                <a:pos x="1836535" y="1598293"/>
              </a:cxn>
              <a:cxn ang="0">
                <a:pos x="1919669" y="1598293"/>
              </a:cxn>
              <a:cxn ang="0">
                <a:pos x="1927260" y="1614753"/>
              </a:cxn>
              <a:cxn ang="0">
                <a:pos x="1933042" y="1619633"/>
              </a:cxn>
              <a:cxn ang="0">
                <a:pos x="1961237" y="1685461"/>
              </a:cxn>
              <a:cxn ang="0">
                <a:pos x="1961237" y="1689724"/>
              </a:cxn>
              <a:cxn ang="0">
                <a:pos x="1885692" y="1731788"/>
              </a:cxn>
              <a:cxn ang="0">
                <a:pos x="1874262" y="1733843"/>
              </a:cxn>
              <a:cxn ang="0">
                <a:pos x="1507974" y="1753731"/>
              </a:cxn>
              <a:cxn ang="0">
                <a:pos x="1503277" y="1750070"/>
              </a:cxn>
              <a:cxn ang="0">
                <a:pos x="1507974" y="1753731"/>
              </a:cxn>
              <a:cxn ang="0">
                <a:pos x="2174491" y="1772623"/>
              </a:cxn>
              <a:cxn ang="0">
                <a:pos x="2174491" y="1768969"/>
              </a:cxn>
              <a:cxn ang="0">
                <a:pos x="2166184" y="1768969"/>
              </a:cxn>
              <a:cxn ang="0">
                <a:pos x="2160758" y="1765919"/>
              </a:cxn>
              <a:cxn ang="0">
                <a:pos x="2161479" y="1768360"/>
              </a:cxn>
              <a:cxn ang="0">
                <a:pos x="2106540" y="1768969"/>
              </a:cxn>
              <a:cxn ang="0">
                <a:pos x="2166184" y="1768969"/>
              </a:cxn>
              <a:cxn ang="0">
                <a:pos x="2172684" y="1772623"/>
              </a:cxn>
              <a:cxn ang="0">
                <a:pos x="2228709" y="1775063"/>
              </a:cxn>
              <a:cxn ang="0">
                <a:pos x="2229071" y="1772020"/>
              </a:cxn>
              <a:cxn ang="0">
                <a:pos x="2219672" y="1755561"/>
              </a:cxn>
              <a:cxn ang="0">
                <a:pos x="2226541" y="1775063"/>
              </a:cxn>
              <a:cxn ang="0">
                <a:pos x="1854757" y="1778491"/>
              </a:cxn>
              <a:cxn ang="0">
                <a:pos x="1840510" y="1768358"/>
              </a:cxn>
              <a:cxn ang="0">
                <a:pos x="1856052" y="1732397"/>
              </a:cxn>
              <a:cxn ang="0">
                <a:pos x="1869426" y="1768358"/>
              </a:cxn>
              <a:cxn ang="0">
                <a:pos x="1869137" y="1768969"/>
              </a:cxn>
              <a:cxn ang="0">
                <a:pos x="1854757" y="1778491"/>
              </a:cxn>
              <a:cxn ang="0">
                <a:pos x="4518867" y="1814076"/>
              </a:cxn>
              <a:cxn ang="0">
                <a:pos x="4525012" y="1811635"/>
              </a:cxn>
              <a:cxn ang="0">
                <a:pos x="4518867" y="1808935"/>
              </a:cxn>
              <a:cxn ang="0">
                <a:pos x="4518867" y="1807372"/>
              </a:cxn>
              <a:cxn ang="0">
                <a:pos x="4516699" y="1803712"/>
              </a:cxn>
              <a:cxn ang="0">
                <a:pos x="4516699" y="1807981"/>
              </a:cxn>
              <a:cxn ang="0">
                <a:pos x="4518867" y="1808935"/>
              </a:cxn>
              <a:cxn ang="0">
                <a:pos x="1974293" y="1814305"/>
              </a:cxn>
              <a:cxn ang="0">
                <a:pos x="1982560" y="1812244"/>
              </a:cxn>
              <a:cxn ang="0">
                <a:pos x="1994850" y="1790301"/>
              </a:cxn>
              <a:cxn ang="0">
                <a:pos x="1982922" y="1782987"/>
              </a:cxn>
              <a:cxn ang="0">
                <a:pos x="1983646" y="1784209"/>
              </a:cxn>
              <a:cxn ang="0">
                <a:pos x="1970634" y="1803101"/>
              </a:cxn>
              <a:cxn ang="0">
                <a:pos x="1974293" y="1814305"/>
              </a:cxn>
              <a:cxn ang="0">
                <a:pos x="1728099" y="1853086"/>
              </a:cxn>
              <a:cxn ang="0">
                <a:pos x="1725932" y="1853086"/>
              </a:cxn>
              <a:cxn ang="0">
                <a:pos x="1718702" y="1842111"/>
              </a:cxn>
              <a:cxn ang="0">
                <a:pos x="1726293" y="1821999"/>
              </a:cxn>
              <a:cxn ang="0">
                <a:pos x="1739666" y="1834797"/>
              </a:cxn>
              <a:cxn ang="0">
                <a:pos x="1736413" y="1848214"/>
              </a:cxn>
              <a:cxn ang="0">
                <a:pos x="1728099" y="1853086"/>
              </a:cxn>
              <a:cxn ang="0">
                <a:pos x="3784759" y="1873200"/>
              </a:cxn>
              <a:cxn ang="0">
                <a:pos x="3784759" y="1862843"/>
              </a:cxn>
              <a:cxn ang="0">
                <a:pos x="3787289" y="1857962"/>
              </a:cxn>
              <a:cxn ang="0">
                <a:pos x="3782591" y="1861623"/>
              </a:cxn>
              <a:cxn ang="0">
                <a:pos x="3773555" y="1865886"/>
              </a:cxn>
              <a:cxn ang="0">
                <a:pos x="3777168" y="1865886"/>
              </a:cxn>
              <a:cxn ang="0">
                <a:pos x="3779336" y="1865886"/>
              </a:cxn>
              <a:cxn ang="0">
                <a:pos x="3779699" y="1865886"/>
              </a:cxn>
              <a:cxn ang="0">
                <a:pos x="3781144" y="1865886"/>
              </a:cxn>
              <a:cxn ang="0">
                <a:pos x="3784759" y="1873200"/>
              </a:cxn>
              <a:cxn ang="0">
                <a:pos x="1367010" y="1910992"/>
              </a:cxn>
              <a:cxn ang="0">
                <a:pos x="1348937" y="1910992"/>
              </a:cxn>
              <a:cxn ang="0">
                <a:pos x="1362673" y="1893319"/>
              </a:cxn>
              <a:cxn ang="0">
                <a:pos x="1365384" y="1891489"/>
              </a:cxn>
              <a:cxn ang="0">
                <a:pos x="1377130" y="1903678"/>
              </a:cxn>
              <a:cxn ang="0">
                <a:pos x="1367010" y="1910992"/>
              </a:cxn>
              <a:cxn ang="0">
                <a:pos x="3483668" y="1914042"/>
              </a:cxn>
              <a:cxn ang="0">
                <a:pos x="3479693" y="1893930"/>
              </a:cxn>
              <a:cxn ang="0">
                <a:pos x="3484030" y="1890269"/>
              </a:cxn>
              <a:cxn ang="0">
                <a:pos x="3484030" y="1890880"/>
              </a:cxn>
              <a:cxn ang="0">
                <a:pos x="3497403" y="1890880"/>
              </a:cxn>
              <a:cxn ang="0">
                <a:pos x="1427733" y="1933545"/>
              </a:cxn>
              <a:cxn ang="0">
                <a:pos x="1415805" y="1892710"/>
              </a:cxn>
              <a:cxn ang="0">
                <a:pos x="1424480" y="1886609"/>
              </a:cxn>
              <a:cxn ang="0">
                <a:pos x="1438214" y="1886609"/>
              </a:cxn>
              <a:cxn ang="0">
                <a:pos x="1438214" y="1902458"/>
              </a:cxn>
              <a:cxn ang="0">
                <a:pos x="1427733" y="1933545"/>
              </a:cxn>
              <a:cxn ang="0">
                <a:pos x="17297894" y="1934155"/>
              </a:cxn>
              <a:cxn ang="0">
                <a:pos x="17304611" y="1926406"/>
              </a:cxn>
              <a:cxn ang="0">
                <a:pos x="17304401" y="1928061"/>
              </a:cxn>
              <a:cxn ang="0">
                <a:pos x="17304764" y="1926230"/>
              </a:cxn>
              <a:cxn ang="0">
                <a:pos x="17304611" y="1926406"/>
              </a:cxn>
              <a:cxn ang="0">
                <a:pos x="17306573" y="1910992"/>
              </a:cxn>
              <a:cxn ang="0">
                <a:pos x="17281631" y="1910992"/>
              </a:cxn>
              <a:cxn ang="0">
                <a:pos x="17281992" y="1917086"/>
              </a:cxn>
              <a:cxn ang="0">
                <a:pos x="17297894" y="1934155"/>
              </a:cxn>
              <a:cxn ang="0">
                <a:pos x="1551711" y="1947562"/>
              </a:cxn>
              <a:cxn ang="0">
                <a:pos x="1683641" y="1873809"/>
              </a:cxn>
              <a:cxn ang="0">
                <a:pos x="1800390" y="1831754"/>
              </a:cxn>
              <a:cxn ang="0">
                <a:pos x="1802558" y="1828093"/>
              </a:cxn>
              <a:cxn ang="0">
                <a:pos x="1798944" y="1828093"/>
              </a:cxn>
              <a:cxn ang="0">
                <a:pos x="1774004" y="1791522"/>
              </a:cxn>
              <a:cxn ang="0">
                <a:pos x="1774004" y="1782987"/>
              </a:cxn>
              <a:cxn ang="0">
                <a:pos x="1771474" y="1782987"/>
              </a:cxn>
              <a:cxn ang="0">
                <a:pos x="1681111" y="1848816"/>
              </a:cxn>
              <a:cxn ang="0">
                <a:pos x="1681111" y="1843331"/>
              </a:cxn>
              <a:cxn ang="0">
                <a:pos x="1681003" y="1840891"/>
              </a:cxn>
              <a:cxn ang="0">
                <a:pos x="1638822" y="1782378"/>
              </a:cxn>
              <a:cxn ang="0">
                <a:pos x="1598699" y="1779335"/>
              </a:cxn>
              <a:cxn ang="0">
                <a:pos x="1586773" y="1779335"/>
              </a:cxn>
              <a:cxn ang="0">
                <a:pos x="1534723" y="1779335"/>
              </a:cxn>
              <a:cxn ang="0">
                <a:pos x="1537613" y="1784818"/>
              </a:cxn>
              <a:cxn ang="0">
                <a:pos x="1565446" y="1818950"/>
              </a:cxn>
              <a:cxn ang="0">
                <a:pos x="1618580" y="1818950"/>
              </a:cxn>
              <a:cxn ang="0">
                <a:pos x="1628339" y="1814685"/>
              </a:cxn>
              <a:cxn ang="0">
                <a:pos x="1645328" y="1820779"/>
              </a:cxn>
              <a:cxn ang="0">
                <a:pos x="1640628" y="1848214"/>
              </a:cxn>
              <a:cxn ang="0">
                <a:pos x="1481951" y="1848214"/>
              </a:cxn>
              <a:cxn ang="0">
                <a:pos x="1479782" y="1848214"/>
              </a:cxn>
              <a:cxn ang="0">
                <a:pos x="1443637" y="1829314"/>
              </a:cxn>
              <a:cxn ang="0">
                <a:pos x="1460264" y="1804930"/>
              </a:cxn>
              <a:cxn ang="0">
                <a:pos x="1467132" y="1798836"/>
              </a:cxn>
              <a:cxn ang="0">
                <a:pos x="1485205" y="1782378"/>
              </a:cxn>
              <a:cxn ang="0">
                <a:pos x="1524964" y="1738491"/>
              </a:cxn>
              <a:cxn ang="0">
                <a:pos x="1553156" y="1738491"/>
              </a:cxn>
              <a:cxn ang="0">
                <a:pos x="1604121" y="1738491"/>
              </a:cxn>
              <a:cxn ang="0">
                <a:pos x="1706773" y="1719593"/>
              </a:cxn>
              <a:cxn ang="0">
                <a:pos x="1724756" y="1711135"/>
              </a:cxn>
              <a:cxn ang="0">
                <a:pos x="1726453" y="1708648"/>
              </a:cxn>
              <a:cxn ang="0">
                <a:pos x="1722317" y="1709235"/>
              </a:cxn>
              <a:cxn ang="0">
                <a:pos x="1732437" y="1679978"/>
              </a:cxn>
              <a:cxn ang="0">
                <a:pos x="1738749" y="1690619"/>
              </a:cxn>
              <a:cxn ang="0">
                <a:pos x="1738942" y="1690335"/>
              </a:cxn>
              <a:cxn ang="0">
                <a:pos x="1739632" y="1692108"/>
              </a:cxn>
              <a:cxn ang="0">
                <a:pos x="1740027" y="1692776"/>
              </a:cxn>
              <a:cxn ang="0">
                <a:pos x="1739955" y="1692942"/>
              </a:cxn>
              <a:cxn ang="0">
                <a:pos x="1748312" y="1714450"/>
              </a:cxn>
              <a:cxn ang="0">
                <a:pos x="1792077" y="1736051"/>
              </a:cxn>
              <a:cxn ang="0">
                <a:pos x="1817379" y="1757385"/>
              </a:cxn>
              <a:cxn ang="0">
                <a:pos x="1823161" y="1748246"/>
              </a:cxn>
              <a:cxn ang="0">
                <a:pos x="1823161" y="1754340"/>
              </a:cxn>
              <a:cxn ang="0">
                <a:pos x="1818100" y="1757994"/>
              </a:cxn>
              <a:cxn ang="0">
                <a:pos x="1818100" y="1802498"/>
              </a:cxn>
              <a:cxn ang="0">
                <a:pos x="1843040" y="1795175"/>
              </a:cxn>
              <a:cxn ang="0">
                <a:pos x="1977861" y="1690335"/>
              </a:cxn>
              <a:cxn ang="0">
                <a:pos x="1977861" y="1700090"/>
              </a:cxn>
              <a:cxn ang="0">
                <a:pos x="2006417" y="1722033"/>
              </a:cxn>
              <a:cxn ang="0">
                <a:pos x="2030996" y="1713499"/>
              </a:cxn>
              <a:cxn ang="0">
                <a:pos x="2039671" y="1710456"/>
              </a:cxn>
              <a:cxn ang="0">
                <a:pos x="2044008" y="1691555"/>
              </a:cxn>
              <a:cxn ang="0">
                <a:pos x="2044008" y="1649500"/>
              </a:cxn>
              <a:cxn ang="0">
                <a:pos x="2067141" y="1658637"/>
              </a:cxn>
              <a:cxn ang="0">
                <a:pos x="2071478" y="1666563"/>
              </a:cxn>
              <a:cxn ang="0">
                <a:pos x="2143768" y="1597072"/>
              </a:cxn>
              <a:cxn ang="0">
                <a:pos x="2150274" y="1578792"/>
              </a:cxn>
              <a:cxn ang="0">
                <a:pos x="2124251" y="1578792"/>
              </a:cxn>
              <a:cxn ang="0">
                <a:pos x="2044008" y="1578792"/>
              </a:cxn>
              <a:cxn ang="0">
                <a:pos x="2016899" y="1602564"/>
              </a:cxn>
              <a:cxn ang="0">
                <a:pos x="2004611" y="1583666"/>
              </a:cxn>
              <a:cxn ang="0">
                <a:pos x="1990513" y="1579401"/>
              </a:cxn>
              <a:cxn ang="0">
                <a:pos x="1977502" y="1579401"/>
              </a:cxn>
              <a:cxn ang="0">
                <a:pos x="2006056" y="1556237"/>
              </a:cxn>
              <a:cxn ang="0">
                <a:pos x="2009670" y="1525150"/>
              </a:cxn>
              <a:cxn ang="0">
                <a:pos x="2031720" y="1487358"/>
              </a:cxn>
              <a:cxn ang="0">
                <a:pos x="2033888" y="1487358"/>
              </a:cxn>
              <a:cxn ang="0">
                <a:pos x="2053767" y="1487358"/>
              </a:cxn>
              <a:cxn ang="0">
                <a:pos x="2057743" y="1487358"/>
              </a:cxn>
              <a:cxn ang="0">
                <a:pos x="2044369" y="1553797"/>
              </a:cxn>
              <a:cxn ang="0">
                <a:pos x="2053767" y="1553797"/>
              </a:cxn>
              <a:cxn ang="0">
                <a:pos x="2081960" y="1547703"/>
              </a:cxn>
              <a:cxn ang="0">
                <a:pos x="2124251" y="1533076"/>
              </a:cxn>
              <a:cxn ang="0">
                <a:pos x="2114130" y="1513566"/>
              </a:cxn>
              <a:cxn ang="0">
                <a:pos x="2089190" y="1504427"/>
              </a:cxn>
              <a:cxn ang="0">
                <a:pos x="2072564" y="1489189"/>
              </a:cxn>
              <a:cxn ang="0">
                <a:pos x="2070395" y="1484918"/>
              </a:cxn>
              <a:cxn ang="0">
                <a:pos x="2104010" y="1484918"/>
              </a:cxn>
              <a:cxn ang="0">
                <a:pos x="2111599" y="1484918"/>
              </a:cxn>
              <a:cxn ang="0">
                <a:pos x="2203768" y="1509912"/>
              </a:cxn>
              <a:cxn ang="0">
                <a:pos x="2230877" y="1486749"/>
              </a:cxn>
              <a:cxn ang="0">
                <a:pos x="2239914" y="1486749"/>
              </a:cxn>
              <a:cxn ang="0">
                <a:pos x="2242085" y="1486749"/>
              </a:cxn>
              <a:cxn ang="0">
                <a:pos x="2254011" y="1453831"/>
              </a:cxn>
              <a:cxn ang="0">
                <a:pos x="2257265" y="1444687"/>
              </a:cxn>
              <a:cxn ang="0">
                <a:pos x="2238830" y="1444687"/>
              </a:cxn>
              <a:cxn ang="0">
                <a:pos x="2182444" y="1451397"/>
              </a:cxn>
              <a:cxn ang="0">
                <a:pos x="2176660" y="1447737"/>
              </a:cxn>
              <a:cxn ang="0">
                <a:pos x="2176660" y="1436159"/>
              </a:cxn>
              <a:cxn ang="0">
                <a:pos x="2176660" y="1424573"/>
              </a:cxn>
              <a:cxn ang="0">
                <a:pos x="2243167" y="1424573"/>
              </a:cxn>
              <a:cxn ang="0">
                <a:pos x="2269553" y="1446516"/>
              </a:cxn>
              <a:cxn ang="0">
                <a:pos x="2282205" y="1465417"/>
              </a:cxn>
              <a:cxn ang="0">
                <a:pos x="2301361" y="1423964"/>
              </a:cxn>
              <a:cxn ang="0">
                <a:pos x="2308952" y="1423964"/>
              </a:cxn>
              <a:cxn ang="0">
                <a:pos x="2358109" y="1405072"/>
              </a:cxn>
              <a:cxn ang="0">
                <a:pos x="2321964" y="1361179"/>
              </a:cxn>
              <a:cxn ang="0">
                <a:pos x="2405460" y="1339236"/>
              </a:cxn>
              <a:cxn ang="0">
                <a:pos x="2455340" y="1339236"/>
              </a:cxn>
              <a:cxn ang="0">
                <a:pos x="2455340" y="1317904"/>
              </a:cxn>
              <a:cxn ang="0">
                <a:pos x="2449920" y="1300224"/>
              </a:cxn>
              <a:cxn ang="0">
                <a:pos x="2442328" y="1274628"/>
              </a:cxn>
              <a:cxn ang="0">
                <a:pos x="2573535" y="1226472"/>
              </a:cxn>
              <a:cxn ang="0">
                <a:pos x="2573535" y="1207579"/>
              </a:cxn>
              <a:cxn ang="0">
                <a:pos x="2587632" y="1228302"/>
              </a:cxn>
              <a:cxn ang="0">
                <a:pos x="2623778" y="1280112"/>
              </a:cxn>
              <a:cxn ang="0">
                <a:pos x="2643295" y="1272797"/>
              </a:cxn>
              <a:cxn ang="0">
                <a:pos x="2651608" y="1272797"/>
              </a:cxn>
              <a:cxn ang="0">
                <a:pos x="2680885" y="1297181"/>
              </a:cxn>
              <a:cxn ang="0">
                <a:pos x="2685946" y="1297181"/>
              </a:cxn>
              <a:cxn ang="0">
                <a:pos x="2760405" y="1278282"/>
              </a:cxn>
              <a:cxn ang="0">
                <a:pos x="2801250" y="1278282"/>
              </a:cxn>
              <a:cxn ang="0">
                <a:pos x="2840649" y="1254508"/>
              </a:cxn>
              <a:cxn ang="0">
                <a:pos x="2868840" y="1277060"/>
              </a:cxn>
              <a:cxn ang="0">
                <a:pos x="2877876" y="1277060"/>
              </a:cxn>
              <a:cxn ang="0">
                <a:pos x="2895588" y="1277060"/>
              </a:cxn>
              <a:cxn ang="0">
                <a:pos x="2898118" y="1277060"/>
              </a:cxn>
              <a:cxn ang="0">
                <a:pos x="2920889" y="1277060"/>
              </a:cxn>
              <a:cxn ang="0">
                <a:pos x="2933540" y="1247193"/>
              </a:cxn>
              <a:cxn ang="0">
                <a:pos x="2933540" y="1231955"/>
              </a:cxn>
              <a:cxn ang="0">
                <a:pos x="2915828" y="1218547"/>
              </a:cxn>
              <a:cxn ang="0">
                <a:pos x="2912577" y="1218547"/>
              </a:cxn>
              <a:cxn ang="0">
                <a:pos x="2907155" y="1214893"/>
              </a:cxn>
              <a:cxn ang="0">
                <a:pos x="2907155" y="1191730"/>
              </a:cxn>
              <a:cxn ang="0">
                <a:pos x="2986312" y="1191730"/>
              </a:cxn>
              <a:cxn ang="0">
                <a:pos x="2986312" y="1214893"/>
              </a:cxn>
              <a:cxn ang="0">
                <a:pos x="3121856" y="1210012"/>
              </a:cxn>
              <a:cxn ang="0">
                <a:pos x="3158002" y="1210012"/>
              </a:cxn>
              <a:cxn ang="0">
                <a:pos x="3185473" y="1210012"/>
              </a:cxn>
              <a:cxn ang="0">
                <a:pos x="3261376" y="1210012"/>
              </a:cxn>
              <a:cxn ang="0">
                <a:pos x="3264993" y="1210012"/>
              </a:cxn>
              <a:cxn ang="0">
                <a:pos x="3264993" y="1164906"/>
              </a:cxn>
              <a:cxn ang="0">
                <a:pos x="3268605" y="1158813"/>
              </a:cxn>
              <a:cxn ang="0">
                <a:pos x="3273666" y="1149668"/>
              </a:cxn>
              <a:cxn ang="0">
                <a:pos x="3277280" y="1143573"/>
              </a:cxn>
              <a:cxn ang="0">
                <a:pos x="3253426" y="1121630"/>
              </a:cxn>
              <a:cxn ang="0">
                <a:pos x="3250895" y="1121630"/>
              </a:cxn>
              <a:cxn ang="0">
                <a:pos x="3250895" y="1076525"/>
              </a:cxn>
              <a:cxn ang="0">
                <a:pos x="3263544" y="1076525"/>
              </a:cxn>
              <a:cxn ang="0">
                <a:pos x="3271498" y="1082620"/>
              </a:cxn>
              <a:cxn ang="0">
                <a:pos x="3290654" y="1063719"/>
              </a:cxn>
              <a:cxn ang="0">
                <a:pos x="3290654" y="1055193"/>
              </a:cxn>
              <a:cxn ang="0">
                <a:pos x="3317763" y="1055193"/>
              </a:cxn>
              <a:cxn ang="0">
                <a:pos x="3357523" y="1098469"/>
              </a:cxn>
              <a:cxn ang="0">
                <a:pos x="3370173" y="1098469"/>
              </a:cxn>
              <a:cxn ang="0">
                <a:pos x="3450777" y="1075915"/>
              </a:cxn>
              <a:cxn ang="0">
                <a:pos x="3464152" y="1075915"/>
              </a:cxn>
              <a:cxn ang="0">
                <a:pos x="3471742" y="1027758"/>
              </a:cxn>
              <a:cxn ang="0">
                <a:pos x="3423308" y="1027758"/>
              </a:cxn>
              <a:cxn ang="0">
                <a:pos x="3351017" y="990577"/>
              </a:cxn>
              <a:cxn ang="0">
                <a:pos x="3344872" y="984483"/>
              </a:cxn>
              <a:cxn ang="0">
                <a:pos x="3356800" y="984483"/>
              </a:cxn>
              <a:cxn ang="0">
                <a:pos x="3385716" y="984483"/>
              </a:cxn>
              <a:cxn ang="0">
                <a:pos x="3392583" y="984483"/>
              </a:cxn>
              <a:cxn ang="0">
                <a:pos x="3396199" y="984483"/>
              </a:cxn>
              <a:cxn ang="0">
                <a:pos x="3411017" y="988746"/>
              </a:cxn>
              <a:cxn ang="0">
                <a:pos x="3464512" y="969245"/>
              </a:cxn>
              <a:cxn ang="0">
                <a:pos x="3500657" y="1005815"/>
              </a:cxn>
              <a:cxn ang="0">
                <a:pos x="3503188" y="1011300"/>
              </a:cxn>
              <a:cxn ang="0">
                <a:pos x="3543311" y="1055803"/>
              </a:cxn>
              <a:cxn ang="0">
                <a:pos x="3669818" y="1055803"/>
              </a:cxn>
              <a:cxn ang="0">
                <a:pos x="3692229" y="1027758"/>
              </a:cxn>
              <a:cxn ang="0">
                <a:pos x="3663672" y="1011909"/>
              </a:cxn>
              <a:cxn ang="0">
                <a:pos x="3586320" y="970465"/>
              </a:cxn>
              <a:cxn ang="0">
                <a:pos x="3586320" y="938767"/>
              </a:cxn>
              <a:cxn ang="0">
                <a:pos x="3603311" y="949735"/>
              </a:cxn>
              <a:cxn ang="0">
                <a:pos x="3661865" y="989966"/>
              </a:cxn>
              <a:cxn ang="0">
                <a:pos x="3742109" y="967414"/>
              </a:cxn>
              <a:cxn ang="0">
                <a:pos x="3661142" y="939987"/>
              </a:cxn>
              <a:cxn ang="0">
                <a:pos x="3697286" y="911943"/>
              </a:cxn>
              <a:cxn ang="0">
                <a:pos x="3701986" y="900975"/>
              </a:cxn>
              <a:cxn ang="0">
                <a:pos x="3714276" y="900975"/>
              </a:cxn>
              <a:cxn ang="0">
                <a:pos x="3721144" y="892440"/>
              </a:cxn>
              <a:cxn ang="0">
                <a:pos x="3725481" y="886346"/>
              </a:cxn>
              <a:cxn ang="0">
                <a:pos x="3729095" y="882076"/>
              </a:cxn>
              <a:cxn ang="0">
                <a:pos x="3729095" y="879034"/>
              </a:cxn>
              <a:cxn ang="0">
                <a:pos x="3818736" y="855259"/>
              </a:cxn>
              <a:cxn ang="0">
                <a:pos x="3902953" y="855259"/>
              </a:cxn>
              <a:cxn ang="0">
                <a:pos x="3902953" y="863794"/>
              </a:cxn>
              <a:cxn ang="0">
                <a:pos x="3902953" y="868668"/>
              </a:cxn>
              <a:cxn ang="0">
                <a:pos x="3902953" y="874151"/>
              </a:cxn>
              <a:cxn ang="0">
                <a:pos x="3915605" y="874151"/>
              </a:cxn>
              <a:cxn ang="0">
                <a:pos x="3909820" y="865014"/>
              </a:cxn>
              <a:cxn ang="0">
                <a:pos x="3907651" y="861964"/>
              </a:cxn>
              <a:cxn ang="0">
                <a:pos x="3902953" y="854650"/>
              </a:cxn>
              <a:cxn ang="0">
                <a:pos x="3930062" y="834536"/>
              </a:cxn>
              <a:cxn ang="0">
                <a:pos x="3955364" y="834536"/>
              </a:cxn>
              <a:cxn ang="0">
                <a:pos x="3969823" y="834536"/>
              </a:cxn>
              <a:cxn ang="0">
                <a:pos x="3981390" y="830266"/>
              </a:cxn>
              <a:cxn ang="0">
                <a:pos x="3996570" y="811984"/>
              </a:cxn>
              <a:cxn ang="0">
                <a:pos x="4009219" y="811984"/>
              </a:cxn>
              <a:cxn ang="0">
                <a:pos x="4076452" y="833927"/>
              </a:cxn>
              <a:cxn ang="0">
                <a:pos x="4196451" y="833927"/>
              </a:cxn>
              <a:cxn ang="0">
                <a:pos x="4143319" y="858302"/>
              </a:cxn>
              <a:cxn ang="0">
                <a:pos x="4118379" y="877202"/>
              </a:cxn>
              <a:cxn ang="0">
                <a:pos x="4118379" y="895492"/>
              </a:cxn>
              <a:cxn ang="0">
                <a:pos x="4147295" y="909510"/>
              </a:cxn>
              <a:cxn ang="0">
                <a:pos x="4132476" y="966194"/>
              </a:cxn>
              <a:cxn ang="0">
                <a:pos x="4135366" y="966194"/>
              </a:cxn>
              <a:cxn ang="0">
                <a:pos x="4158499" y="966194"/>
              </a:cxn>
              <a:cxn ang="0">
                <a:pos x="4171151" y="966194"/>
              </a:cxn>
              <a:cxn ang="0">
                <a:pos x="4184525" y="966194"/>
              </a:cxn>
              <a:cxn ang="0">
                <a:pos x="4210548" y="966194"/>
              </a:cxn>
              <a:cxn ang="0">
                <a:pos x="4218861" y="940598"/>
              </a:cxn>
              <a:cxn ang="0">
                <a:pos x="4224646" y="922918"/>
              </a:cxn>
              <a:cxn ang="0">
                <a:pos x="4178019" y="905240"/>
              </a:cxn>
              <a:cxn ang="0">
                <a:pos x="4210911" y="836970"/>
              </a:cxn>
              <a:cxn ang="0">
                <a:pos x="4210911" y="812586"/>
              </a:cxn>
              <a:cxn ang="0">
                <a:pos x="4222839" y="812586"/>
              </a:cxn>
              <a:cxn ang="0">
                <a:pos x="4222839" y="816247"/>
              </a:cxn>
              <a:cxn ang="0">
                <a:pos x="4234765" y="811984"/>
              </a:cxn>
              <a:cxn ang="0">
                <a:pos x="4247779" y="811984"/>
              </a:cxn>
              <a:cxn ang="0">
                <a:pos x="4251031" y="817467"/>
              </a:cxn>
              <a:cxn ang="0">
                <a:pos x="4301273" y="830876"/>
              </a:cxn>
              <a:cxn ang="0">
                <a:pos x="4306334" y="830876"/>
              </a:cxn>
              <a:cxn ang="0">
                <a:pos x="4397059" y="833927"/>
              </a:cxn>
              <a:cxn ang="0">
                <a:pos x="4437903" y="833927"/>
              </a:cxn>
              <a:cxn ang="0">
                <a:pos x="4489229" y="833927"/>
              </a:cxn>
              <a:cxn ang="0">
                <a:pos x="4546338" y="833927"/>
              </a:cxn>
              <a:cxn ang="0">
                <a:pos x="4557543" y="789423"/>
              </a:cxn>
              <a:cxn ang="0">
                <a:pos x="4543446" y="789423"/>
              </a:cxn>
              <a:cxn ang="0">
                <a:pos x="4539830" y="789423"/>
              </a:cxn>
              <a:cxn ang="0">
                <a:pos x="4536940" y="789423"/>
              </a:cxn>
              <a:cxn ang="0">
                <a:pos x="4531879" y="789423"/>
              </a:cxn>
              <a:cxn ang="0">
                <a:pos x="4570917" y="749199"/>
              </a:cxn>
              <a:cxn ang="0">
                <a:pos x="4569108" y="746148"/>
              </a:cxn>
              <a:cxn ang="0">
                <a:pos x="4566939" y="736393"/>
              </a:cxn>
              <a:cxn ang="0">
                <a:pos x="4569108" y="708966"/>
              </a:cxn>
              <a:cxn ang="0">
                <a:pos x="4597664" y="682151"/>
              </a:cxn>
              <a:cxn ang="0">
                <a:pos x="4609952" y="676048"/>
              </a:cxn>
              <a:cxn ang="0">
                <a:pos x="4618988" y="676048"/>
              </a:cxn>
              <a:cxn ang="0">
                <a:pos x="4703931" y="676048"/>
              </a:cxn>
              <a:cxn ang="0">
                <a:pos x="4703931" y="680320"/>
              </a:cxn>
              <a:cxn ang="0">
                <a:pos x="4706461" y="680320"/>
              </a:cxn>
              <a:cxn ang="0">
                <a:pos x="4728509" y="688854"/>
              </a:cxn>
              <a:cxn ang="0">
                <a:pos x="4743328" y="700432"/>
              </a:cxn>
              <a:cxn ang="0">
                <a:pos x="4756342" y="700432"/>
              </a:cxn>
              <a:cxn ang="0">
                <a:pos x="4796824" y="743707"/>
              </a:cxn>
              <a:cxn ang="0">
                <a:pos x="4914655" y="722986"/>
              </a:cxn>
              <a:cxn ang="0">
                <a:pos x="4916465" y="722986"/>
              </a:cxn>
              <a:cxn ang="0">
                <a:pos x="4909959" y="718112"/>
              </a:cxn>
              <a:cxn ang="0">
                <a:pos x="4878150" y="702263"/>
              </a:cxn>
              <a:cxn ang="0">
                <a:pos x="4850680" y="698602"/>
              </a:cxn>
              <a:cxn ang="0">
                <a:pos x="4830076" y="698602"/>
              </a:cxn>
              <a:cxn ang="0">
                <a:pos x="4808750" y="693728"/>
              </a:cxn>
              <a:cxn ang="0">
                <a:pos x="4797183" y="677268"/>
              </a:cxn>
              <a:cxn ang="0">
                <a:pos x="4809474" y="677268"/>
              </a:cxn>
              <a:cxn ang="0">
                <a:pos x="4850318" y="677268"/>
              </a:cxn>
              <a:cxn ang="0">
                <a:pos x="4907066" y="677268"/>
              </a:cxn>
              <a:cxn ang="0">
                <a:pos x="4917186" y="721766"/>
              </a:cxn>
              <a:cxn ang="0">
                <a:pos x="4969596" y="736393"/>
              </a:cxn>
              <a:cxn ang="0">
                <a:pos x="5012248" y="741275"/>
              </a:cxn>
              <a:cxn ang="0">
                <a:pos x="5036826" y="741275"/>
              </a:cxn>
              <a:cxn ang="0">
                <a:pos x="5050924" y="741275"/>
              </a:cxn>
              <a:cxn ang="0">
                <a:pos x="5057791" y="741275"/>
              </a:cxn>
              <a:cxn ang="0">
                <a:pos x="5074419" y="741275"/>
              </a:cxn>
              <a:cxn ang="0">
                <a:pos x="5078032" y="741275"/>
              </a:cxn>
              <a:cxn ang="0">
                <a:pos x="5102249" y="734570"/>
              </a:cxn>
              <a:cxn ang="0">
                <a:pos x="5102249" y="724206"/>
              </a:cxn>
              <a:cxn ang="0">
                <a:pos x="5102249" y="715671"/>
              </a:cxn>
              <a:cxn ang="0">
                <a:pos x="5066104" y="715671"/>
              </a:cxn>
              <a:cxn ang="0">
                <a:pos x="5063214" y="715671"/>
              </a:cxn>
              <a:cxn ang="0">
                <a:pos x="5061045" y="674837"/>
              </a:cxn>
              <a:cxn ang="0">
                <a:pos x="5194420" y="674837"/>
              </a:cxn>
              <a:cxn ang="0">
                <a:pos x="5197311" y="632164"/>
              </a:cxn>
              <a:cxn ang="0">
                <a:pos x="5221889" y="601077"/>
              </a:cxn>
              <a:cxn ang="0">
                <a:pos x="5231288" y="643139"/>
              </a:cxn>
              <a:cxn ang="0">
                <a:pos x="5248639" y="674226"/>
              </a:cxn>
              <a:cxn ang="0">
                <a:pos x="5262012" y="674226"/>
              </a:cxn>
              <a:cxn ang="0">
                <a:pos x="5267795" y="685803"/>
              </a:cxn>
              <a:cxn ang="0">
                <a:pos x="5274662" y="699823"/>
              </a:cxn>
              <a:cxn ang="0">
                <a:pos x="5317675" y="745538"/>
              </a:cxn>
              <a:cxn ang="0">
                <a:pos x="5448159" y="745538"/>
              </a:cxn>
              <a:cxn ang="0">
                <a:pos x="5502737" y="766871"/>
              </a:cxn>
              <a:cxn ang="0">
                <a:pos x="5541052" y="746148"/>
              </a:cxn>
              <a:cxn ang="0">
                <a:pos x="5541052" y="705917"/>
              </a:cxn>
              <a:cxn ang="0">
                <a:pos x="5470930" y="705917"/>
              </a:cxn>
              <a:cxn ang="0">
                <a:pos x="5421773" y="698602"/>
              </a:cxn>
              <a:cxn ang="0">
                <a:pos x="5414905" y="698602"/>
              </a:cxn>
              <a:cxn ang="0">
                <a:pos x="5378760" y="710798"/>
              </a:cxn>
              <a:cxn ang="0">
                <a:pos x="5359605" y="710798"/>
              </a:cxn>
              <a:cxn ang="0">
                <a:pos x="5312976" y="704703"/>
              </a:cxn>
              <a:cxn ang="0">
                <a:pos x="5289121" y="698602"/>
              </a:cxn>
              <a:cxn ang="0">
                <a:pos x="5275748" y="694949"/>
              </a:cxn>
              <a:cxn ang="0">
                <a:pos x="5285143" y="686414"/>
              </a:cxn>
              <a:cxn ang="0">
                <a:pos x="5408761" y="673616"/>
              </a:cxn>
              <a:cxn ang="0">
                <a:pos x="5412013" y="678490"/>
              </a:cxn>
              <a:cxn ang="0">
                <a:pos x="5416712" y="685194"/>
              </a:cxn>
              <a:cxn ang="0">
                <a:pos x="5422858" y="693728"/>
              </a:cxn>
              <a:cxn ang="0">
                <a:pos x="5432254" y="680931"/>
              </a:cxn>
              <a:cxn ang="0">
                <a:pos x="5508522" y="671785"/>
              </a:cxn>
              <a:cxn ang="0">
                <a:pos x="5515028" y="671785"/>
              </a:cxn>
              <a:cxn ang="0">
                <a:pos x="5442737" y="627290"/>
              </a:cxn>
              <a:cxn ang="0">
                <a:pos x="5437315" y="627290"/>
              </a:cxn>
              <a:cxn ang="0">
                <a:pos x="5437315" y="607780"/>
              </a:cxn>
              <a:cxn ang="0">
                <a:pos x="5437315" y="584617"/>
              </a:cxn>
              <a:cxn ang="0">
                <a:pos x="5503461" y="584617"/>
              </a:cxn>
              <a:cxn ang="0">
                <a:pos x="5510329" y="584617"/>
              </a:cxn>
              <a:cxn ang="0">
                <a:pos x="5597077" y="607169"/>
              </a:cxn>
              <a:cxn ang="0">
                <a:pos x="5623464" y="585228"/>
              </a:cxn>
              <a:cxn ang="0">
                <a:pos x="5642981" y="585228"/>
              </a:cxn>
              <a:cxn ang="0">
                <a:pos x="5736958" y="545604"/>
              </a:cxn>
              <a:cxn ang="0">
                <a:pos x="5837804" y="520618"/>
              </a:cxn>
              <a:cxn ang="0">
                <a:pos x="5942624" y="520618"/>
              </a:cxn>
              <a:cxn ang="0">
                <a:pos x="5870334" y="547435"/>
              </a:cxn>
              <a:cxn ang="0">
                <a:pos x="5851539" y="562064"/>
              </a:cxn>
              <a:cxn ang="0">
                <a:pos x="5800212" y="582183"/>
              </a:cxn>
              <a:cxn ang="0">
                <a:pos x="5797322" y="588277"/>
              </a:cxn>
              <a:cxn ang="0">
                <a:pos x="5801659" y="588277"/>
              </a:cxn>
              <a:cxn ang="0">
                <a:pos x="6037686" y="588277"/>
              </a:cxn>
              <a:cxn ang="0">
                <a:pos x="6013469" y="618755"/>
              </a:cxn>
              <a:cxn ang="0">
                <a:pos x="5910456" y="626069"/>
              </a:cxn>
              <a:cxn ang="0">
                <a:pos x="5888768" y="621195"/>
              </a:cxn>
              <a:cxn ang="0">
                <a:pos x="5855515" y="621195"/>
              </a:cxn>
              <a:cxn ang="0">
                <a:pos x="5778164" y="656547"/>
              </a:cxn>
              <a:cxn ang="0">
                <a:pos x="5765152" y="656547"/>
              </a:cxn>
              <a:cxn ang="0">
                <a:pos x="5758646" y="656547"/>
              </a:cxn>
              <a:cxn ang="0">
                <a:pos x="5763707" y="660810"/>
              </a:cxn>
              <a:cxn ang="0">
                <a:pos x="5908288" y="673005"/>
              </a:cxn>
              <a:cxn ang="0">
                <a:pos x="6031180" y="657156"/>
              </a:cxn>
              <a:cxn ang="0">
                <a:pos x="6039133" y="657156"/>
              </a:cxn>
              <a:cxn ang="0">
                <a:pos x="6147566" y="657156"/>
              </a:cxn>
              <a:cxn ang="0">
                <a:pos x="6100942" y="617535"/>
              </a:cxn>
              <a:cxn ang="0">
                <a:pos x="6096605" y="608391"/>
              </a:cxn>
              <a:cxn ang="0">
                <a:pos x="6093348" y="588888"/>
              </a:cxn>
              <a:cxn ang="0">
                <a:pos x="6185520" y="608391"/>
              </a:cxn>
              <a:cxn ang="0">
                <a:pos x="6225279" y="587668"/>
              </a:cxn>
              <a:cxn ang="0">
                <a:pos x="6225279" y="591931"/>
              </a:cxn>
              <a:cxn ang="0">
                <a:pos x="6184435" y="632773"/>
              </a:cxn>
              <a:cxn ang="0">
                <a:pos x="6199979" y="657767"/>
              </a:cxn>
              <a:cxn ang="0">
                <a:pos x="6211544" y="701043"/>
              </a:cxn>
              <a:cxn ang="0">
                <a:pos x="6224917" y="741275"/>
              </a:cxn>
              <a:cxn ang="0">
                <a:pos x="6264677" y="741275"/>
              </a:cxn>
              <a:cxn ang="0">
                <a:pos x="6264677" y="697991"/>
              </a:cxn>
              <a:cxn ang="0">
                <a:pos x="6251302" y="697991"/>
              </a:cxn>
              <a:cxn ang="0">
                <a:pos x="6257087" y="655936"/>
              </a:cxn>
              <a:cxn ang="0">
                <a:pos x="6304801" y="674837"/>
              </a:cxn>
              <a:cxn ang="0">
                <a:pos x="6345646" y="654107"/>
              </a:cxn>
              <a:cxn ang="0">
                <a:pos x="6358295" y="675439"/>
              </a:cxn>
              <a:cxn ang="0">
                <a:pos x="6383957" y="675439"/>
              </a:cxn>
              <a:cxn ang="0">
                <a:pos x="6397330" y="675439"/>
              </a:cxn>
              <a:cxn ang="0">
                <a:pos x="6397330" y="653496"/>
              </a:cxn>
              <a:cxn ang="0">
                <a:pos x="6397330" y="609611"/>
              </a:cxn>
              <a:cxn ang="0">
                <a:pos x="6382510" y="600466"/>
              </a:cxn>
              <a:cxn ang="0">
                <a:pos x="6397692" y="582794"/>
              </a:cxn>
              <a:cxn ang="0">
                <a:pos x="6397692" y="540732"/>
              </a:cxn>
              <a:cxn ang="0">
                <a:pos x="6410342" y="518789"/>
              </a:cxn>
              <a:cxn ang="0">
                <a:pos x="6419379" y="534027"/>
              </a:cxn>
              <a:cxn ang="0">
                <a:pos x="6410342" y="608391"/>
              </a:cxn>
              <a:cxn ang="0">
                <a:pos x="6410342" y="652276"/>
              </a:cxn>
              <a:cxn ang="0">
                <a:pos x="6423354" y="672396"/>
              </a:cxn>
              <a:cxn ang="0">
                <a:pos x="6449739" y="672396"/>
              </a:cxn>
              <a:cxn ang="0">
                <a:pos x="6449739" y="554750"/>
              </a:cxn>
              <a:cxn ang="0">
                <a:pos x="6489503" y="522449"/>
              </a:cxn>
              <a:cxn ang="0">
                <a:pos x="6491669" y="587668"/>
              </a:cxn>
              <a:cxn ang="0">
                <a:pos x="6582755" y="584007"/>
              </a:cxn>
              <a:cxn ang="0">
                <a:pos x="6622876" y="584007"/>
              </a:cxn>
              <a:cxn ang="0">
                <a:pos x="6662273" y="584007"/>
              </a:cxn>
              <a:cxn ang="0">
                <a:pos x="6689382" y="584007"/>
              </a:cxn>
              <a:cxn ang="0">
                <a:pos x="6701674" y="563284"/>
              </a:cxn>
              <a:cxn ang="0">
                <a:pos x="6703841" y="582794"/>
              </a:cxn>
              <a:cxn ang="0">
                <a:pos x="6711435" y="582794"/>
              </a:cxn>
              <a:cxn ang="0">
                <a:pos x="6729506" y="582794"/>
              </a:cxn>
              <a:cxn ang="0">
                <a:pos x="6810834" y="640087"/>
              </a:cxn>
              <a:cxn ang="0">
                <a:pos x="6903362" y="668736"/>
              </a:cxn>
              <a:cxn ang="0">
                <a:pos x="7009269" y="693117"/>
              </a:cxn>
              <a:cxn ang="0">
                <a:pos x="6980352" y="702263"/>
              </a:cxn>
              <a:cxn ang="0">
                <a:pos x="6961194" y="696780"/>
              </a:cxn>
              <a:cxn ang="0">
                <a:pos x="6955771" y="696780"/>
              </a:cxn>
              <a:cxn ang="0">
                <a:pos x="6945654" y="696780"/>
              </a:cxn>
              <a:cxn ang="0">
                <a:pos x="6931195" y="696780"/>
              </a:cxn>
              <a:cxn ang="0">
                <a:pos x="6850231" y="696780"/>
              </a:cxn>
              <a:cxn ang="0">
                <a:pos x="6703479" y="696780"/>
              </a:cxn>
              <a:cxn ang="0">
                <a:pos x="6703479" y="673616"/>
              </a:cxn>
              <a:cxn ang="0">
                <a:pos x="6752279" y="665691"/>
              </a:cxn>
              <a:cxn ang="0">
                <a:pos x="6781915" y="629121"/>
              </a:cxn>
              <a:cxn ang="0">
                <a:pos x="6778664" y="629121"/>
              </a:cxn>
              <a:cxn ang="0">
                <a:pos x="6742518" y="615094"/>
              </a:cxn>
              <a:cxn ang="0">
                <a:pos x="6730949" y="610220"/>
              </a:cxn>
              <a:cxn ang="0">
                <a:pos x="6728422" y="610220"/>
              </a:cxn>
              <a:cxn ang="0">
                <a:pos x="6723722" y="610220"/>
              </a:cxn>
              <a:cxn ang="0">
                <a:pos x="6714686" y="610220"/>
              </a:cxn>
              <a:cxn ang="0">
                <a:pos x="6544801" y="630943"/>
              </a:cxn>
              <a:cxn ang="0">
                <a:pos x="6541911" y="630943"/>
              </a:cxn>
              <a:cxn ang="0">
                <a:pos x="6541911" y="651062"/>
              </a:cxn>
              <a:cxn ang="0">
                <a:pos x="6604803" y="651062"/>
              </a:cxn>
              <a:cxn ang="0">
                <a:pos x="6635164" y="666302"/>
              </a:cxn>
              <a:cxn ang="0">
                <a:pos x="6622152" y="697991"/>
              </a:cxn>
              <a:cxn ang="0">
                <a:pos x="6608779" y="697991"/>
              </a:cxn>
              <a:cxn ang="0">
                <a:pos x="6582031" y="697991"/>
              </a:cxn>
              <a:cxn ang="0">
                <a:pos x="6443235" y="702872"/>
              </a:cxn>
              <a:cxn ang="0">
                <a:pos x="6436366" y="702872"/>
              </a:cxn>
              <a:cxn ang="0">
                <a:pos x="6448658" y="743707"/>
              </a:cxn>
              <a:cxn ang="0">
                <a:pos x="6450825" y="743707"/>
              </a:cxn>
              <a:cxn ang="0">
                <a:pos x="6528900" y="738835"/>
              </a:cxn>
              <a:cxn ang="0">
                <a:pos x="6555285" y="744927"/>
              </a:cxn>
              <a:cxn ang="0">
                <a:pos x="6583841" y="744927"/>
              </a:cxn>
              <a:cxn ang="0">
                <a:pos x="6596491" y="744927"/>
              </a:cxn>
              <a:cxn ang="0">
                <a:pos x="6648900" y="748590"/>
              </a:cxn>
              <a:cxn ang="0">
                <a:pos x="6648900" y="768702"/>
              </a:cxn>
              <a:cxn ang="0">
                <a:pos x="6623962" y="768702"/>
              </a:cxn>
              <a:cxn ang="0">
                <a:pos x="6610587" y="768702"/>
              </a:cxn>
              <a:cxn ang="0">
                <a:pos x="6370945" y="765048"/>
              </a:cxn>
              <a:cxn ang="0">
                <a:pos x="6368056" y="765048"/>
              </a:cxn>
              <a:cxn ang="0">
                <a:pos x="6307329" y="773582"/>
              </a:cxn>
              <a:cxn ang="0">
                <a:pos x="6288895" y="786380"/>
              </a:cxn>
              <a:cxn ang="0">
                <a:pos x="6334800" y="810764"/>
              </a:cxn>
              <a:cxn ang="0">
                <a:pos x="6374559" y="821121"/>
              </a:cxn>
              <a:cxn ang="0">
                <a:pos x="6374559" y="833316"/>
              </a:cxn>
              <a:cxn ang="0">
                <a:pos x="6220218" y="833316"/>
              </a:cxn>
              <a:cxn ang="0">
                <a:pos x="6154797" y="852819"/>
              </a:cxn>
              <a:cxn ang="0">
                <a:pos x="6139977" y="832707"/>
              </a:cxn>
              <a:cxn ang="0">
                <a:pos x="6127327" y="832707"/>
              </a:cxn>
              <a:cxn ang="0">
                <a:pos x="6122990" y="841851"/>
              </a:cxn>
              <a:cxn ang="0">
                <a:pos x="6112145" y="833927"/>
              </a:cxn>
              <a:cxn ang="0">
                <a:pos x="6102023" y="833927"/>
              </a:cxn>
              <a:cxn ang="0">
                <a:pos x="6085397" y="894881"/>
              </a:cxn>
              <a:cxn ang="0">
                <a:pos x="6074557" y="894881"/>
              </a:cxn>
              <a:cxn ang="0">
                <a:pos x="6062265" y="900975"/>
              </a:cxn>
              <a:cxn ang="0">
                <a:pos x="6041664" y="918044"/>
              </a:cxn>
              <a:cxn ang="0">
                <a:pos x="6035879" y="918044"/>
              </a:cxn>
              <a:cxn ang="0">
                <a:pos x="6020699" y="875371"/>
              </a:cxn>
              <a:cxn ang="0">
                <a:pos x="6009493" y="895492"/>
              </a:cxn>
              <a:cxn ang="0">
                <a:pos x="5985637" y="858913"/>
              </a:cxn>
              <a:cxn ang="0">
                <a:pos x="5982023" y="853430"/>
              </a:cxn>
              <a:cxn ang="0">
                <a:pos x="5916600" y="898535"/>
              </a:cxn>
              <a:cxn ang="0">
                <a:pos x="5887323" y="918655"/>
              </a:cxn>
              <a:cxn ang="0">
                <a:pos x="5847202" y="918655"/>
              </a:cxn>
              <a:cxn ang="0">
                <a:pos x="5779249" y="904020"/>
              </a:cxn>
              <a:cxn ang="0">
                <a:pos x="5773465" y="904020"/>
              </a:cxn>
              <a:cxn ang="0">
                <a:pos x="5668645" y="917435"/>
              </a:cxn>
              <a:cxn ang="0">
                <a:pos x="5474905" y="917435"/>
              </a:cxn>
              <a:cxn ang="0">
                <a:pos x="5454304" y="933893"/>
              </a:cxn>
              <a:cxn ang="0">
                <a:pos x="5476352" y="942421"/>
              </a:cxn>
              <a:cxn ang="0">
                <a:pos x="5500931" y="942421"/>
              </a:cxn>
              <a:cxn ang="0">
                <a:pos x="5533822" y="942421"/>
              </a:cxn>
              <a:cxn ang="0">
                <a:pos x="5566354" y="942421"/>
              </a:cxn>
              <a:cxn ang="0">
                <a:pos x="5617679" y="942421"/>
              </a:cxn>
              <a:cxn ang="0">
                <a:pos x="5676958" y="942421"/>
              </a:cxn>
              <a:cxn ang="0">
                <a:pos x="5682380" y="960099"/>
              </a:cxn>
              <a:cxn ang="0">
                <a:pos x="5670452" y="967414"/>
              </a:cxn>
              <a:cxn ang="0">
                <a:pos x="5654548" y="967414"/>
              </a:cxn>
              <a:cxn ang="0">
                <a:pos x="5593101" y="989966"/>
              </a:cxn>
              <a:cxn ang="0">
                <a:pos x="5551895" y="966805"/>
              </a:cxn>
              <a:cxn ang="0">
                <a:pos x="5539607" y="966805"/>
              </a:cxn>
              <a:cxn ang="0">
                <a:pos x="5405507" y="987526"/>
              </a:cxn>
              <a:cxn ang="0">
                <a:pos x="5393220" y="987526"/>
              </a:cxn>
              <a:cxn ang="0">
                <a:pos x="5299241" y="1008867"/>
              </a:cxn>
              <a:cxn ang="0">
                <a:pos x="5259120" y="1033242"/>
              </a:cxn>
              <a:cxn ang="0">
                <a:pos x="5259120" y="1021664"/>
              </a:cxn>
              <a:cxn ang="0">
                <a:pos x="5234541" y="987526"/>
              </a:cxn>
              <a:cxn ang="0">
                <a:pos x="5217913" y="987526"/>
              </a:cxn>
              <a:cxn ang="0">
                <a:pos x="5191528" y="1008867"/>
              </a:cxn>
              <a:cxn ang="0">
                <a:pos x="5191528" y="1001552"/>
              </a:cxn>
              <a:cxn ang="0">
                <a:pos x="5188998" y="1009476"/>
              </a:cxn>
              <a:cxn ang="0">
                <a:pos x="5133697" y="1009476"/>
              </a:cxn>
              <a:cxn ang="0">
                <a:pos x="5122852" y="1056405"/>
              </a:cxn>
              <a:cxn ang="0">
                <a:pos x="5096105" y="1077746"/>
              </a:cxn>
              <a:cxn ang="0">
                <a:pos x="5083454" y="1082009"/>
              </a:cxn>
              <a:cxn ang="0">
                <a:pos x="4989116" y="1076525"/>
              </a:cxn>
              <a:cxn ang="0">
                <a:pos x="4907790" y="1076525"/>
              </a:cxn>
              <a:cxn ang="0">
                <a:pos x="4896582" y="1080179"/>
              </a:cxn>
              <a:cxn ang="0">
                <a:pos x="4894776" y="1080179"/>
              </a:cxn>
              <a:cxn ang="0">
                <a:pos x="4883209" y="1144794"/>
              </a:cxn>
              <a:cxn ang="0">
                <a:pos x="4877065" y="1144794"/>
              </a:cxn>
              <a:cxn ang="0">
                <a:pos x="4818148" y="1124675"/>
              </a:cxn>
              <a:cxn ang="0">
                <a:pos x="4815618" y="1124675"/>
              </a:cxn>
              <a:cxn ang="0">
                <a:pos x="4802606" y="1146625"/>
              </a:cxn>
              <a:cxn ang="0">
                <a:pos x="4681883" y="1153939"/>
              </a:cxn>
              <a:cxn ang="0">
                <a:pos x="4669230" y="1150888"/>
              </a:cxn>
              <a:cxn ang="0">
                <a:pos x="4588989" y="1168568"/>
              </a:cxn>
              <a:cxn ang="0">
                <a:pos x="4579592" y="1168568"/>
              </a:cxn>
              <a:cxn ang="0">
                <a:pos x="4562240" y="1189289"/>
              </a:cxn>
              <a:cxn ang="0">
                <a:pos x="4549229" y="1210012"/>
              </a:cxn>
              <a:cxn ang="0">
                <a:pos x="4508022" y="1232565"/>
              </a:cxn>
              <a:cxn ang="0">
                <a:pos x="4427419" y="1210012"/>
              </a:cxn>
              <a:cxn ang="0">
                <a:pos x="4416215" y="1213673"/>
              </a:cxn>
              <a:cxn ang="0">
                <a:pos x="4375008" y="1234396"/>
              </a:cxn>
              <a:cxn ang="0">
                <a:pos x="4336695" y="1234396"/>
              </a:cxn>
              <a:cxn ang="0">
                <a:pos x="4296212" y="1234396"/>
              </a:cxn>
              <a:cxn ang="0">
                <a:pos x="4269465" y="1234396"/>
              </a:cxn>
              <a:cxn ang="0">
                <a:pos x="4264042" y="1234396"/>
              </a:cxn>
              <a:cxn ang="0">
                <a:pos x="4245249" y="1241710"/>
              </a:cxn>
              <a:cxn ang="0">
                <a:pos x="4229345" y="1253905"/>
              </a:cxn>
              <a:cxn ang="0">
                <a:pos x="4219585" y="1238667"/>
              </a:cxn>
              <a:cxn ang="0">
                <a:pos x="4215609" y="1232565"/>
              </a:cxn>
              <a:cxn ang="0">
                <a:pos x="4122716" y="1256339"/>
              </a:cxn>
              <a:cxn ang="0">
                <a:pos x="4111511" y="1243540"/>
              </a:cxn>
              <a:cxn ang="0">
                <a:pos x="4107898" y="1239270"/>
              </a:cxn>
              <a:cxn ang="0">
                <a:pos x="4111149" y="1244151"/>
              </a:cxn>
              <a:cxn ang="0">
                <a:pos x="4107174" y="1250854"/>
              </a:cxn>
              <a:cxn ang="0">
                <a:pos x="4120547" y="1255728"/>
              </a:cxn>
              <a:cxn ang="0">
                <a:pos x="4123440" y="1259389"/>
              </a:cxn>
              <a:cxn ang="0">
                <a:pos x="4087294" y="1280723"/>
              </a:cxn>
              <a:cxn ang="0">
                <a:pos x="4085488" y="1280723"/>
              </a:cxn>
              <a:cxn ang="0">
                <a:pos x="4085488" y="1275238"/>
              </a:cxn>
              <a:cxn ang="0">
                <a:pos x="4070305" y="1249025"/>
              </a:cxn>
              <a:cxn ang="0">
                <a:pos x="4058017" y="1257559"/>
              </a:cxn>
              <a:cxn ang="0">
                <a:pos x="4084402" y="1280723"/>
              </a:cxn>
              <a:cxn ang="0">
                <a:pos x="4033076" y="1331922"/>
              </a:cxn>
              <a:cxn ang="0">
                <a:pos x="3748974" y="1355694"/>
              </a:cxn>
              <a:cxn ang="0">
                <a:pos x="3747168" y="1373984"/>
              </a:cxn>
              <a:cxn ang="0">
                <a:pos x="3721865" y="1419701"/>
              </a:cxn>
              <a:cxn ang="0">
                <a:pos x="3707408" y="1419701"/>
              </a:cxn>
              <a:cxn ang="0">
                <a:pos x="3704516" y="1419701"/>
              </a:cxn>
              <a:cxn ang="0">
                <a:pos x="3668371" y="1400191"/>
              </a:cxn>
              <a:cxn ang="0">
                <a:pos x="3640900" y="1400191"/>
              </a:cxn>
              <a:cxn ang="0">
                <a:pos x="3615960" y="1400191"/>
              </a:cxn>
              <a:cxn ang="0">
                <a:pos x="3593550" y="1430668"/>
              </a:cxn>
              <a:cxn ang="0">
                <a:pos x="3536442" y="1484309"/>
              </a:cxn>
              <a:cxn ang="0">
                <a:pos x="3518369" y="1452611"/>
              </a:cxn>
              <a:cxn ang="0">
                <a:pos x="3521622" y="1419701"/>
              </a:cxn>
              <a:cxn ang="0">
                <a:pos x="3509334" y="1416039"/>
              </a:cxn>
              <a:cxn ang="0">
                <a:pos x="3469211" y="1416039"/>
              </a:cxn>
              <a:cxn ang="0">
                <a:pos x="3457285" y="1416039"/>
              </a:cxn>
              <a:cxn ang="0">
                <a:pos x="3298607" y="1505038"/>
              </a:cxn>
              <a:cxn ang="0">
                <a:pos x="3296439" y="1505038"/>
              </a:cxn>
              <a:cxn ang="0">
                <a:pos x="3229209" y="1480655"/>
              </a:cxn>
              <a:cxn ang="0">
                <a:pos x="3189810" y="1501987"/>
              </a:cxn>
              <a:cxn ang="0">
                <a:pos x="3144628" y="1501987"/>
              </a:cxn>
              <a:cxn ang="0">
                <a:pos x="3135954" y="1501987"/>
              </a:cxn>
              <a:cxn ang="0">
                <a:pos x="3120773" y="1540999"/>
              </a:cxn>
              <a:cxn ang="0">
                <a:pos x="3058603" y="1569646"/>
              </a:cxn>
              <a:cxn ang="0">
                <a:pos x="3055710" y="1569646"/>
              </a:cxn>
              <a:cxn ang="0">
                <a:pos x="3030049" y="1569646"/>
              </a:cxn>
              <a:cxn ang="0">
                <a:pos x="3023902" y="1559891"/>
              </a:cxn>
              <a:cxn ang="0">
                <a:pos x="3021012" y="1555017"/>
              </a:cxn>
              <a:cxn ang="0">
                <a:pos x="3014866" y="1545262"/>
              </a:cxn>
              <a:cxn ang="0">
                <a:pos x="2962457" y="1545262"/>
              </a:cxn>
              <a:cxn ang="0">
                <a:pos x="2947637" y="1558680"/>
              </a:cxn>
              <a:cxn ang="0">
                <a:pos x="2941493" y="1564163"/>
              </a:cxn>
              <a:cxn ang="0">
                <a:pos x="2936070" y="1569037"/>
              </a:cxn>
              <a:cxn ang="0">
                <a:pos x="2902455" y="1547094"/>
              </a:cxn>
              <a:cxn ang="0">
                <a:pos x="2895949" y="1547094"/>
              </a:cxn>
              <a:cxn ang="0">
                <a:pos x="2843900" y="1617193"/>
              </a:cxn>
              <a:cxn ang="0">
                <a:pos x="2709441" y="1658637"/>
              </a:cxn>
              <a:cxn ang="0">
                <a:pos x="2603174" y="1658637"/>
              </a:cxn>
              <a:cxn ang="0">
                <a:pos x="2603174" y="1672664"/>
              </a:cxn>
              <a:cxn ang="0">
                <a:pos x="2603174" y="1677538"/>
              </a:cxn>
              <a:cxn ang="0">
                <a:pos x="2639320" y="1686072"/>
              </a:cxn>
              <a:cxn ang="0">
                <a:pos x="2641850" y="1686072"/>
              </a:cxn>
              <a:cxn ang="0">
                <a:pos x="2650163" y="1698870"/>
              </a:cxn>
              <a:cxn ang="0">
                <a:pos x="2617270" y="1698870"/>
              </a:cxn>
              <a:cxn ang="0">
                <a:pos x="2596668" y="1716550"/>
              </a:cxn>
              <a:cxn ang="0">
                <a:pos x="2591246" y="1716550"/>
              </a:cxn>
              <a:cxn ang="0">
                <a:pos x="2585824" y="1716550"/>
              </a:cxn>
              <a:cxn ang="0">
                <a:pos x="2547148" y="1697040"/>
              </a:cxn>
              <a:cxn ang="0">
                <a:pos x="2531605" y="1697040"/>
              </a:cxn>
              <a:cxn ang="0">
                <a:pos x="2477750" y="1719593"/>
              </a:cxn>
              <a:cxn ang="0">
                <a:pos x="2471605" y="1719593"/>
              </a:cxn>
              <a:cxn ang="0">
                <a:pos x="2465099" y="1719593"/>
              </a:cxn>
              <a:cxn ang="0">
                <a:pos x="2436906" y="1701310"/>
              </a:cxn>
              <a:cxn ang="0">
                <a:pos x="2400760" y="1701310"/>
              </a:cxn>
              <a:cxn ang="0">
                <a:pos x="2364615" y="1762266"/>
              </a:cxn>
              <a:cxn ang="0">
                <a:pos x="2370400" y="1787861"/>
              </a:cxn>
              <a:cxn ang="0">
                <a:pos x="2306060" y="1787861"/>
              </a:cxn>
              <a:cxn ang="0">
                <a:pos x="2306060" y="1770189"/>
              </a:cxn>
              <a:cxn ang="0">
                <a:pos x="2322687" y="1745196"/>
              </a:cxn>
              <a:cxn ang="0">
                <a:pos x="2344374" y="1745196"/>
              </a:cxn>
              <a:cxn ang="0">
                <a:pos x="2277506" y="1698260"/>
              </a:cxn>
              <a:cxn ang="0">
                <a:pos x="2277506" y="1705575"/>
              </a:cxn>
              <a:cxn ang="0">
                <a:pos x="2277506" y="1711065"/>
              </a:cxn>
              <a:cxn ang="0">
                <a:pos x="2277506" y="1722033"/>
              </a:cxn>
              <a:cxn ang="0">
                <a:pos x="2290518" y="1782987"/>
              </a:cxn>
              <a:cxn ang="0">
                <a:pos x="2290518" y="1786038"/>
              </a:cxn>
              <a:cxn ang="0">
                <a:pos x="2263409" y="1786038"/>
              </a:cxn>
              <a:cxn ang="0">
                <a:pos x="2251481" y="1790301"/>
              </a:cxn>
              <a:cxn ang="0">
                <a:pos x="2251481" y="1810415"/>
              </a:cxn>
              <a:cxn ang="0">
                <a:pos x="2225096" y="1810415"/>
              </a:cxn>
              <a:cxn ang="0">
                <a:pos x="2225096" y="1818950"/>
              </a:cxn>
              <a:cxn ang="0">
                <a:pos x="2225096" y="1823830"/>
              </a:cxn>
              <a:cxn ang="0">
                <a:pos x="2225096" y="1831754"/>
              </a:cxn>
              <a:cxn ang="0">
                <a:pos x="2237745" y="1851866"/>
              </a:cxn>
              <a:cxn ang="0">
                <a:pos x="2020874" y="1851866"/>
              </a:cxn>
              <a:cxn ang="0">
                <a:pos x="2027382" y="1912822"/>
              </a:cxn>
              <a:cxn ang="0">
                <a:pos x="2002080" y="1922576"/>
              </a:cxn>
              <a:cxn ang="0">
                <a:pos x="1999550" y="1888438"/>
              </a:cxn>
              <a:cxn ang="0">
                <a:pos x="1963404" y="1879294"/>
              </a:cxn>
              <a:cxn ang="0">
                <a:pos x="1960874" y="1879294"/>
              </a:cxn>
              <a:cxn ang="0">
                <a:pos x="1958343" y="1879294"/>
              </a:cxn>
              <a:cxn ang="0">
                <a:pos x="1904126" y="1908559"/>
              </a:cxn>
              <a:cxn ang="0">
                <a:pos x="1963043" y="1882344"/>
              </a:cxn>
              <a:cxn ang="0">
                <a:pos x="1968465" y="1903676"/>
              </a:cxn>
              <a:cxn ang="0">
                <a:pos x="1973165" y="1921965"/>
              </a:cxn>
              <a:cxn ang="0">
                <a:pos x="1951837" y="1921965"/>
              </a:cxn>
              <a:cxn ang="0">
                <a:pos x="1866174" y="1945129"/>
              </a:cxn>
              <a:cxn ang="0">
                <a:pos x="1858221" y="1945129"/>
              </a:cxn>
              <a:cxn ang="0">
                <a:pos x="1858221" y="1937814"/>
              </a:cxn>
              <a:cxn ang="0">
                <a:pos x="1818462" y="1942079"/>
              </a:cxn>
              <a:cxn ang="0">
                <a:pos x="1578096" y="1942079"/>
              </a:cxn>
              <a:cxn ang="0">
                <a:pos x="1575567" y="1942079"/>
              </a:cxn>
              <a:cxn ang="0">
                <a:pos x="17242956" y="1964022"/>
              </a:cxn>
              <a:cxn ang="0">
                <a:pos x="17246932" y="1955488"/>
              </a:cxn>
              <a:cxn ang="0">
                <a:pos x="17242956" y="1955488"/>
              </a:cxn>
              <a:cxn ang="0">
                <a:pos x="1508336" y="1979871"/>
              </a:cxn>
              <a:cxn ang="0">
                <a:pos x="1467492" y="1979871"/>
              </a:cxn>
              <a:cxn ang="0">
                <a:pos x="1508336" y="1958537"/>
              </a:cxn>
              <a:cxn ang="0">
                <a:pos x="1593278" y="1988404"/>
              </a:cxn>
              <a:cxn ang="0">
                <a:pos x="1577374" y="1988404"/>
              </a:cxn>
              <a:cxn ang="0">
                <a:pos x="1563277" y="1979260"/>
              </a:cxn>
              <a:cxn ang="0">
                <a:pos x="1613157" y="1960978"/>
              </a:cxn>
              <a:cxn ang="0">
                <a:pos x="1593278" y="1988404"/>
              </a:cxn>
              <a:cxn ang="0">
                <a:pos x="1054715" y="1996330"/>
              </a:cxn>
              <a:cxn ang="0">
                <a:pos x="1051101" y="1984752"/>
              </a:cxn>
              <a:cxn ang="0">
                <a:pos x="1056521" y="1984752"/>
              </a:cxn>
              <a:cxn ang="0">
                <a:pos x="1059413" y="1992066"/>
              </a:cxn>
              <a:cxn ang="0">
                <a:pos x="1054715" y="1996330"/>
              </a:cxn>
              <a:cxn ang="0">
                <a:pos x="1516650" y="1997320"/>
              </a:cxn>
              <a:cxn ang="0">
                <a:pos x="1509060" y="1987184"/>
              </a:cxn>
              <a:cxn ang="0">
                <a:pos x="1509060" y="1982921"/>
              </a:cxn>
              <a:cxn ang="0">
                <a:pos x="1521350" y="1987795"/>
              </a:cxn>
              <a:cxn ang="0">
                <a:pos x="1526409" y="1987795"/>
              </a:cxn>
              <a:cxn ang="0">
                <a:pos x="1516650" y="1997320"/>
              </a:cxn>
              <a:cxn ang="0">
                <a:pos x="4131028" y="2001813"/>
              </a:cxn>
              <a:cxn ang="0">
                <a:pos x="4124160" y="1988406"/>
              </a:cxn>
              <a:cxn ang="0">
                <a:pos x="4128497" y="2001813"/>
              </a:cxn>
              <a:cxn ang="0">
                <a:pos x="1683280" y="2005473"/>
              </a:cxn>
              <a:cxn ang="0">
                <a:pos x="1662315" y="2001813"/>
              </a:cxn>
              <a:cxn ang="0">
                <a:pos x="1641712" y="1980481"/>
              </a:cxn>
              <a:cxn ang="0">
                <a:pos x="1750148" y="1962198"/>
              </a:cxn>
              <a:cxn ang="0">
                <a:pos x="1816294" y="1980481"/>
              </a:cxn>
              <a:cxn ang="0">
                <a:pos x="1800390" y="1993278"/>
              </a:cxn>
              <a:cxn ang="0">
                <a:pos x="1719426" y="2001813"/>
              </a:cxn>
              <a:cxn ang="0">
                <a:pos x="1683280" y="2005473"/>
              </a:cxn>
              <a:cxn ang="0">
                <a:pos x="934713" y="2022543"/>
              </a:cxn>
              <a:cxn ang="0">
                <a:pos x="934713" y="2017662"/>
              </a:cxn>
              <a:cxn ang="0">
                <a:pos x="934713" y="1996330"/>
              </a:cxn>
              <a:cxn ang="0">
                <a:pos x="934713" y="1978649"/>
              </a:cxn>
              <a:cxn ang="0">
                <a:pos x="1000860" y="1978649"/>
              </a:cxn>
              <a:cxn ang="0">
                <a:pos x="1013871" y="1993278"/>
              </a:cxn>
              <a:cxn ang="0">
                <a:pos x="934713" y="2022543"/>
              </a:cxn>
              <a:cxn ang="0">
                <a:pos x="3238604" y="2053631"/>
              </a:cxn>
              <a:cxn ang="0">
                <a:pos x="3253063" y="2053020"/>
              </a:cxn>
              <a:cxn ang="0">
                <a:pos x="3238604" y="2018273"/>
              </a:cxn>
              <a:cxn ang="0">
                <a:pos x="3238604" y="2053631"/>
              </a:cxn>
              <a:cxn ang="0">
                <a:pos x="1260606" y="2077248"/>
              </a:cxn>
              <a:cxn ang="0">
                <a:pos x="1245563" y="2054845"/>
              </a:cxn>
              <a:cxn ang="0">
                <a:pos x="1242308" y="2048139"/>
              </a:cxn>
              <a:cxn ang="0">
                <a:pos x="1255320" y="2028637"/>
              </a:cxn>
              <a:cxn ang="0">
                <a:pos x="1279539" y="2046919"/>
              </a:cxn>
              <a:cxn ang="0">
                <a:pos x="1275923" y="2073134"/>
              </a:cxn>
              <a:cxn ang="0">
                <a:pos x="1260606" y="2077248"/>
              </a:cxn>
              <a:cxn ang="0">
                <a:pos x="1040258" y="2088981"/>
              </a:cxn>
              <a:cxn ang="0">
                <a:pos x="1029051" y="2088981"/>
              </a:cxn>
              <a:cxn ang="0">
                <a:pos x="1014594" y="2065209"/>
              </a:cxn>
              <a:cxn ang="0">
                <a:pos x="1014594" y="2056674"/>
              </a:cxn>
              <a:cxn ang="0">
                <a:pos x="1013871" y="2046919"/>
              </a:cxn>
              <a:cxn ang="0">
                <a:pos x="1053632" y="2069472"/>
              </a:cxn>
              <a:cxn ang="0">
                <a:pos x="1048571" y="2078006"/>
              </a:cxn>
              <a:cxn ang="0">
                <a:pos x="1043148" y="2085321"/>
              </a:cxn>
              <a:cxn ang="0">
                <a:pos x="1040258" y="2088981"/>
              </a:cxn>
              <a:cxn ang="0">
                <a:pos x="1523519" y="2093248"/>
              </a:cxn>
              <a:cxn ang="0">
                <a:pos x="1495686" y="2093244"/>
              </a:cxn>
              <a:cxn ang="0">
                <a:pos x="1501830" y="2065818"/>
              </a:cxn>
              <a:cxn ang="0">
                <a:pos x="1529301" y="2057894"/>
              </a:cxn>
              <a:cxn ang="0">
                <a:pos x="1548097" y="2073132"/>
              </a:cxn>
              <a:cxn ang="0">
                <a:pos x="1523519" y="2093248"/>
              </a:cxn>
              <a:cxn ang="0">
                <a:pos x="17349583" y="2120679"/>
              </a:cxn>
              <a:cxn ang="0">
                <a:pos x="17360790" y="2111535"/>
              </a:cxn>
              <a:cxn ang="0">
                <a:pos x="17348499" y="2118850"/>
              </a:cxn>
              <a:cxn ang="0">
                <a:pos x="1281345" y="2138351"/>
              </a:cxn>
              <a:cxn ang="0">
                <a:pos x="1268694" y="2138351"/>
              </a:cxn>
              <a:cxn ang="0">
                <a:pos x="1271225" y="2134088"/>
              </a:cxn>
              <a:cxn ang="0">
                <a:pos x="1321828" y="2068869"/>
              </a:cxn>
              <a:cxn ang="0">
                <a:pos x="1321828" y="2046317"/>
              </a:cxn>
              <a:cxn ang="0">
                <a:pos x="1360142" y="2046317"/>
              </a:cxn>
              <a:cxn ang="0">
                <a:pos x="1376408" y="2087761"/>
              </a:cxn>
              <a:cxn ang="0">
                <a:pos x="1374601" y="2095686"/>
              </a:cxn>
              <a:cxn ang="0">
                <a:pos x="1281345" y="2138351"/>
              </a:cxn>
              <a:cxn ang="0">
                <a:pos x="3064746" y="2276109"/>
              </a:cxn>
              <a:cxn ang="0">
                <a:pos x="3068724" y="2270015"/>
              </a:cxn>
              <a:cxn ang="0">
                <a:pos x="3078406" y="2256105"/>
              </a:cxn>
              <a:cxn ang="0">
                <a:pos x="3079567" y="2257828"/>
              </a:cxn>
              <a:cxn ang="0">
                <a:pos x="3078482" y="2255997"/>
              </a:cxn>
              <a:cxn ang="0">
                <a:pos x="3078406" y="2256105"/>
              </a:cxn>
              <a:cxn ang="0">
                <a:pos x="3068074" y="2240769"/>
              </a:cxn>
              <a:cxn ang="0">
                <a:pos x="3027157" y="2235885"/>
              </a:cxn>
              <a:cxn ang="0">
                <a:pos x="3044867" y="2262091"/>
              </a:cxn>
              <a:cxn ang="0">
                <a:pos x="3054265" y="2276109"/>
              </a:cxn>
              <a:cxn ang="0">
                <a:pos x="3064746" y="2276109"/>
              </a:cxn>
              <a:cxn ang="0">
                <a:pos x="3322099" y="2276720"/>
              </a:cxn>
              <a:cxn ang="0">
                <a:pos x="3322099" y="2268795"/>
              </a:cxn>
              <a:cxn ang="0">
                <a:pos x="3317403" y="2276720"/>
              </a:cxn>
              <a:cxn ang="0">
                <a:pos x="17228860" y="2294399"/>
              </a:cxn>
              <a:cxn ang="0">
                <a:pos x="17225966" y="2273066"/>
              </a:cxn>
              <a:cxn ang="0">
                <a:pos x="17219824" y="2280381"/>
              </a:cxn>
              <a:cxn ang="0">
                <a:pos x="17219824" y="2289525"/>
              </a:cxn>
              <a:cxn ang="0">
                <a:pos x="17362958" y="2310248"/>
              </a:cxn>
              <a:cxn ang="0">
                <a:pos x="17368018" y="2305374"/>
              </a:cxn>
              <a:cxn ang="0">
                <a:pos x="17362958" y="2299273"/>
              </a:cxn>
              <a:cxn ang="0">
                <a:pos x="17362958" y="2310248"/>
              </a:cxn>
              <a:cxn ang="0">
                <a:pos x="881219" y="2316951"/>
              </a:cxn>
              <a:cxn ang="0">
                <a:pos x="890978" y="2290736"/>
              </a:cxn>
              <a:cxn ang="0">
                <a:pos x="901460" y="2276718"/>
              </a:cxn>
              <a:cxn ang="0">
                <a:pos x="908328" y="2270624"/>
              </a:cxn>
              <a:cxn ang="0">
                <a:pos x="937967" y="2284033"/>
              </a:cxn>
              <a:cxn ang="0">
                <a:pos x="881219" y="2316951"/>
              </a:cxn>
              <a:cxn ang="0">
                <a:pos x="17267533" y="2340725"/>
              </a:cxn>
              <a:cxn ang="0">
                <a:pos x="17267894" y="2338894"/>
              </a:cxn>
              <a:cxn ang="0">
                <a:pos x="17267894" y="2293789"/>
              </a:cxn>
              <a:cxn ang="0">
                <a:pos x="17267533" y="2340725"/>
              </a:cxn>
              <a:cxn ang="0">
                <a:pos x="2810466" y="2345296"/>
              </a:cxn>
              <a:cxn ang="0">
                <a:pos x="2839563" y="2344988"/>
              </a:cxn>
              <a:cxn ang="0">
                <a:pos x="2844262" y="2344988"/>
              </a:cxn>
              <a:cxn ang="0">
                <a:pos x="2849322" y="2339505"/>
              </a:cxn>
              <a:cxn ang="0">
                <a:pos x="2819321" y="2320002"/>
              </a:cxn>
              <a:cxn ang="0">
                <a:pos x="2812092" y="2320002"/>
              </a:cxn>
              <a:cxn ang="0">
                <a:pos x="2798356" y="2320002"/>
              </a:cxn>
              <a:cxn ang="0">
                <a:pos x="2785707" y="2320002"/>
              </a:cxn>
              <a:cxn ang="0">
                <a:pos x="2810466" y="2345296"/>
              </a:cxn>
              <a:cxn ang="0">
                <a:pos x="17151149" y="2359006"/>
              </a:cxn>
              <a:cxn ang="0">
                <a:pos x="17147895" y="2355963"/>
              </a:cxn>
              <a:cxn ang="0">
                <a:pos x="17147895" y="2359006"/>
              </a:cxn>
              <a:cxn ang="0">
                <a:pos x="17213677" y="2360837"/>
              </a:cxn>
              <a:cxn ang="0">
                <a:pos x="17211511" y="2340725"/>
              </a:cxn>
              <a:cxn ang="0">
                <a:pos x="17206813" y="2340725"/>
              </a:cxn>
              <a:cxn ang="0">
                <a:pos x="17199582" y="2338285"/>
              </a:cxn>
              <a:cxn ang="0">
                <a:pos x="17213677" y="2360837"/>
              </a:cxn>
              <a:cxn ang="0">
                <a:pos x="17066569" y="2426674"/>
              </a:cxn>
              <a:cxn ang="0">
                <a:pos x="17053196" y="2426674"/>
              </a:cxn>
              <a:cxn ang="0">
                <a:pos x="6026842" y="2468118"/>
              </a:cxn>
              <a:cxn ang="0">
                <a:pos x="6029011" y="2458363"/>
              </a:cxn>
              <a:cxn ang="0">
                <a:pos x="6019254" y="2458363"/>
              </a:cxn>
              <a:cxn ang="0">
                <a:pos x="6026842" y="2468118"/>
              </a:cxn>
              <a:cxn ang="0">
                <a:pos x="17211511" y="2489450"/>
              </a:cxn>
              <a:cxn ang="0">
                <a:pos x="17211511" y="2483358"/>
              </a:cxn>
              <a:cxn ang="0">
                <a:pos x="17213677" y="2474212"/>
              </a:cxn>
              <a:cxn ang="0">
                <a:pos x="17224523" y="2433988"/>
              </a:cxn>
              <a:cxn ang="0">
                <a:pos x="17225966" y="2426674"/>
              </a:cxn>
              <a:cxn ang="0">
                <a:pos x="17185483" y="2426674"/>
              </a:cxn>
              <a:cxn ang="0">
                <a:pos x="17174644" y="2426674"/>
              </a:cxn>
              <a:cxn ang="0">
                <a:pos x="17161268" y="2426674"/>
              </a:cxn>
              <a:cxn ang="0">
                <a:pos x="17173919" y="2447395"/>
              </a:cxn>
              <a:cxn ang="0">
                <a:pos x="17186570" y="2447395"/>
              </a:cxn>
              <a:cxn ang="0">
                <a:pos x="17211511" y="2489450"/>
              </a:cxn>
              <a:cxn ang="0">
                <a:pos x="2423170" y="2508350"/>
              </a:cxn>
              <a:cxn ang="0">
                <a:pos x="2518593" y="2458363"/>
              </a:cxn>
              <a:cxn ang="0">
                <a:pos x="2544978" y="2437640"/>
              </a:cxn>
              <a:cxn ang="0">
                <a:pos x="2621968" y="2402899"/>
              </a:cxn>
              <a:cxn ang="0">
                <a:pos x="2626306" y="2390095"/>
              </a:cxn>
              <a:cxn ang="0">
                <a:pos x="2599197" y="2387661"/>
              </a:cxn>
              <a:cxn ang="0">
                <a:pos x="2589438" y="2387661"/>
              </a:cxn>
              <a:cxn ang="0">
                <a:pos x="2537390" y="2393144"/>
              </a:cxn>
              <a:cxn ang="0">
                <a:pos x="2533415" y="2393144"/>
              </a:cxn>
              <a:cxn ang="0">
                <a:pos x="2528354" y="2401070"/>
              </a:cxn>
              <a:cxn ang="0">
                <a:pos x="2472329" y="2405944"/>
              </a:cxn>
              <a:cxn ang="0">
                <a:pos x="2404014" y="2392535"/>
              </a:cxn>
              <a:cxn ang="0">
                <a:pos x="2400039" y="2392535"/>
              </a:cxn>
              <a:cxn ang="0">
                <a:pos x="2360277" y="2414478"/>
              </a:cxn>
              <a:cxn ang="0">
                <a:pos x="2407627" y="2484578"/>
              </a:cxn>
              <a:cxn ang="0">
                <a:pos x="2411965" y="2504690"/>
              </a:cxn>
              <a:cxn ang="0">
                <a:pos x="2414857" y="2504690"/>
              </a:cxn>
              <a:cxn ang="0">
                <a:pos x="2423170" y="2508350"/>
              </a:cxn>
              <a:cxn ang="0">
                <a:pos x="17353554" y="2527242"/>
              </a:cxn>
              <a:cxn ang="0">
                <a:pos x="17349579" y="2508960"/>
              </a:cxn>
              <a:cxn ang="0">
                <a:pos x="17354640" y="2504079"/>
              </a:cxn>
              <a:cxn ang="0">
                <a:pos x="17358615" y="2521148"/>
              </a:cxn>
              <a:cxn ang="0">
                <a:pos x="17353554" y="2527242"/>
              </a:cxn>
              <a:cxn ang="0">
                <a:pos x="2587632" y="2575398"/>
              </a:cxn>
              <a:cxn ang="0">
                <a:pos x="2587270" y="2571746"/>
              </a:cxn>
              <a:cxn ang="0">
                <a:pos x="2585463" y="2571746"/>
              </a:cxn>
              <a:cxn ang="0">
                <a:pos x="2587632" y="2575398"/>
              </a:cxn>
              <a:cxn ang="0">
                <a:pos x="1695117" y="2605493"/>
              </a:cxn>
              <a:cxn ang="0">
                <a:pos x="1682918" y="2588807"/>
              </a:cxn>
              <a:cxn ang="0">
                <a:pos x="1707858" y="2588807"/>
              </a:cxn>
              <a:cxn ang="0">
                <a:pos x="1695117" y="2605493"/>
              </a:cxn>
              <a:cxn ang="0">
                <a:pos x="4957668" y="2643668"/>
              </a:cxn>
              <a:cxn ang="0">
                <a:pos x="4967066" y="2636963"/>
              </a:cxn>
              <a:cxn ang="0">
                <a:pos x="4957668" y="2643668"/>
              </a:cxn>
              <a:cxn ang="0">
                <a:pos x="17172837" y="2674754"/>
              </a:cxn>
              <a:cxn ang="0">
                <a:pos x="17164162" y="2666219"/>
              </a:cxn>
              <a:cxn ang="0">
                <a:pos x="17172837" y="2660736"/>
              </a:cxn>
              <a:cxn ang="0">
                <a:pos x="1719426" y="2675975"/>
              </a:cxn>
              <a:cxn ang="0">
                <a:pos x="1699184" y="2675365"/>
              </a:cxn>
              <a:cxn ang="0">
                <a:pos x="1683280" y="2655253"/>
              </a:cxn>
              <a:cxn ang="0">
                <a:pos x="1735691" y="2655253"/>
              </a:cxn>
              <a:cxn ang="0">
                <a:pos x="1719426" y="2675975"/>
              </a:cxn>
              <a:cxn ang="0">
                <a:pos x="1655085" y="2700357"/>
              </a:cxn>
              <a:cxn ang="0">
                <a:pos x="1644604" y="2681459"/>
              </a:cxn>
              <a:cxn ang="0">
                <a:pos x="1642436" y="2677805"/>
              </a:cxn>
              <a:cxn ang="0">
                <a:pos x="1630506" y="2629038"/>
              </a:cxn>
              <a:cxn ang="0">
                <a:pos x="1656171" y="2588196"/>
              </a:cxn>
              <a:cxn ang="0">
                <a:pos x="1668459" y="2588196"/>
              </a:cxn>
              <a:cxn ang="0">
                <a:pos x="1664121" y="2609537"/>
              </a:cxn>
              <a:cxn ang="0">
                <a:pos x="1655085" y="2655862"/>
              </a:cxn>
              <a:cxn ang="0">
                <a:pos x="1494241" y="2700359"/>
              </a:cxn>
              <a:cxn ang="0">
                <a:pos x="1490988" y="2700359"/>
              </a:cxn>
              <a:cxn ang="0">
                <a:pos x="1481951" y="2676585"/>
              </a:cxn>
              <a:cxn ang="0">
                <a:pos x="1523157" y="2686340"/>
              </a:cxn>
              <a:cxn ang="0">
                <a:pos x="1494241" y="2700359"/>
              </a:cxn>
              <a:cxn ang="0">
                <a:pos x="2014006" y="2704622"/>
              </a:cxn>
              <a:cxn ang="0">
                <a:pos x="2054850" y="2699139"/>
              </a:cxn>
              <a:cxn ang="0">
                <a:pos x="2057381" y="2694867"/>
              </a:cxn>
              <a:cxn ang="0">
                <a:pos x="2065696" y="2685730"/>
              </a:cxn>
              <a:cxn ang="0">
                <a:pos x="2025214" y="2680849"/>
              </a:cxn>
              <a:cxn ang="0">
                <a:pos x="2021598" y="2688773"/>
              </a:cxn>
              <a:cxn ang="0">
                <a:pos x="4663810" y="2705842"/>
              </a:cxn>
              <a:cxn ang="0">
                <a:pos x="4672123" y="2700359"/>
              </a:cxn>
              <a:cxn ang="0">
                <a:pos x="4663810" y="2705842"/>
              </a:cxn>
              <a:cxn ang="0">
                <a:pos x="17274038" y="2717420"/>
              </a:cxn>
              <a:cxn ang="0">
                <a:pos x="17270424" y="2710105"/>
              </a:cxn>
              <a:cxn ang="0">
                <a:pos x="17274761" y="2704622"/>
              </a:cxn>
              <a:cxn ang="0">
                <a:pos x="17278375" y="2710716"/>
              </a:cxn>
              <a:cxn ang="0">
                <a:pos x="4650434" y="2717421"/>
              </a:cxn>
              <a:cxn ang="0">
                <a:pos x="4655973" y="2713768"/>
              </a:cxn>
              <a:cxn ang="0">
                <a:pos x="4660376" y="2713768"/>
              </a:cxn>
              <a:cxn ang="0">
                <a:pos x="4662001" y="2715597"/>
              </a:cxn>
              <a:cxn ang="0">
                <a:pos x="4662001" y="2713768"/>
              </a:cxn>
              <a:cxn ang="0">
                <a:pos x="4660376" y="2713768"/>
              </a:cxn>
              <a:cxn ang="0">
                <a:pos x="4658749" y="2711936"/>
              </a:cxn>
              <a:cxn ang="0">
                <a:pos x="4655973" y="2713768"/>
              </a:cxn>
              <a:cxn ang="0">
                <a:pos x="4655134" y="2713768"/>
              </a:cxn>
              <a:cxn ang="0">
                <a:pos x="4650434" y="2717421"/>
              </a:cxn>
              <a:cxn ang="0">
                <a:pos x="5932504" y="2718031"/>
              </a:cxn>
              <a:cxn ang="0">
                <a:pos x="5943709" y="2705233"/>
              </a:cxn>
              <a:cxn ang="0">
                <a:pos x="5934311" y="2711936"/>
              </a:cxn>
              <a:cxn ang="0">
                <a:pos x="17234278" y="2743633"/>
              </a:cxn>
              <a:cxn ang="0">
                <a:pos x="17230662" y="2735709"/>
              </a:cxn>
              <a:cxn ang="0">
                <a:pos x="17234636" y="2728395"/>
              </a:cxn>
              <a:cxn ang="0">
                <a:pos x="17238616" y="2735709"/>
              </a:cxn>
              <a:cxn ang="0">
                <a:pos x="1947500" y="2749729"/>
              </a:cxn>
              <a:cxn ang="0">
                <a:pos x="1959067" y="2745466"/>
              </a:cxn>
              <a:cxn ang="0">
                <a:pos x="1948584" y="2678416"/>
              </a:cxn>
              <a:cxn ang="0">
                <a:pos x="2011837" y="2655253"/>
              </a:cxn>
              <a:cxn ang="0">
                <a:pos x="2026659" y="2635743"/>
              </a:cxn>
              <a:cxn ang="0">
                <a:pos x="2080514" y="2591858"/>
              </a:cxn>
              <a:cxn ang="0">
                <a:pos x="2118828" y="2591858"/>
              </a:cxn>
              <a:cxn ang="0">
                <a:pos x="2174132" y="2591858"/>
              </a:cxn>
              <a:cxn ang="0">
                <a:pos x="2213529" y="2591858"/>
              </a:cxn>
              <a:cxn ang="0">
                <a:pos x="2227626" y="2591858"/>
              </a:cxn>
              <a:cxn ang="0">
                <a:pos x="2253648" y="2591858"/>
              </a:cxn>
              <a:cxn ang="0">
                <a:pos x="2271721" y="2576009"/>
              </a:cxn>
              <a:cxn ang="0">
                <a:pos x="2268831" y="2554677"/>
              </a:cxn>
              <a:cxn ang="0">
                <a:pos x="2258348" y="2536997"/>
              </a:cxn>
              <a:cxn ang="0">
                <a:pos x="2255096" y="2531514"/>
              </a:cxn>
              <a:cxn ang="0">
                <a:pos x="2215335" y="2488841"/>
              </a:cxn>
              <a:cxn ang="0">
                <a:pos x="2215335" y="2510791"/>
              </a:cxn>
              <a:cxn ang="0">
                <a:pos x="2204492" y="2529073"/>
              </a:cxn>
              <a:cxn ang="0">
                <a:pos x="2201240" y="2529073"/>
              </a:cxn>
              <a:cxn ang="0">
                <a:pos x="2185336" y="2546752"/>
              </a:cxn>
              <a:cxn ang="0">
                <a:pos x="2000274" y="2571746"/>
              </a:cxn>
              <a:cxn ang="0">
                <a:pos x="2000274" y="2596121"/>
              </a:cxn>
              <a:cxn ang="0">
                <a:pos x="1935210" y="2616851"/>
              </a:cxn>
              <a:cxn ang="0">
                <a:pos x="1854607" y="2616851"/>
              </a:cxn>
              <a:cxn ang="0">
                <a:pos x="1832559" y="2616851"/>
              </a:cxn>
              <a:cxn ang="0">
                <a:pos x="1828583" y="2616851"/>
              </a:cxn>
              <a:cxn ang="0">
                <a:pos x="1864729" y="2645498"/>
              </a:cxn>
              <a:cxn ang="0">
                <a:pos x="1894728" y="2706453"/>
              </a:cxn>
              <a:cxn ang="0">
                <a:pos x="1894728" y="2714988"/>
              </a:cxn>
              <a:cxn ang="0">
                <a:pos x="1894728" y="2725345"/>
              </a:cxn>
              <a:cxn ang="0">
                <a:pos x="1902681" y="2732659"/>
              </a:cxn>
              <a:cxn ang="0">
                <a:pos x="1947500" y="2749729"/>
              </a:cxn>
              <a:cxn ang="0">
                <a:pos x="1442326" y="2760091"/>
              </a:cxn>
              <a:cxn ang="0">
                <a:pos x="1430988" y="2758872"/>
              </a:cxn>
              <a:cxn ang="0">
                <a:pos x="1412915" y="2752169"/>
              </a:cxn>
              <a:cxn ang="0">
                <a:pos x="1400625" y="2747897"/>
              </a:cxn>
              <a:cxn ang="0">
                <a:pos x="1394481" y="2747897"/>
              </a:cxn>
              <a:cxn ang="0">
                <a:pos x="1388334" y="2747897"/>
              </a:cxn>
              <a:cxn ang="0">
                <a:pos x="1388334" y="2725345"/>
              </a:cxn>
              <a:cxn ang="0">
                <a:pos x="1453757" y="2725345"/>
              </a:cxn>
              <a:cxn ang="0">
                <a:pos x="1449060" y="2754000"/>
              </a:cxn>
              <a:cxn ang="0">
                <a:pos x="1442326" y="2760091"/>
              </a:cxn>
              <a:cxn ang="0">
                <a:pos x="1501109" y="2768016"/>
              </a:cxn>
              <a:cxn ang="0">
                <a:pos x="1496049" y="2768016"/>
              </a:cxn>
              <a:cxn ang="0">
                <a:pos x="1475807" y="2757041"/>
              </a:cxn>
              <a:cxn ang="0">
                <a:pos x="1468578" y="2743633"/>
              </a:cxn>
              <a:cxn ang="0">
                <a:pos x="1492794" y="2743633"/>
              </a:cxn>
              <a:cxn ang="0">
                <a:pos x="1494601" y="2743633"/>
              </a:cxn>
              <a:cxn ang="0">
                <a:pos x="1535083" y="2747293"/>
              </a:cxn>
              <a:cxn ang="0">
                <a:pos x="1513759" y="2760093"/>
              </a:cxn>
              <a:cxn ang="0">
                <a:pos x="17094037" y="2812512"/>
              </a:cxn>
              <a:cxn ang="0">
                <a:pos x="17082107" y="2792400"/>
              </a:cxn>
              <a:cxn ang="0">
                <a:pos x="17084639" y="2792400"/>
              </a:cxn>
              <a:cxn ang="0">
                <a:pos x="17085000" y="2792400"/>
              </a:cxn>
              <a:cxn ang="0">
                <a:pos x="17094037" y="2792400"/>
              </a:cxn>
              <a:cxn ang="0">
                <a:pos x="17094037" y="2812512"/>
              </a:cxn>
              <a:cxn ang="0">
                <a:pos x="17052837" y="2813125"/>
              </a:cxn>
              <a:cxn ang="0">
                <a:pos x="17027171" y="2760704"/>
              </a:cxn>
              <a:cxn ang="0">
                <a:pos x="17052837" y="2813125"/>
              </a:cxn>
              <a:cxn ang="0">
                <a:pos x="13919062" y="2848475"/>
              </a:cxn>
              <a:cxn ang="0">
                <a:pos x="13921233" y="2839331"/>
              </a:cxn>
              <a:cxn ang="0">
                <a:pos x="13919062" y="2848475"/>
              </a:cxn>
              <a:cxn ang="0">
                <a:pos x="16886564" y="2875910"/>
              </a:cxn>
              <a:cxn ang="0">
                <a:pos x="16887288" y="2875299"/>
              </a:cxn>
              <a:cxn ang="0">
                <a:pos x="16890543" y="2869204"/>
              </a:cxn>
              <a:cxn ang="0">
                <a:pos x="16887288" y="2862492"/>
              </a:cxn>
              <a:cxn ang="0">
                <a:pos x="16883312" y="2868595"/>
              </a:cxn>
              <a:cxn ang="0">
                <a:pos x="16886564" y="2875910"/>
              </a:cxn>
              <a:cxn ang="0">
                <a:pos x="16998616" y="2900896"/>
              </a:cxn>
              <a:cxn ang="0">
                <a:pos x="16998616" y="2889316"/>
              </a:cxn>
              <a:cxn ang="0">
                <a:pos x="16983434" y="2863713"/>
              </a:cxn>
              <a:cxn ang="0">
                <a:pos x="16984158" y="2865544"/>
              </a:cxn>
              <a:cxn ang="0">
                <a:pos x="16971870" y="2900896"/>
              </a:cxn>
              <a:cxn ang="0">
                <a:pos x="16978373" y="2900896"/>
              </a:cxn>
              <a:cxn ang="0">
                <a:pos x="16982710" y="2900896"/>
              </a:cxn>
              <a:cxn ang="0">
                <a:pos x="17134518" y="2906995"/>
              </a:cxn>
              <a:cxn ang="0">
                <a:pos x="17131624" y="2900894"/>
              </a:cxn>
              <a:cxn ang="0">
                <a:pos x="17116808" y="2880782"/>
              </a:cxn>
              <a:cxn ang="0">
                <a:pos x="17106324" y="2867373"/>
              </a:cxn>
              <a:cxn ang="0">
                <a:pos x="17121863" y="2855789"/>
              </a:cxn>
              <a:cxn ang="0">
                <a:pos x="17174639" y="2856398"/>
              </a:cxn>
              <a:cxn ang="0">
                <a:pos x="17147530" y="2896631"/>
              </a:cxn>
              <a:cxn ang="0">
                <a:pos x="17147530" y="2900894"/>
              </a:cxn>
              <a:cxn ang="0">
                <a:pos x="10562251" y="2923448"/>
              </a:cxn>
              <a:cxn ang="0">
                <a:pos x="10573458" y="2919794"/>
              </a:cxn>
              <a:cxn ang="0">
                <a:pos x="10562251" y="2919185"/>
              </a:cxn>
              <a:cxn ang="0">
                <a:pos x="16959577" y="2926498"/>
              </a:cxn>
              <a:cxn ang="0">
                <a:pos x="16933193" y="2877732"/>
              </a:cxn>
              <a:cxn ang="0">
                <a:pos x="16919819" y="2897242"/>
              </a:cxn>
              <a:cxn ang="0">
                <a:pos x="16927050" y="2910650"/>
              </a:cxn>
              <a:cxn ang="0">
                <a:pos x="16934278" y="2924668"/>
              </a:cxn>
              <a:cxn ang="0">
                <a:pos x="16948737" y="2924668"/>
              </a:cxn>
              <a:cxn ang="0">
                <a:pos x="16952711" y="2924668"/>
              </a:cxn>
              <a:cxn ang="0">
                <a:pos x="16955963" y="2924668"/>
              </a:cxn>
              <a:cxn ang="0">
                <a:pos x="16958855" y="2924668"/>
              </a:cxn>
              <a:cxn ang="0">
                <a:pos x="1429178" y="2928329"/>
              </a:cxn>
              <a:cxn ang="0">
                <a:pos x="1420141" y="2924668"/>
              </a:cxn>
              <a:cxn ang="0">
                <a:pos x="1416166" y="2924668"/>
              </a:cxn>
              <a:cxn ang="0">
                <a:pos x="1416166" y="2915523"/>
              </a:cxn>
              <a:cxn ang="0">
                <a:pos x="1416166" y="2881393"/>
              </a:cxn>
              <a:cxn ang="0">
                <a:pos x="1481951" y="2881393"/>
              </a:cxn>
              <a:cxn ang="0">
                <a:pos x="1487012" y="2881393"/>
              </a:cxn>
              <a:cxn ang="0">
                <a:pos x="1523157" y="2860670"/>
              </a:cxn>
              <a:cxn ang="0">
                <a:pos x="1523157" y="2867984"/>
              </a:cxn>
              <a:cxn ang="0">
                <a:pos x="1510145" y="2903945"/>
              </a:cxn>
              <a:cxn ang="0">
                <a:pos x="1454118" y="2926498"/>
              </a:cxn>
              <a:cxn ang="0">
                <a:pos x="1454480" y="2921625"/>
              </a:cxn>
              <a:cxn ang="0">
                <a:pos x="1429178" y="2921625"/>
              </a:cxn>
              <a:cxn ang="0">
                <a:pos x="16666442" y="2928329"/>
              </a:cxn>
              <a:cxn ang="0">
                <a:pos x="16666442" y="2911871"/>
              </a:cxn>
              <a:cxn ang="0">
                <a:pos x="16666804" y="2908208"/>
              </a:cxn>
              <a:cxn ang="0">
                <a:pos x="16642947" y="2908208"/>
              </a:cxn>
              <a:cxn ang="0">
                <a:pos x="16640057" y="2928329"/>
              </a:cxn>
              <a:cxn ang="0">
                <a:pos x="10506591" y="2936863"/>
              </a:cxn>
              <a:cxn ang="0">
                <a:pos x="10518154" y="2933203"/>
              </a:cxn>
              <a:cxn ang="0">
                <a:pos x="10515627" y="2928329"/>
              </a:cxn>
              <a:cxn ang="0">
                <a:pos x="10500080" y="2923448"/>
              </a:cxn>
              <a:cxn ang="0">
                <a:pos x="10506591" y="2936863"/>
              </a:cxn>
              <a:cxn ang="0">
                <a:pos x="17209848" y="2942898"/>
              </a:cxn>
              <a:cxn ang="0">
                <a:pos x="17205509" y="2938631"/>
              </a:cxn>
              <a:cxn ang="0">
                <a:pos x="17210208" y="2935583"/>
              </a:cxn>
              <a:cxn ang="0">
                <a:pos x="10642132" y="2950881"/>
              </a:cxn>
              <a:cxn ang="0">
                <a:pos x="10641410" y="2942958"/>
              </a:cxn>
              <a:cxn ang="0">
                <a:pos x="10630204" y="2946611"/>
              </a:cxn>
              <a:cxn ang="0">
                <a:pos x="2826551" y="2960027"/>
              </a:cxn>
              <a:cxn ang="0">
                <a:pos x="2831250" y="2953926"/>
              </a:cxn>
              <a:cxn ang="0">
                <a:pos x="2826551" y="2954535"/>
              </a:cxn>
              <a:cxn ang="0">
                <a:pos x="4357298" y="2967341"/>
              </a:cxn>
              <a:cxn ang="0">
                <a:pos x="4356576" y="2945398"/>
              </a:cxn>
              <a:cxn ang="0">
                <a:pos x="4349709" y="2950881"/>
              </a:cxn>
              <a:cxn ang="0">
                <a:pos x="4357298" y="2967341"/>
              </a:cxn>
              <a:cxn ang="0">
                <a:pos x="3596442" y="2983190"/>
              </a:cxn>
              <a:cxn ang="0">
                <a:pos x="3600780" y="2973435"/>
              </a:cxn>
              <a:cxn ang="0">
                <a:pos x="3593912" y="2979529"/>
              </a:cxn>
              <a:cxn ang="0">
                <a:pos x="3774638" y="2989894"/>
              </a:cxn>
              <a:cxn ang="0">
                <a:pos x="3781505" y="2983792"/>
              </a:cxn>
              <a:cxn ang="0">
                <a:pos x="3777891" y="2964290"/>
              </a:cxn>
              <a:cxn ang="0">
                <a:pos x="3764157" y="2978308"/>
              </a:cxn>
              <a:cxn ang="0">
                <a:pos x="3774638" y="2989894"/>
              </a:cxn>
              <a:cxn ang="0">
                <a:pos x="1353681" y="2992936"/>
              </a:cxn>
              <a:cxn ang="0">
                <a:pos x="1332309" y="2985011"/>
              </a:cxn>
              <a:cxn ang="0">
                <a:pos x="1370985" y="2969773"/>
              </a:cxn>
              <a:cxn ang="0">
                <a:pos x="1353681" y="2992936"/>
              </a:cxn>
              <a:cxn ang="0">
                <a:pos x="4640314" y="2996597"/>
              </a:cxn>
              <a:cxn ang="0">
                <a:pos x="4648628" y="2991114"/>
              </a:cxn>
              <a:cxn ang="0">
                <a:pos x="4643206" y="2989284"/>
              </a:cxn>
              <a:cxn ang="0">
                <a:pos x="16919095" y="2997208"/>
              </a:cxn>
              <a:cxn ang="0">
                <a:pos x="16919819" y="2996597"/>
              </a:cxn>
              <a:cxn ang="0">
                <a:pos x="16931745" y="2990504"/>
              </a:cxn>
              <a:cxn ang="0">
                <a:pos x="16895600" y="2972215"/>
              </a:cxn>
              <a:cxn ang="0">
                <a:pos x="16895600" y="2975876"/>
              </a:cxn>
              <a:cxn ang="0">
                <a:pos x="16907169" y="2997208"/>
              </a:cxn>
              <a:cxn ang="0">
                <a:pos x="16915844" y="2997208"/>
              </a:cxn>
              <a:cxn ang="0">
                <a:pos x="17081023" y="2999220"/>
              </a:cxn>
              <a:cxn ang="0">
                <a:pos x="17080967" y="2999121"/>
              </a:cxn>
              <a:cxn ang="0">
                <a:pos x="17081023" y="2999030"/>
              </a:cxn>
              <a:cxn ang="0">
                <a:pos x="17085003" y="3006352"/>
              </a:cxn>
              <a:cxn ang="0">
                <a:pos x="17081023" y="3006352"/>
              </a:cxn>
              <a:cxn ang="0">
                <a:pos x="17081023" y="2999220"/>
              </a:cxn>
              <a:cxn ang="0">
                <a:pos x="8306519" y="3051458"/>
              </a:cxn>
              <a:cxn ang="0">
                <a:pos x="8315914" y="3044746"/>
              </a:cxn>
              <a:cxn ang="0">
                <a:pos x="8311214" y="3047798"/>
              </a:cxn>
              <a:cxn ang="0">
                <a:pos x="8306519" y="3051458"/>
              </a:cxn>
              <a:cxn ang="0">
                <a:pos x="16670779" y="3058162"/>
              </a:cxn>
              <a:cxn ang="0">
                <a:pos x="16678730" y="3042924"/>
              </a:cxn>
              <a:cxn ang="0">
                <a:pos x="16670418" y="3055112"/>
              </a:cxn>
              <a:cxn ang="0">
                <a:pos x="16814274" y="3059384"/>
              </a:cxn>
              <a:cxn ang="0">
                <a:pos x="16814274" y="3051458"/>
              </a:cxn>
              <a:cxn ang="0">
                <a:pos x="16814998" y="3049018"/>
              </a:cxn>
              <a:cxn ang="0">
                <a:pos x="16814998" y="3040483"/>
              </a:cxn>
              <a:cxn ang="0">
                <a:pos x="16806323" y="3049018"/>
              </a:cxn>
              <a:cxn ang="0">
                <a:pos x="1734966" y="3060595"/>
              </a:cxn>
              <a:cxn ang="0">
                <a:pos x="1734966" y="3054501"/>
              </a:cxn>
              <a:cxn ang="0">
                <a:pos x="1725568" y="3047187"/>
              </a:cxn>
              <a:cxn ang="0">
                <a:pos x="1734966" y="3060595"/>
              </a:cxn>
              <a:cxn ang="0">
                <a:pos x="9217293" y="3070961"/>
              </a:cxn>
              <a:cxn ang="0">
                <a:pos x="9214764" y="3066696"/>
              </a:cxn>
              <a:cxn ang="0">
                <a:pos x="9213680" y="3070961"/>
              </a:cxn>
              <a:cxn ang="0">
                <a:pos x="10498993" y="3070961"/>
              </a:cxn>
              <a:cxn ang="0">
                <a:pos x="10510204" y="3067307"/>
              </a:cxn>
              <a:cxn ang="0">
                <a:pos x="10501532" y="3064867"/>
              </a:cxn>
              <a:cxn ang="0">
                <a:pos x="10498993" y="3064867"/>
              </a:cxn>
              <a:cxn ang="0">
                <a:pos x="10498993" y="3070961"/>
              </a:cxn>
              <a:cxn ang="0">
                <a:pos x="11474920" y="3070961"/>
              </a:cxn>
              <a:cxn ang="0">
                <a:pos x="11477451" y="3066696"/>
              </a:cxn>
              <a:cxn ang="0">
                <a:pos x="11474920" y="3065476"/>
              </a:cxn>
              <a:cxn ang="0">
                <a:pos x="11474920" y="3070961"/>
              </a:cxn>
              <a:cxn ang="0">
                <a:pos x="1106041" y="3082545"/>
              </a:cxn>
              <a:cxn ang="0">
                <a:pos x="1095198" y="3082545"/>
              </a:cxn>
              <a:cxn ang="0">
                <a:pos x="1106041" y="3082545"/>
              </a:cxn>
              <a:cxn ang="0">
                <a:pos x="1035468" y="3094044"/>
              </a:cxn>
              <a:cxn ang="0">
                <a:pos x="1029775" y="3085588"/>
              </a:cxn>
              <a:cxn ang="0">
                <a:pos x="1040618" y="3085588"/>
              </a:cxn>
              <a:cxn ang="0">
                <a:pos x="1035468" y="3094044"/>
              </a:cxn>
              <a:cxn ang="0">
                <a:pos x="1066643" y="3103877"/>
              </a:cxn>
              <a:cxn ang="0">
                <a:pos x="1061944" y="3097174"/>
              </a:cxn>
              <a:cxn ang="0">
                <a:pos x="1066643" y="3098997"/>
              </a:cxn>
              <a:cxn ang="0">
                <a:pos x="1066643" y="3103877"/>
              </a:cxn>
              <a:cxn ang="0">
                <a:pos x="16999013" y="3104488"/>
              </a:cxn>
              <a:cxn ang="0">
                <a:pos x="16981661" y="3075224"/>
              </a:cxn>
              <a:cxn ang="0">
                <a:pos x="17001179" y="3083759"/>
              </a:cxn>
              <a:cxn ang="0">
                <a:pos x="16999013" y="3104488"/>
              </a:cxn>
              <a:cxn ang="0">
                <a:pos x="16870803" y="3106085"/>
              </a:cxn>
              <a:cxn ang="0">
                <a:pos x="16857339" y="3105702"/>
              </a:cxn>
              <a:cxn ang="0">
                <a:pos x="16854810" y="3105702"/>
              </a:cxn>
              <a:cxn ang="0">
                <a:pos x="16854810" y="3102048"/>
              </a:cxn>
              <a:cxn ang="0">
                <a:pos x="16873963" y="3072790"/>
              </a:cxn>
              <a:cxn ang="0">
                <a:pos x="16879387" y="3088639"/>
              </a:cxn>
              <a:cxn ang="0">
                <a:pos x="16870803" y="3106085"/>
              </a:cxn>
              <a:cxn ang="0">
                <a:pos x="16854956" y="3107475"/>
              </a:cxn>
              <a:cxn ang="0">
                <a:pos x="16854593" y="3106866"/>
              </a:cxn>
              <a:cxn ang="0">
                <a:pos x="16854956" y="3106866"/>
              </a:cxn>
              <a:cxn ang="0">
                <a:pos x="15958724" y="3109972"/>
              </a:cxn>
              <a:cxn ang="0">
                <a:pos x="15947518" y="3084370"/>
              </a:cxn>
              <a:cxn ang="0">
                <a:pos x="15947155" y="3084370"/>
              </a:cxn>
              <a:cxn ang="0">
                <a:pos x="15958724" y="3109972"/>
              </a:cxn>
              <a:cxn ang="0">
                <a:pos x="16766976" y="3117286"/>
              </a:cxn>
              <a:cxn ang="0">
                <a:pos x="16768061" y="3107531"/>
              </a:cxn>
              <a:cxn ang="0">
                <a:pos x="16772036" y="3107531"/>
              </a:cxn>
              <a:cxn ang="0">
                <a:pos x="16766976" y="3117286"/>
              </a:cxn>
              <a:cxn ang="0">
                <a:pos x="8500258" y="3119117"/>
              </a:cxn>
              <a:cxn ang="0">
                <a:pos x="8509655" y="3112414"/>
              </a:cxn>
              <a:cxn ang="0">
                <a:pos x="8504594" y="3113023"/>
              </a:cxn>
              <a:cxn ang="0">
                <a:pos x="8497001" y="3113023"/>
              </a:cxn>
              <a:cxn ang="0">
                <a:pos x="16917323" y="3124600"/>
              </a:cxn>
              <a:cxn ang="0">
                <a:pos x="16906478" y="3124600"/>
              </a:cxn>
              <a:cxn ang="0">
                <a:pos x="16906478" y="3123989"/>
              </a:cxn>
              <a:cxn ang="0">
                <a:pos x="16897803" y="3116066"/>
              </a:cxn>
              <a:cxn ang="0">
                <a:pos x="16912263" y="3071570"/>
              </a:cxn>
              <a:cxn ang="0">
                <a:pos x="16929612" y="3087419"/>
              </a:cxn>
              <a:cxn ang="0">
                <a:pos x="16933587" y="3104488"/>
              </a:cxn>
              <a:cxn ang="0">
                <a:pos x="6529125" y="3131232"/>
              </a:cxn>
              <a:cxn ang="0">
                <a:pos x="6542273" y="3120337"/>
              </a:cxn>
              <a:cxn ang="0">
                <a:pos x="6551670" y="3114846"/>
              </a:cxn>
              <a:cxn ang="0">
                <a:pos x="6547334" y="3109972"/>
              </a:cxn>
              <a:cxn ang="0">
                <a:pos x="6533598" y="3075224"/>
              </a:cxn>
              <a:cxn ang="0">
                <a:pos x="6520586" y="3042924"/>
              </a:cxn>
              <a:cxn ang="0">
                <a:pos x="6511551" y="3047187"/>
              </a:cxn>
              <a:cxn ang="0">
                <a:pos x="6509018" y="3071570"/>
              </a:cxn>
              <a:cxn ang="0">
                <a:pos x="6506127" y="3107531"/>
              </a:cxn>
              <a:cxn ang="0">
                <a:pos x="6513355" y="3120337"/>
              </a:cxn>
              <a:cxn ang="0">
                <a:pos x="6515163" y="3123380"/>
              </a:cxn>
              <a:cxn ang="0">
                <a:pos x="6529125" y="3131232"/>
              </a:cxn>
              <a:cxn ang="0">
                <a:pos x="17048170" y="3136789"/>
              </a:cxn>
              <a:cxn ang="0">
                <a:pos x="17048893" y="3131915"/>
              </a:cxn>
              <a:cxn ang="0">
                <a:pos x="17053593" y="3127652"/>
              </a:cxn>
              <a:cxn ang="0">
                <a:pos x="3939460" y="3144103"/>
              </a:cxn>
              <a:cxn ang="0">
                <a:pos x="3939821" y="3138009"/>
              </a:cxn>
              <a:cxn ang="0">
                <a:pos x="3934399" y="3144103"/>
              </a:cxn>
              <a:cxn ang="0">
                <a:pos x="1027245" y="3152638"/>
              </a:cxn>
              <a:cxn ang="0">
                <a:pos x="1002666" y="3131915"/>
              </a:cxn>
              <a:cxn ang="0">
                <a:pos x="1027245" y="3152638"/>
              </a:cxn>
              <a:cxn ang="0">
                <a:pos x="7159268" y="3153249"/>
              </a:cxn>
              <a:cxn ang="0">
                <a:pos x="7168666" y="3147155"/>
              </a:cxn>
              <a:cxn ang="0">
                <a:pos x="7169029" y="3120940"/>
              </a:cxn>
              <a:cxn ang="0">
                <a:pos x="7145533" y="3135575"/>
              </a:cxn>
              <a:cxn ang="0">
                <a:pos x="7075961" y="3153249"/>
              </a:cxn>
              <a:cxn ang="0">
                <a:pos x="7120233" y="3136789"/>
              </a:cxn>
              <a:cxn ang="0">
                <a:pos x="7123485" y="3136789"/>
              </a:cxn>
              <a:cxn ang="0">
                <a:pos x="7128184" y="3136789"/>
              </a:cxn>
              <a:cxn ang="0">
                <a:pos x="7133245" y="3129474"/>
              </a:cxn>
              <a:cxn ang="0">
                <a:pos x="7097100" y="3113625"/>
              </a:cxn>
              <a:cxn ang="0">
                <a:pos x="7070714" y="3130695"/>
              </a:cxn>
              <a:cxn ang="0">
                <a:pos x="7054812" y="3130695"/>
              </a:cxn>
              <a:cxn ang="0">
                <a:pos x="7061679" y="3142281"/>
              </a:cxn>
              <a:cxn ang="0">
                <a:pos x="7075961" y="3153249"/>
              </a:cxn>
              <a:cxn ang="0">
                <a:pos x="6757065" y="3158124"/>
              </a:cxn>
              <a:cxn ang="0">
                <a:pos x="6783000" y="3154469"/>
              </a:cxn>
              <a:cxn ang="0">
                <a:pos x="6785890" y="3154469"/>
              </a:cxn>
              <a:cxn ang="0">
                <a:pos x="6795289" y="3148375"/>
              </a:cxn>
              <a:cxn ang="0">
                <a:pos x="6785890" y="3130695"/>
              </a:cxn>
              <a:cxn ang="0">
                <a:pos x="6781553" y="3127652"/>
              </a:cxn>
              <a:cxn ang="0">
                <a:pos x="6777216" y="3127652"/>
              </a:cxn>
              <a:cxn ang="0">
                <a:pos x="6747217" y="3116066"/>
              </a:cxn>
              <a:cxn ang="0">
                <a:pos x="6738900" y="3116066"/>
              </a:cxn>
              <a:cxn ang="0">
                <a:pos x="6734924" y="3133135"/>
              </a:cxn>
              <a:cxn ang="0">
                <a:pos x="6734924" y="3138009"/>
              </a:cxn>
              <a:cxn ang="0">
                <a:pos x="6757065" y="3158124"/>
              </a:cxn>
              <a:cxn ang="0">
                <a:pos x="16958529" y="3171536"/>
              </a:cxn>
              <a:cxn ang="0">
                <a:pos x="16953107" y="3171536"/>
              </a:cxn>
              <a:cxn ang="0">
                <a:pos x="16947684" y="3171536"/>
              </a:cxn>
              <a:cxn ang="0">
                <a:pos x="16945513" y="3155076"/>
              </a:cxn>
              <a:cxn ang="0">
                <a:pos x="16945513" y="3149593"/>
              </a:cxn>
              <a:cxn ang="0">
                <a:pos x="16961419" y="3150204"/>
              </a:cxn>
              <a:cxn ang="0">
                <a:pos x="16961419" y="3156297"/>
              </a:cxn>
              <a:cxn ang="0">
                <a:pos x="16958529" y="3171536"/>
              </a:cxn>
              <a:cxn ang="0">
                <a:pos x="16303906" y="3199574"/>
              </a:cxn>
              <a:cxn ang="0">
                <a:pos x="16306439" y="3195311"/>
              </a:cxn>
              <a:cxn ang="0">
                <a:pos x="16303906" y="3192870"/>
              </a:cxn>
              <a:cxn ang="0">
                <a:pos x="16303906" y="3199574"/>
              </a:cxn>
              <a:cxn ang="0">
                <a:pos x="6035878" y="3200185"/>
              </a:cxn>
              <a:cxn ang="0">
                <a:pos x="6033348" y="3192259"/>
              </a:cxn>
              <a:cxn ang="0">
                <a:pos x="6031541" y="3185556"/>
              </a:cxn>
              <a:cxn ang="0">
                <a:pos x="6031541" y="3191650"/>
              </a:cxn>
              <a:cxn ang="0">
                <a:pos x="6029372" y="3199574"/>
              </a:cxn>
              <a:cxn ang="0">
                <a:pos x="6027566" y="3200185"/>
              </a:cxn>
              <a:cxn ang="0">
                <a:pos x="7774821" y="3200185"/>
              </a:cxn>
              <a:cxn ang="0">
                <a:pos x="7773017" y="3196950"/>
              </a:cxn>
              <a:cxn ang="0">
                <a:pos x="7773017" y="3189819"/>
              </a:cxn>
              <a:cxn ang="0">
                <a:pos x="7769037" y="3189819"/>
              </a:cxn>
              <a:cxn ang="0">
                <a:pos x="7773017" y="3196950"/>
              </a:cxn>
              <a:cxn ang="0">
                <a:pos x="7773017" y="3198354"/>
              </a:cxn>
              <a:cxn ang="0">
                <a:pos x="6398777" y="3201405"/>
              </a:cxn>
              <a:cxn ang="0">
                <a:pos x="6407452" y="3195920"/>
              </a:cxn>
              <a:cxn ang="0">
                <a:pos x="6415041" y="3178242"/>
              </a:cxn>
              <a:cxn ang="0">
                <a:pos x="6398777" y="3201405"/>
              </a:cxn>
              <a:cxn ang="0">
                <a:pos x="7295537" y="3202625"/>
              </a:cxn>
              <a:cxn ang="0">
                <a:pos x="7281439" y="3202625"/>
              </a:cxn>
              <a:cxn ang="0">
                <a:pos x="8603632" y="3202625"/>
              </a:cxn>
              <a:cxn ang="0">
                <a:pos x="8610859" y="3192870"/>
              </a:cxn>
              <a:cxn ang="0">
                <a:pos x="8601461" y="3199574"/>
              </a:cxn>
              <a:cxn ang="0">
                <a:pos x="8603632" y="3199574"/>
              </a:cxn>
              <a:cxn ang="0">
                <a:pos x="11168409" y="3203234"/>
              </a:cxn>
              <a:cxn ang="0">
                <a:pos x="11170580" y="3199574"/>
              </a:cxn>
              <a:cxn ang="0">
                <a:pos x="11168409" y="3199574"/>
              </a:cxn>
              <a:cxn ang="0">
                <a:pos x="6588539" y="3215423"/>
              </a:cxn>
              <a:cxn ang="0">
                <a:pos x="6597938" y="3209940"/>
              </a:cxn>
              <a:cxn ang="0">
                <a:pos x="6597575" y="3179462"/>
              </a:cxn>
              <a:cxn ang="0">
                <a:pos x="6574080" y="3179462"/>
              </a:cxn>
              <a:cxn ang="0">
                <a:pos x="6588539" y="3215423"/>
              </a:cxn>
              <a:cxn ang="0">
                <a:pos x="8330734" y="3216034"/>
              </a:cxn>
              <a:cxn ang="0">
                <a:pos x="8349893" y="3211160"/>
              </a:cxn>
              <a:cxn ang="0">
                <a:pos x="8359290" y="3204455"/>
              </a:cxn>
              <a:cxn ang="0">
                <a:pos x="8353144" y="3183725"/>
              </a:cxn>
              <a:cxn ang="0">
                <a:pos x="8348807" y="3177021"/>
              </a:cxn>
              <a:cxn ang="0">
                <a:pos x="8323506" y="3202625"/>
              </a:cxn>
              <a:cxn ang="0">
                <a:pos x="8330734" y="3216034"/>
              </a:cxn>
              <a:cxn ang="0">
                <a:pos x="16652706" y="3217254"/>
              </a:cxn>
              <a:cxn ang="0">
                <a:pos x="16652706" y="3211769"/>
              </a:cxn>
              <a:cxn ang="0">
                <a:pos x="16641866" y="3183116"/>
              </a:cxn>
              <a:cxn ang="0">
                <a:pos x="16641504" y="3183116"/>
              </a:cxn>
              <a:cxn ang="0">
                <a:pos x="16631021" y="3208108"/>
              </a:cxn>
              <a:cxn ang="0">
                <a:pos x="16631021" y="3213593"/>
              </a:cxn>
              <a:cxn ang="0">
                <a:pos x="7681569" y="3219694"/>
              </a:cxn>
              <a:cxn ang="0">
                <a:pos x="7681569" y="3201405"/>
              </a:cxn>
              <a:cxn ang="0">
                <a:pos x="7669366" y="3201405"/>
              </a:cxn>
              <a:cxn ang="0">
                <a:pos x="7665301" y="3195311"/>
              </a:cxn>
              <a:cxn ang="0">
                <a:pos x="7655906" y="3201405"/>
              </a:cxn>
              <a:cxn ang="0">
                <a:pos x="7669366" y="3201405"/>
              </a:cxn>
              <a:cxn ang="0">
                <a:pos x="8203864" y="3219694"/>
              </a:cxn>
              <a:cxn ang="0">
                <a:pos x="8203864" y="3208719"/>
              </a:cxn>
              <a:cxn ang="0">
                <a:pos x="8213262" y="3202014"/>
              </a:cxn>
              <a:cxn ang="0">
                <a:pos x="8207120" y="3199574"/>
              </a:cxn>
              <a:cxn ang="0">
                <a:pos x="8203864" y="3219694"/>
              </a:cxn>
              <a:cxn ang="0">
                <a:pos x="7978319" y="3222126"/>
              </a:cxn>
              <a:cxn ang="0">
                <a:pos x="7985188" y="3212371"/>
              </a:cxn>
              <a:cxn ang="0">
                <a:pos x="7994587" y="3206279"/>
              </a:cxn>
              <a:cxn ang="0">
                <a:pos x="7986270" y="3204455"/>
              </a:cxn>
              <a:cxn ang="0">
                <a:pos x="7978319" y="3204455"/>
              </a:cxn>
              <a:cxn ang="0">
                <a:pos x="7978319" y="3222126"/>
              </a:cxn>
              <a:cxn ang="0">
                <a:pos x="6454438" y="3224568"/>
              </a:cxn>
              <a:cxn ang="0">
                <a:pos x="6454438" y="3217863"/>
              </a:cxn>
              <a:cxn ang="0">
                <a:pos x="6454438" y="3202014"/>
              </a:cxn>
              <a:cxn ang="0">
                <a:pos x="6446487" y="3202014"/>
              </a:cxn>
              <a:cxn ang="0">
                <a:pos x="6441788" y="3202014"/>
              </a:cxn>
              <a:cxn ang="0">
                <a:pos x="6441788" y="3223348"/>
              </a:cxn>
              <a:cxn ang="0">
                <a:pos x="6450824" y="3223348"/>
              </a:cxn>
              <a:cxn ang="0">
                <a:pos x="6867940" y="3224568"/>
              </a:cxn>
              <a:cxn ang="0">
                <a:pos x="6855291" y="3207499"/>
              </a:cxn>
              <a:cxn ang="0">
                <a:pos x="6850230" y="3218474"/>
              </a:cxn>
              <a:cxn ang="0">
                <a:pos x="16364633" y="3227462"/>
              </a:cxn>
              <a:cxn ang="0">
                <a:pos x="16396440" y="3217863"/>
              </a:cxn>
              <a:cxn ang="0">
                <a:pos x="16396440" y="3208719"/>
              </a:cxn>
              <a:cxn ang="0">
                <a:pos x="16396440" y="3197744"/>
              </a:cxn>
              <a:cxn ang="0">
                <a:pos x="16389213" y="3192870"/>
              </a:cxn>
              <a:cxn ang="0">
                <a:pos x="16357767" y="3170927"/>
              </a:cxn>
              <a:cxn ang="0">
                <a:pos x="16331015" y="3215423"/>
              </a:cxn>
              <a:cxn ang="0">
                <a:pos x="16331015" y="3219694"/>
              </a:cxn>
              <a:cxn ang="0">
                <a:pos x="16332825" y="3219694"/>
              </a:cxn>
              <a:cxn ang="0">
                <a:pos x="16364633" y="3227462"/>
              </a:cxn>
              <a:cxn ang="0">
                <a:pos x="16853001" y="3239195"/>
              </a:cxn>
              <a:cxn ang="0">
                <a:pos x="16841794" y="3239195"/>
              </a:cxn>
              <a:cxn ang="0">
                <a:pos x="16847578" y="3211769"/>
              </a:cxn>
              <a:cxn ang="0">
                <a:pos x="16853001" y="3239195"/>
              </a:cxn>
              <a:cxn ang="0">
                <a:pos x="16906117" y="3239195"/>
              </a:cxn>
              <a:cxn ang="0">
                <a:pos x="16896719" y="3239195"/>
              </a:cxn>
              <a:cxn ang="0">
                <a:pos x="16881179" y="3235535"/>
              </a:cxn>
              <a:cxn ang="0">
                <a:pos x="16881179" y="3216643"/>
              </a:cxn>
              <a:cxn ang="0">
                <a:pos x="16907926" y="3216643"/>
              </a:cxn>
              <a:cxn ang="0">
                <a:pos x="16934673" y="3223957"/>
              </a:cxn>
              <a:cxn ang="0">
                <a:pos x="16933949" y="3219083"/>
              </a:cxn>
              <a:cxn ang="0">
                <a:pos x="16942624" y="3225789"/>
              </a:cxn>
              <a:cxn ang="0">
                <a:pos x="16933588" y="3232492"/>
              </a:cxn>
              <a:cxn ang="0">
                <a:pos x="6278773" y="3242849"/>
              </a:cxn>
              <a:cxn ang="0">
                <a:pos x="6300464" y="3224568"/>
              </a:cxn>
              <a:cxn ang="0">
                <a:pos x="6312390" y="3216643"/>
              </a:cxn>
              <a:cxn ang="0">
                <a:pos x="6321788" y="3211160"/>
              </a:cxn>
              <a:cxn ang="0">
                <a:pos x="6317812" y="3209940"/>
              </a:cxn>
              <a:cxn ang="0">
                <a:pos x="6285643" y="3205059"/>
              </a:cxn>
              <a:cxn ang="0">
                <a:pos x="6279858" y="3205059"/>
              </a:cxn>
              <a:cxn ang="0">
                <a:pos x="6275521" y="3205059"/>
              </a:cxn>
              <a:cxn ang="0">
                <a:pos x="6268656" y="3205059"/>
              </a:cxn>
              <a:cxn ang="0">
                <a:pos x="6278773" y="3242849"/>
              </a:cxn>
              <a:cxn ang="0">
                <a:pos x="16601022" y="3244069"/>
              </a:cxn>
              <a:cxn ang="0">
                <a:pos x="16605720" y="3204455"/>
              </a:cxn>
              <a:cxn ang="0">
                <a:pos x="16613310" y="3197744"/>
              </a:cxn>
              <a:cxn ang="0">
                <a:pos x="16613310" y="3172758"/>
              </a:cxn>
              <a:cxn ang="0">
                <a:pos x="16604997" y="3172758"/>
              </a:cxn>
              <a:cxn ang="0">
                <a:pos x="16590900" y="3172758"/>
              </a:cxn>
              <a:cxn ang="0">
                <a:pos x="16586925" y="3172758"/>
              </a:cxn>
              <a:cxn ang="0">
                <a:pos x="16586563" y="3170316"/>
              </a:cxn>
              <a:cxn ang="0">
                <a:pos x="16586202" y="3173979"/>
              </a:cxn>
              <a:cxn ang="0">
                <a:pos x="16567043" y="3192259"/>
              </a:cxn>
              <a:cxn ang="0">
                <a:pos x="16530898" y="3227009"/>
              </a:cxn>
              <a:cxn ang="0">
                <a:pos x="16530898" y="3230052"/>
              </a:cxn>
              <a:cxn ang="0">
                <a:pos x="16534150" y="3244069"/>
              </a:cxn>
              <a:cxn ang="0">
                <a:pos x="5932142" y="3247730"/>
              </a:cxn>
              <a:cxn ang="0">
                <a:pos x="5941540" y="3241027"/>
              </a:cxn>
              <a:cxn ang="0">
                <a:pos x="5945154" y="3205668"/>
              </a:cxn>
              <a:cxn ang="0">
                <a:pos x="5932142" y="3247730"/>
              </a:cxn>
              <a:cxn ang="0">
                <a:pos x="16732623" y="3262359"/>
              </a:cxn>
              <a:cxn ang="0">
                <a:pos x="16731898" y="3262359"/>
              </a:cxn>
              <a:cxn ang="0">
                <a:pos x="16719969" y="3241027"/>
              </a:cxn>
              <a:cxn ang="0">
                <a:pos x="16732623" y="3262359"/>
              </a:cxn>
              <a:cxn ang="0">
                <a:pos x="6092268" y="3266013"/>
              </a:cxn>
              <a:cxn ang="0">
                <a:pos x="6147928" y="3248341"/>
              </a:cxn>
              <a:cxn ang="0">
                <a:pos x="6153713" y="3237366"/>
              </a:cxn>
              <a:cxn ang="0">
                <a:pos x="6162386" y="3228831"/>
              </a:cxn>
              <a:cxn ang="0">
                <a:pos x="6124075" y="3206279"/>
              </a:cxn>
              <a:cxn ang="0">
                <a:pos x="6121542" y="3206279"/>
              </a:cxn>
              <a:cxn ang="0">
                <a:pos x="6107807" y="3228220"/>
              </a:cxn>
              <a:cxn ang="0">
                <a:pos x="6098047" y="3245901"/>
              </a:cxn>
              <a:cxn ang="0">
                <a:pos x="6092986" y="3245901"/>
              </a:cxn>
              <a:cxn ang="0">
                <a:pos x="6092986" y="3249561"/>
              </a:cxn>
              <a:cxn ang="0">
                <a:pos x="6080699" y="3245290"/>
              </a:cxn>
              <a:cxn ang="0">
                <a:pos x="6065518" y="3245290"/>
              </a:cxn>
              <a:cxn ang="0">
                <a:pos x="6092268" y="3266013"/>
              </a:cxn>
              <a:cxn ang="0">
                <a:pos x="6194556" y="3266013"/>
              </a:cxn>
              <a:cxn ang="0">
                <a:pos x="6203954" y="3260529"/>
              </a:cxn>
              <a:cxn ang="0">
                <a:pos x="6235762" y="3202014"/>
              </a:cxn>
              <a:cxn ang="0">
                <a:pos x="6229616" y="3202014"/>
              </a:cxn>
              <a:cxn ang="0">
                <a:pos x="6198893" y="3224568"/>
              </a:cxn>
              <a:cxn ang="0">
                <a:pos x="6186967" y="3247730"/>
              </a:cxn>
              <a:cxn ang="0">
                <a:pos x="6186967" y="3266013"/>
              </a:cxn>
              <a:cxn ang="0">
                <a:pos x="6194556" y="3266013"/>
              </a:cxn>
              <a:cxn ang="0">
                <a:pos x="11035397" y="3267844"/>
              </a:cxn>
              <a:cxn ang="0">
                <a:pos x="11044073" y="3261750"/>
              </a:cxn>
              <a:cxn ang="0">
                <a:pos x="11032864" y="3267844"/>
              </a:cxn>
              <a:cxn ang="0">
                <a:pos x="7742289" y="3268453"/>
              </a:cxn>
              <a:cxn ang="0">
                <a:pos x="7748799" y="3267844"/>
              </a:cxn>
              <a:cxn ang="0">
                <a:pos x="7748436" y="3262970"/>
              </a:cxn>
              <a:cxn ang="0">
                <a:pos x="7736148" y="3250774"/>
              </a:cxn>
              <a:cxn ang="0">
                <a:pos x="7736148" y="3268453"/>
              </a:cxn>
              <a:cxn ang="0">
                <a:pos x="8173866" y="3269064"/>
              </a:cxn>
              <a:cxn ang="0">
                <a:pos x="8175313" y="3267233"/>
              </a:cxn>
              <a:cxn ang="0">
                <a:pos x="8175313" y="3247730"/>
              </a:cxn>
              <a:cxn ang="0">
                <a:pos x="8164105" y="3247730"/>
              </a:cxn>
              <a:cxn ang="0">
                <a:pos x="8163744" y="3250774"/>
              </a:cxn>
              <a:cxn ang="0">
                <a:pos x="8173866" y="3269064"/>
              </a:cxn>
              <a:cxn ang="0">
                <a:pos x="6960113" y="3270893"/>
              </a:cxn>
              <a:cxn ang="0">
                <a:pos x="6957580" y="3265410"/>
              </a:cxn>
              <a:cxn ang="0">
                <a:pos x="6935894" y="3251995"/>
              </a:cxn>
              <a:cxn ang="0">
                <a:pos x="6935894" y="3256876"/>
              </a:cxn>
              <a:cxn ang="0">
                <a:pos x="6935894" y="3269673"/>
              </a:cxn>
              <a:cxn ang="0">
                <a:pos x="6949268" y="3269673"/>
              </a:cxn>
              <a:cxn ang="0">
                <a:pos x="6955413" y="3269673"/>
              </a:cxn>
              <a:cxn ang="0">
                <a:pos x="14802085" y="3280648"/>
              </a:cxn>
              <a:cxn ang="0">
                <a:pos x="14802085" y="3274547"/>
              </a:cxn>
              <a:cxn ang="0">
                <a:pos x="14798834" y="3280648"/>
              </a:cxn>
              <a:cxn ang="0">
                <a:pos x="2925588" y="3287353"/>
              </a:cxn>
              <a:cxn ang="0">
                <a:pos x="2925588" y="3280648"/>
              </a:cxn>
              <a:cxn ang="0">
                <a:pos x="2922334" y="3286133"/>
              </a:cxn>
              <a:cxn ang="0">
                <a:pos x="8117835" y="3287694"/>
              </a:cxn>
              <a:cxn ang="0">
                <a:pos x="8133745" y="3227009"/>
              </a:cxn>
              <a:cxn ang="0">
                <a:pos x="8143143" y="3220297"/>
              </a:cxn>
              <a:cxn ang="0">
                <a:pos x="8109526" y="3198354"/>
              </a:cxn>
              <a:cxn ang="0">
                <a:pos x="8098323" y="3198354"/>
              </a:cxn>
              <a:cxn ang="0">
                <a:pos x="8086393" y="3208108"/>
              </a:cxn>
              <a:cxn ang="0">
                <a:pos x="8086393" y="3220906"/>
              </a:cxn>
              <a:cxn ang="0">
                <a:pos x="8094343" y="3270893"/>
              </a:cxn>
              <a:cxn ang="0">
                <a:pos x="8097599" y="3270893"/>
              </a:cxn>
              <a:cxn ang="0">
                <a:pos x="8117835" y="3287694"/>
              </a:cxn>
              <a:cxn ang="0">
                <a:pos x="8845711" y="3287963"/>
              </a:cxn>
              <a:cxn ang="0">
                <a:pos x="8857632" y="3236146"/>
              </a:cxn>
              <a:cxn ang="0">
                <a:pos x="8857632" y="3223348"/>
              </a:cxn>
              <a:cxn ang="0">
                <a:pos x="8853654" y="3228220"/>
              </a:cxn>
              <a:cxn ang="0">
                <a:pos x="8828363" y="3257485"/>
              </a:cxn>
              <a:cxn ang="0">
                <a:pos x="8819685" y="3267233"/>
              </a:cxn>
              <a:cxn ang="0">
                <a:pos x="8818963" y="3287963"/>
              </a:cxn>
              <a:cxn ang="0">
                <a:pos x="8822214" y="3287963"/>
              </a:cxn>
              <a:cxn ang="0">
                <a:pos x="10674298" y="3289785"/>
              </a:cxn>
              <a:cxn ang="0">
                <a:pos x="10674298" y="3283082"/>
              </a:cxn>
              <a:cxn ang="0">
                <a:pos x="10672130" y="3289785"/>
              </a:cxn>
              <a:cxn ang="0">
                <a:pos x="16348731" y="3293447"/>
              </a:cxn>
              <a:cxn ang="0">
                <a:pos x="16348369" y="3292226"/>
              </a:cxn>
              <a:cxn ang="0">
                <a:pos x="16348731" y="3292972"/>
              </a:cxn>
              <a:cxn ang="0">
                <a:pos x="5052371" y="3295277"/>
              </a:cxn>
              <a:cxn ang="0">
                <a:pos x="5060321" y="3288565"/>
              </a:cxn>
              <a:cxn ang="0">
                <a:pos x="5052371" y="3295277"/>
              </a:cxn>
              <a:cxn ang="0">
                <a:pos x="2650162" y="3297100"/>
              </a:cxn>
              <a:cxn ang="0">
                <a:pos x="2654862" y="3292226"/>
              </a:cxn>
              <a:cxn ang="0">
                <a:pos x="2646908" y="3297100"/>
              </a:cxn>
              <a:cxn ang="0">
                <a:pos x="8427987" y="3300887"/>
              </a:cxn>
              <a:cxn ang="0">
                <a:pos x="8428686" y="3299540"/>
              </a:cxn>
              <a:cxn ang="0">
                <a:pos x="8428809" y="3299540"/>
              </a:cxn>
              <a:cxn ang="0">
                <a:pos x="8428686" y="3300760"/>
              </a:cxn>
              <a:cxn ang="0">
                <a:pos x="16576080" y="3301371"/>
              </a:cxn>
              <a:cxn ang="0">
                <a:pos x="16612587" y="3262359"/>
              </a:cxn>
              <a:cxn ang="0">
                <a:pos x="16593067" y="3262359"/>
              </a:cxn>
              <a:cxn ang="0">
                <a:pos x="16537768" y="3262359"/>
              </a:cxn>
              <a:cxn ang="0">
                <a:pos x="16532346" y="3262359"/>
              </a:cxn>
              <a:cxn ang="0">
                <a:pos x="16520420" y="3266013"/>
              </a:cxn>
              <a:cxn ang="0">
                <a:pos x="16550779" y="3301371"/>
              </a:cxn>
              <a:cxn ang="0">
                <a:pos x="16321261" y="3308685"/>
              </a:cxn>
              <a:cxn ang="0">
                <a:pos x="16345515" y="3290921"/>
              </a:cxn>
              <a:cxn ang="0">
                <a:pos x="16348731" y="3296490"/>
              </a:cxn>
              <a:cxn ang="0">
                <a:pos x="16353425" y="3303202"/>
              </a:cxn>
              <a:cxn ang="0">
                <a:pos x="16351033" y="3297714"/>
              </a:cxn>
              <a:cxn ang="0">
                <a:pos x="16348731" y="3292972"/>
              </a:cxn>
              <a:cxn ang="0">
                <a:pos x="16348731" y="3288565"/>
              </a:cxn>
              <a:cxn ang="0">
                <a:pos x="16345515" y="3290921"/>
              </a:cxn>
              <a:cxn ang="0">
                <a:pos x="16335354" y="3273327"/>
              </a:cxn>
              <a:cxn ang="0">
                <a:pos x="16332102" y="3273327"/>
              </a:cxn>
              <a:cxn ang="0">
                <a:pos x="16325597" y="3273327"/>
              </a:cxn>
              <a:cxn ang="0">
                <a:pos x="16323426" y="3273327"/>
              </a:cxn>
              <a:cxn ang="0">
                <a:pos x="16292705" y="3308685"/>
              </a:cxn>
              <a:cxn ang="0">
                <a:pos x="16295956" y="3308685"/>
              </a:cxn>
              <a:cxn ang="0">
                <a:pos x="16321261" y="3308685"/>
              </a:cxn>
              <a:cxn ang="0">
                <a:pos x="5972986" y="3315389"/>
              </a:cxn>
              <a:cxn ang="0">
                <a:pos x="5982384" y="3308685"/>
              </a:cxn>
              <a:cxn ang="0">
                <a:pos x="5986722" y="3277598"/>
              </a:cxn>
              <a:cxn ang="0">
                <a:pos x="5962505" y="3280648"/>
              </a:cxn>
              <a:cxn ang="0">
                <a:pos x="5946963" y="3315389"/>
              </a:cxn>
              <a:cxn ang="0">
                <a:pos x="5966119" y="3315389"/>
              </a:cxn>
              <a:cxn ang="0">
                <a:pos x="6153713" y="3315389"/>
              </a:cxn>
              <a:cxn ang="0">
                <a:pos x="6160221" y="3314169"/>
              </a:cxn>
              <a:cxn ang="0">
                <a:pos x="6142148" y="3298320"/>
              </a:cxn>
              <a:cxn ang="0">
                <a:pos x="6146846" y="3315389"/>
              </a:cxn>
              <a:cxn ang="0">
                <a:pos x="913750" y="3316000"/>
              </a:cxn>
              <a:cxn ang="0">
                <a:pos x="911579" y="3311126"/>
              </a:cxn>
              <a:cxn ang="0">
                <a:pos x="911579" y="3314169"/>
              </a:cxn>
              <a:cxn ang="0">
                <a:pos x="16106195" y="3319043"/>
              </a:cxn>
              <a:cxn ang="0">
                <a:pos x="16106195" y="3309295"/>
              </a:cxn>
              <a:cxn ang="0">
                <a:pos x="16102943" y="3309295"/>
              </a:cxn>
              <a:cxn ang="0">
                <a:pos x="16102581" y="3309295"/>
              </a:cxn>
              <a:cxn ang="0">
                <a:pos x="16106195" y="3319043"/>
              </a:cxn>
              <a:cxn ang="0">
                <a:pos x="8416036" y="3323924"/>
              </a:cxn>
              <a:cxn ang="0">
                <a:pos x="8411699" y="3323924"/>
              </a:cxn>
              <a:cxn ang="0">
                <a:pos x="8402301" y="3323924"/>
              </a:cxn>
              <a:cxn ang="0">
                <a:pos x="8412783" y="3303656"/>
              </a:cxn>
              <a:cxn ang="0">
                <a:pos x="8427987" y="3300887"/>
              </a:cxn>
              <a:cxn ang="0">
                <a:pos x="6546248" y="3330629"/>
              </a:cxn>
              <a:cxn ang="0">
                <a:pos x="6546248" y="3317220"/>
              </a:cxn>
              <a:cxn ang="0">
                <a:pos x="6550830" y="3314542"/>
              </a:cxn>
              <a:cxn ang="0">
                <a:pos x="6553837" y="3315389"/>
              </a:cxn>
              <a:cxn ang="0">
                <a:pos x="6555646" y="3311728"/>
              </a:cxn>
              <a:cxn ang="0">
                <a:pos x="6550830" y="3314542"/>
              </a:cxn>
              <a:cxn ang="0">
                <a:pos x="6547334" y="3313559"/>
              </a:cxn>
              <a:cxn ang="0">
                <a:pos x="6533598" y="3289176"/>
              </a:cxn>
              <a:cxn ang="0">
                <a:pos x="6531065" y="3289176"/>
              </a:cxn>
              <a:cxn ang="0">
                <a:pos x="6523477" y="3293447"/>
              </a:cxn>
              <a:cxn ang="0">
                <a:pos x="6546248" y="3330629"/>
              </a:cxn>
              <a:cxn ang="0">
                <a:pos x="9353924" y="3331238"/>
              </a:cxn>
              <a:cxn ang="0">
                <a:pos x="9392957" y="3247730"/>
              </a:cxn>
              <a:cxn ang="0">
                <a:pos x="9393682" y="3241637"/>
              </a:cxn>
              <a:cxn ang="0">
                <a:pos x="9390427" y="3203234"/>
              </a:cxn>
              <a:cxn ang="0">
                <a:pos x="9374887" y="3196531"/>
              </a:cxn>
              <a:cxn ang="0">
                <a:pos x="9315247" y="3245901"/>
              </a:cxn>
              <a:cxn ang="0">
                <a:pos x="9320306" y="3258698"/>
              </a:cxn>
              <a:cxn ang="0">
                <a:pos x="9323561" y="3266623"/>
              </a:cxn>
              <a:cxn ang="0">
                <a:pos x="9357538" y="3279428"/>
              </a:cxn>
              <a:cxn ang="0">
                <a:pos x="9330793" y="3322703"/>
              </a:cxn>
              <a:cxn ang="0">
                <a:pos x="9327179" y="3331238"/>
              </a:cxn>
              <a:cxn ang="0">
                <a:pos x="7945425" y="3331849"/>
              </a:cxn>
              <a:cxn ang="0">
                <a:pos x="7945425" y="3322094"/>
              </a:cxn>
              <a:cxn ang="0">
                <a:pos x="7945425" y="3310517"/>
              </a:cxn>
              <a:cxn ang="0">
                <a:pos x="7951933" y="3283082"/>
              </a:cxn>
              <a:cxn ang="0">
                <a:pos x="7957355" y="3309906"/>
              </a:cxn>
              <a:cxn ang="0">
                <a:pos x="7949404" y="3325144"/>
              </a:cxn>
              <a:cxn ang="0">
                <a:pos x="7945425" y="3331849"/>
              </a:cxn>
              <a:cxn ang="0">
                <a:pos x="9244043" y="3331849"/>
              </a:cxn>
              <a:cxn ang="0">
                <a:pos x="9244043" y="3311126"/>
              </a:cxn>
              <a:cxn ang="0">
                <a:pos x="9241149" y="3307465"/>
              </a:cxn>
              <a:cxn ang="0">
                <a:pos x="9193436" y="3311728"/>
              </a:cxn>
              <a:cxn ang="0">
                <a:pos x="9193436" y="3329408"/>
              </a:cxn>
              <a:cxn ang="0">
                <a:pos x="9192349" y="3331849"/>
              </a:cxn>
              <a:cxn ang="0">
                <a:pos x="6106002" y="3334281"/>
              </a:cxn>
              <a:cxn ang="0">
                <a:pos x="6115396" y="3328797"/>
              </a:cxn>
              <a:cxn ang="0">
                <a:pos x="6117567" y="3301371"/>
              </a:cxn>
              <a:cxn ang="0">
                <a:pos x="6104194" y="3334281"/>
              </a:cxn>
              <a:cxn ang="0">
                <a:pos x="7840969" y="3340383"/>
              </a:cxn>
              <a:cxn ang="0">
                <a:pos x="7828315" y="3319654"/>
              </a:cxn>
              <a:cxn ang="0">
                <a:pos x="7832653" y="3292837"/>
              </a:cxn>
              <a:cxn ang="0">
                <a:pos x="7849282" y="3320874"/>
              </a:cxn>
              <a:cxn ang="0">
                <a:pos x="7840969" y="3340383"/>
              </a:cxn>
              <a:cxn ang="0">
                <a:pos x="8299648" y="3340383"/>
              </a:cxn>
              <a:cxn ang="0">
                <a:pos x="8297482" y="3322094"/>
              </a:cxn>
              <a:cxn ang="0">
                <a:pos x="8307238" y="3314169"/>
              </a:cxn>
              <a:cxn ang="0">
                <a:pos x="8309770" y="3330629"/>
              </a:cxn>
              <a:cxn ang="0">
                <a:pos x="8299648" y="3340383"/>
              </a:cxn>
              <a:cxn ang="0">
                <a:pos x="12169271" y="3347087"/>
              </a:cxn>
              <a:cxn ang="0">
                <a:pos x="12173969" y="3339772"/>
              </a:cxn>
              <a:cxn ang="0">
                <a:pos x="12169271" y="3339772"/>
              </a:cxn>
              <a:cxn ang="0">
                <a:pos x="12169271" y="3347087"/>
              </a:cxn>
              <a:cxn ang="0">
                <a:pos x="9684284" y="3353181"/>
              </a:cxn>
              <a:cxn ang="0">
                <a:pos x="9697297" y="3345867"/>
              </a:cxn>
              <a:cxn ang="0">
                <a:pos x="9681396" y="3317829"/>
              </a:cxn>
              <a:cxn ang="0">
                <a:pos x="9673443" y="3303202"/>
              </a:cxn>
              <a:cxn ang="0">
                <a:pos x="9651029" y="3303202"/>
              </a:cxn>
              <a:cxn ang="0">
                <a:pos x="9648862" y="3303202"/>
              </a:cxn>
              <a:cxn ang="0">
                <a:pos x="9645972" y="3353181"/>
              </a:cxn>
              <a:cxn ang="0">
                <a:pos x="9660794" y="3353181"/>
              </a:cxn>
              <a:cxn ang="0">
                <a:pos x="9553081" y="3355621"/>
              </a:cxn>
              <a:cxn ang="0">
                <a:pos x="9566451" y="3333678"/>
              </a:cxn>
              <a:cxn ang="0">
                <a:pos x="9605853" y="3354401"/>
              </a:cxn>
              <a:cxn ang="0">
                <a:pos x="9610914" y="3338552"/>
              </a:cxn>
              <a:cxn ang="0">
                <a:pos x="9619584" y="3336723"/>
              </a:cxn>
              <a:cxn ang="0">
                <a:pos x="9586326" y="3287353"/>
              </a:cxn>
              <a:cxn ang="0">
                <a:pos x="9568254" y="3273327"/>
              </a:cxn>
              <a:cxn ang="0">
                <a:pos x="9564645" y="3269673"/>
              </a:cxn>
              <a:cxn ang="0">
                <a:pos x="9553437" y="3263579"/>
              </a:cxn>
              <a:cxn ang="0">
                <a:pos x="9539345" y="3332458"/>
              </a:cxn>
              <a:cxn ang="0">
                <a:pos x="9513675" y="3355621"/>
              </a:cxn>
              <a:cxn ang="0">
                <a:pos x="9539704" y="3355621"/>
              </a:cxn>
              <a:cxn ang="0">
                <a:pos x="7610725" y="3356231"/>
              </a:cxn>
              <a:cxn ang="0">
                <a:pos x="7608192" y="3356231"/>
              </a:cxn>
              <a:cxn ang="0">
                <a:pos x="7564096" y="3315389"/>
              </a:cxn>
              <a:cxn ang="0">
                <a:pos x="7557949" y="3309295"/>
              </a:cxn>
              <a:cxn ang="0">
                <a:pos x="7573132" y="3275156"/>
              </a:cxn>
              <a:cxn ang="0">
                <a:pos x="7626626" y="3319041"/>
              </a:cxn>
              <a:cxn ang="0">
                <a:pos x="7610725" y="3356231"/>
              </a:cxn>
              <a:cxn ang="0">
                <a:pos x="7043101" y="3364065"/>
              </a:cxn>
              <a:cxn ang="0">
                <a:pos x="7024808" y="3353179"/>
              </a:cxn>
              <a:cxn ang="0">
                <a:pos x="7024808" y="3330627"/>
              </a:cxn>
              <a:cxn ang="0">
                <a:pos x="7024808" y="3308684"/>
              </a:cxn>
              <a:cxn ang="0">
                <a:pos x="7055531" y="3314167"/>
              </a:cxn>
              <a:cxn ang="0">
                <a:pos x="7063486" y="3309295"/>
              </a:cxn>
              <a:cxn ang="0">
                <a:pos x="7043101" y="3364065"/>
              </a:cxn>
              <a:cxn ang="0">
                <a:pos x="8004703" y="3364758"/>
              </a:cxn>
              <a:cxn ang="0">
                <a:pos x="8002538" y="3359884"/>
              </a:cxn>
              <a:cxn ang="0">
                <a:pos x="8002538" y="3356842"/>
              </a:cxn>
              <a:cxn ang="0">
                <a:pos x="8002175" y="3354401"/>
              </a:cxn>
              <a:cxn ang="0">
                <a:pos x="8004703" y="3358055"/>
              </a:cxn>
              <a:cxn ang="0">
                <a:pos x="14545819" y="3372080"/>
              </a:cxn>
              <a:cxn ang="0">
                <a:pos x="14546538" y="3371470"/>
              </a:cxn>
              <a:cxn ang="0">
                <a:pos x="14549433" y="3351350"/>
              </a:cxn>
              <a:cxn ang="0">
                <a:pos x="14545819" y="3372080"/>
              </a:cxn>
              <a:cxn ang="0">
                <a:pos x="6236485" y="3375733"/>
              </a:cxn>
              <a:cxn ang="0">
                <a:pos x="6229616" y="3369030"/>
              </a:cxn>
              <a:cxn ang="0">
                <a:pos x="6227449" y="3363547"/>
              </a:cxn>
              <a:cxn ang="0">
                <a:pos x="6227449" y="3353792"/>
              </a:cxn>
              <a:cxn ang="0">
                <a:pos x="6234314" y="3346478"/>
              </a:cxn>
              <a:cxn ang="0">
                <a:pos x="6234314" y="3359275"/>
              </a:cxn>
              <a:cxn ang="0">
                <a:pos x="6236485" y="3359275"/>
              </a:cxn>
              <a:cxn ang="0">
                <a:pos x="6820226" y="3381217"/>
              </a:cxn>
              <a:cxn ang="0">
                <a:pos x="6811913" y="3376344"/>
              </a:cxn>
              <a:cxn ang="0">
                <a:pos x="6821673" y="3332458"/>
              </a:cxn>
              <a:cxn ang="0">
                <a:pos x="6825649" y="3352570"/>
              </a:cxn>
              <a:cxn ang="0">
                <a:pos x="6820226" y="3381217"/>
              </a:cxn>
              <a:cxn ang="0">
                <a:pos x="8924297" y="3387877"/>
              </a:cxn>
              <a:cxn ang="0">
                <a:pos x="8923733" y="3382913"/>
              </a:cxn>
              <a:cxn ang="0">
                <a:pos x="8924510" y="3383048"/>
              </a:cxn>
              <a:cxn ang="0">
                <a:pos x="8930650" y="3384879"/>
              </a:cxn>
              <a:cxn ang="0">
                <a:pos x="7231200" y="3389751"/>
              </a:cxn>
              <a:cxn ang="0">
                <a:pos x="7226859" y="3382437"/>
              </a:cxn>
              <a:cxn ang="0">
                <a:pos x="7231920" y="3365368"/>
              </a:cxn>
              <a:cxn ang="0">
                <a:pos x="7236618" y="3372682"/>
              </a:cxn>
              <a:cxn ang="0">
                <a:pos x="6459283" y="3394634"/>
              </a:cxn>
              <a:cxn ang="0">
                <a:pos x="6456608" y="3394634"/>
              </a:cxn>
              <a:cxn ang="0">
                <a:pos x="6456608" y="3386190"/>
              </a:cxn>
              <a:cxn ang="0">
                <a:pos x="7146255" y="3395235"/>
              </a:cxn>
              <a:cxn ang="0">
                <a:pos x="7141557" y="3375123"/>
              </a:cxn>
              <a:cxn ang="0">
                <a:pos x="7141557" y="3369028"/>
              </a:cxn>
              <a:cxn ang="0">
                <a:pos x="7141557" y="3355620"/>
              </a:cxn>
              <a:cxn ang="0">
                <a:pos x="7150231" y="3341602"/>
              </a:cxn>
              <a:cxn ang="0">
                <a:pos x="7156739" y="3331847"/>
              </a:cxn>
              <a:cxn ang="0">
                <a:pos x="7146255" y="3395235"/>
              </a:cxn>
              <a:cxn ang="0">
                <a:pos x="5635029" y="3403769"/>
              </a:cxn>
              <a:cxn ang="0">
                <a:pos x="5622016" y="3403769"/>
              </a:cxn>
              <a:cxn ang="0">
                <a:pos x="5616594" y="3342815"/>
              </a:cxn>
              <a:cxn ang="0">
                <a:pos x="5633581" y="3342815"/>
              </a:cxn>
              <a:cxn ang="0">
                <a:pos x="5635029" y="3403769"/>
              </a:cxn>
              <a:cxn ang="0">
                <a:pos x="9405245" y="3417186"/>
              </a:cxn>
              <a:cxn ang="0">
                <a:pos x="9416089" y="3408042"/>
              </a:cxn>
              <a:cxn ang="0">
                <a:pos x="9418387" y="3401948"/>
              </a:cxn>
              <a:cxn ang="0">
                <a:pos x="9418617" y="3401948"/>
              </a:cxn>
              <a:cxn ang="0">
                <a:pos x="9418617" y="3401337"/>
              </a:cxn>
              <a:cxn ang="0">
                <a:pos x="9418387" y="3401948"/>
              </a:cxn>
              <a:cxn ang="0">
                <a:pos x="9413559" y="3401948"/>
              </a:cxn>
              <a:cxn ang="0">
                <a:pos x="9405245" y="3417186"/>
              </a:cxn>
              <a:cxn ang="0">
                <a:pos x="6619262" y="3422669"/>
              </a:cxn>
              <a:cxn ang="0">
                <a:pos x="6586368" y="3422669"/>
              </a:cxn>
              <a:cxn ang="0">
                <a:pos x="6586368" y="3406820"/>
              </a:cxn>
              <a:cxn ang="0">
                <a:pos x="6599380" y="3384877"/>
              </a:cxn>
              <a:cxn ang="0">
                <a:pos x="6621070" y="3413524"/>
              </a:cxn>
              <a:cxn ang="0">
                <a:pos x="6623237" y="3420838"/>
              </a:cxn>
              <a:cxn ang="0">
                <a:pos x="5770573" y="3423890"/>
              </a:cxn>
              <a:cxn ang="0">
                <a:pos x="5778524" y="3394023"/>
              </a:cxn>
              <a:cxn ang="0">
                <a:pos x="5778524" y="3400117"/>
              </a:cxn>
              <a:cxn ang="0">
                <a:pos x="5781055" y="3421449"/>
              </a:cxn>
              <a:cxn ang="0">
                <a:pos x="5779248" y="3421449"/>
              </a:cxn>
              <a:cxn ang="0">
                <a:pos x="5774911" y="3421449"/>
              </a:cxn>
              <a:cxn ang="0">
                <a:pos x="5771295" y="3421449"/>
              </a:cxn>
              <a:cxn ang="0">
                <a:pos x="9566451" y="3423890"/>
              </a:cxn>
              <a:cxn ang="0">
                <a:pos x="9469220" y="3373904"/>
              </a:cxn>
              <a:cxn ang="0">
                <a:pos x="9448983" y="3422669"/>
              </a:cxn>
              <a:cxn ang="0">
                <a:pos x="9516210" y="3422669"/>
              </a:cxn>
              <a:cxn ang="0">
                <a:pos x="8832336" y="3426323"/>
              </a:cxn>
              <a:cxn ang="0">
                <a:pos x="8827965" y="3424501"/>
              </a:cxn>
              <a:cxn ang="0">
                <a:pos x="8834608" y="3424501"/>
              </a:cxn>
              <a:cxn ang="0">
                <a:pos x="853024" y="3426934"/>
              </a:cxn>
              <a:cxn ang="0">
                <a:pos x="856278" y="3426323"/>
              </a:cxn>
              <a:cxn ang="0">
                <a:pos x="852664" y="3421449"/>
              </a:cxn>
              <a:cxn ang="0">
                <a:pos x="853024" y="3426934"/>
              </a:cxn>
              <a:cxn ang="0">
                <a:pos x="8929931" y="3437298"/>
              </a:cxn>
              <a:cxn ang="0">
                <a:pos x="8854380" y="3424501"/>
              </a:cxn>
              <a:cxn ang="0">
                <a:pos x="8834608" y="3424501"/>
              </a:cxn>
              <a:cxn ang="0">
                <a:pos x="8857682" y="3405980"/>
              </a:cxn>
              <a:cxn ang="0">
                <a:pos x="8885465" y="3413526"/>
              </a:cxn>
              <a:cxn ang="0">
                <a:pos x="8921613" y="3389142"/>
              </a:cxn>
              <a:cxn ang="0">
                <a:pos x="8924297" y="3387877"/>
              </a:cxn>
              <a:cxn ang="0">
                <a:pos x="5662860" y="3442172"/>
              </a:cxn>
              <a:cxn ang="0">
                <a:pos x="5678764" y="3409261"/>
              </a:cxn>
              <a:cxn ang="0">
                <a:pos x="5682739" y="3416575"/>
              </a:cxn>
              <a:cxn ang="0">
                <a:pos x="5662860" y="3442172"/>
              </a:cxn>
              <a:cxn ang="0">
                <a:pos x="9161625" y="3442781"/>
              </a:cxn>
              <a:cxn ang="0">
                <a:pos x="9144644" y="3435467"/>
              </a:cxn>
              <a:cxn ang="0">
                <a:pos x="9161625" y="3442781"/>
              </a:cxn>
              <a:cxn ang="0">
                <a:pos x="9172537" y="3462014"/>
              </a:cxn>
              <a:cxn ang="0">
                <a:pos x="9161710" y="3444613"/>
              </a:cxn>
              <a:cxn ang="0">
                <a:pos x="9178697" y="3451927"/>
              </a:cxn>
              <a:cxn ang="0">
                <a:pos x="9172537" y="3462014"/>
              </a:cxn>
              <a:cxn ang="0">
                <a:pos x="6691913" y="3463511"/>
              </a:cxn>
              <a:cxn ang="0">
                <a:pos x="6686490" y="3463511"/>
              </a:cxn>
              <a:cxn ang="0">
                <a:pos x="6681067" y="3463511"/>
              </a:cxn>
              <a:cxn ang="0">
                <a:pos x="6677816" y="3448876"/>
              </a:cxn>
              <a:cxn ang="0">
                <a:pos x="6677816" y="3444002"/>
              </a:cxn>
              <a:cxn ang="0">
                <a:pos x="6677816" y="3420229"/>
              </a:cxn>
              <a:cxn ang="0">
                <a:pos x="6686852" y="3432424"/>
              </a:cxn>
              <a:cxn ang="0">
                <a:pos x="6691913" y="3463511"/>
              </a:cxn>
              <a:cxn ang="0">
                <a:pos x="1334478" y="3463513"/>
              </a:cxn>
              <a:cxn ang="0">
                <a:pos x="1334478" y="3459852"/>
              </a:cxn>
              <a:cxn ang="0">
                <a:pos x="1332309" y="3463513"/>
              </a:cxn>
              <a:cxn ang="0">
                <a:pos x="6632635" y="3464725"/>
              </a:cxn>
              <a:cxn ang="0">
                <a:pos x="6622513" y="3464725"/>
              </a:cxn>
              <a:cxn ang="0">
                <a:pos x="6622513" y="3444613"/>
              </a:cxn>
              <a:cxn ang="0">
                <a:pos x="6622513" y="3422669"/>
              </a:cxn>
              <a:cxn ang="0">
                <a:pos x="6632635" y="3422669"/>
              </a:cxn>
              <a:cxn ang="0">
                <a:pos x="6632635" y="3444002"/>
              </a:cxn>
              <a:cxn ang="0">
                <a:pos x="5582256" y="3465336"/>
              </a:cxn>
              <a:cxn ang="0">
                <a:pos x="5575389" y="3459852"/>
              </a:cxn>
              <a:cxn ang="0">
                <a:pos x="5568159" y="3433035"/>
              </a:cxn>
              <a:cxn ang="0">
                <a:pos x="5568159" y="3420229"/>
              </a:cxn>
              <a:cxn ang="0">
                <a:pos x="5594185" y="3442172"/>
              </a:cxn>
              <a:cxn ang="0">
                <a:pos x="5590570" y="3449487"/>
              </a:cxn>
              <a:cxn ang="0">
                <a:pos x="5490448" y="3468385"/>
              </a:cxn>
              <a:cxn ang="0">
                <a:pos x="5463339" y="3468385"/>
              </a:cxn>
              <a:cxn ang="0">
                <a:pos x="5391049" y="3435469"/>
              </a:cxn>
              <a:cxn ang="0">
                <a:pos x="5501291" y="3374513"/>
              </a:cxn>
              <a:cxn ang="0">
                <a:pos x="5517195" y="3378785"/>
              </a:cxn>
              <a:cxn ang="0">
                <a:pos x="5521170" y="3397677"/>
              </a:cxn>
              <a:cxn ang="0">
                <a:pos x="5502736" y="3447053"/>
              </a:cxn>
              <a:cxn ang="0">
                <a:pos x="5490448" y="3468385"/>
              </a:cxn>
              <a:cxn ang="0">
                <a:pos x="9694767" y="3473259"/>
              </a:cxn>
              <a:cxn ang="0">
                <a:pos x="9696934" y="3468387"/>
              </a:cxn>
              <a:cxn ang="0">
                <a:pos x="9688259" y="3470216"/>
              </a:cxn>
              <a:cxn ang="0">
                <a:pos x="9694767" y="3473259"/>
              </a:cxn>
              <a:cxn ang="0">
                <a:pos x="6091317" y="3475393"/>
              </a:cxn>
              <a:cxn ang="0">
                <a:pos x="6080698" y="3471430"/>
              </a:cxn>
              <a:cxn ang="0">
                <a:pos x="6089735" y="3417186"/>
              </a:cxn>
              <a:cxn ang="0">
                <a:pos x="6103831" y="3466556"/>
              </a:cxn>
              <a:cxn ang="0">
                <a:pos x="6091317" y="3475393"/>
              </a:cxn>
              <a:cxn ang="0">
                <a:pos x="10848879" y="3478142"/>
              </a:cxn>
              <a:cxn ang="0">
                <a:pos x="10843818" y="3471430"/>
              </a:cxn>
              <a:cxn ang="0">
                <a:pos x="10845985" y="3476922"/>
              </a:cxn>
              <a:cxn ang="0">
                <a:pos x="9235731" y="3481185"/>
              </a:cxn>
              <a:cxn ang="0">
                <a:pos x="9238982" y="3475090"/>
              </a:cxn>
              <a:cxn ang="0">
                <a:pos x="9235731" y="3474861"/>
              </a:cxn>
              <a:cxn ang="0">
                <a:pos x="9235731" y="3474479"/>
              </a:cxn>
              <a:cxn ang="0">
                <a:pos x="9230310" y="3474479"/>
              </a:cxn>
              <a:cxn ang="0">
                <a:pos x="9235731" y="3474861"/>
              </a:cxn>
              <a:cxn ang="0">
                <a:pos x="6495282" y="3483014"/>
              </a:cxn>
              <a:cxn ang="0">
                <a:pos x="6483717" y="3483014"/>
              </a:cxn>
              <a:cxn ang="0">
                <a:pos x="6469620" y="3443392"/>
              </a:cxn>
              <a:cxn ang="0">
                <a:pos x="6459861" y="3437909"/>
              </a:cxn>
              <a:cxn ang="0">
                <a:pos x="6459861" y="3425112"/>
              </a:cxn>
              <a:cxn ang="0">
                <a:pos x="6459861" y="3396456"/>
              </a:cxn>
              <a:cxn ang="0">
                <a:pos x="6459283" y="3394634"/>
              </a:cxn>
              <a:cxn ang="0">
                <a:pos x="6469983" y="3394634"/>
              </a:cxn>
              <a:cxn ang="0">
                <a:pos x="6486246" y="3439739"/>
              </a:cxn>
              <a:cxn ang="0">
                <a:pos x="6495282" y="3472039"/>
              </a:cxn>
              <a:cxn ang="0">
                <a:pos x="6495282" y="3483014"/>
              </a:cxn>
              <a:cxn ang="0">
                <a:pos x="5833104" y="3486065"/>
              </a:cxn>
              <a:cxn ang="0">
                <a:pos x="5808525" y="3425110"/>
              </a:cxn>
              <a:cxn ang="0">
                <a:pos x="5804910" y="3420229"/>
              </a:cxn>
              <a:cxn ang="0">
                <a:pos x="5802741" y="3420229"/>
              </a:cxn>
              <a:cxn ang="0">
                <a:pos x="5799489" y="3416575"/>
              </a:cxn>
              <a:cxn ang="0">
                <a:pos x="5827320" y="3394023"/>
              </a:cxn>
              <a:cxn ang="0">
                <a:pos x="5850453" y="3415355"/>
              </a:cxn>
              <a:cxn ang="0">
                <a:pos x="5872863" y="3421449"/>
              </a:cxn>
              <a:cxn ang="0">
                <a:pos x="5833104" y="3464725"/>
              </a:cxn>
              <a:cxn ang="0">
                <a:pos x="5833104" y="3467776"/>
              </a:cxn>
              <a:cxn ang="0">
                <a:pos x="5833104" y="3471428"/>
              </a:cxn>
              <a:cxn ang="0">
                <a:pos x="5833104" y="3486065"/>
              </a:cxn>
              <a:cxn ang="0">
                <a:pos x="6363355" y="3489108"/>
              </a:cxn>
              <a:cxn ang="0">
                <a:pos x="6360822" y="3489108"/>
              </a:cxn>
              <a:cxn ang="0">
                <a:pos x="6356485" y="3469605"/>
              </a:cxn>
              <a:cxn ang="0">
                <a:pos x="6346002" y="3425712"/>
              </a:cxn>
              <a:cxn ang="0">
                <a:pos x="6353233" y="3414744"/>
              </a:cxn>
              <a:cxn ang="0">
                <a:pos x="6358656" y="3364757"/>
              </a:cxn>
              <a:cxn ang="0">
                <a:pos x="6358656" y="3358053"/>
              </a:cxn>
              <a:cxn ang="0">
                <a:pos x="6371667" y="3464114"/>
              </a:cxn>
              <a:cxn ang="0">
                <a:pos x="6376367" y="3451925"/>
              </a:cxn>
              <a:cxn ang="0">
                <a:pos x="6384318" y="3414135"/>
              </a:cxn>
              <a:cxn ang="0">
                <a:pos x="6404919" y="3419618"/>
              </a:cxn>
              <a:cxn ang="0">
                <a:pos x="6408898" y="3423279"/>
              </a:cxn>
              <a:cxn ang="0">
                <a:pos x="6363355" y="3489108"/>
              </a:cxn>
              <a:cxn ang="0">
                <a:pos x="2306783" y="3490097"/>
              </a:cxn>
              <a:cxn ang="0">
                <a:pos x="2318712" y="3488499"/>
              </a:cxn>
              <a:cxn ang="0">
                <a:pos x="2321240" y="3484234"/>
              </a:cxn>
              <a:cxn ang="0">
                <a:pos x="2318712" y="3472650"/>
              </a:cxn>
              <a:cxn ang="0">
                <a:pos x="2297024" y="3469607"/>
              </a:cxn>
              <a:cxn ang="0">
                <a:pos x="2297024" y="3479353"/>
              </a:cxn>
              <a:cxn ang="0">
                <a:pos x="2306783" y="3490097"/>
              </a:cxn>
              <a:cxn ang="0">
                <a:pos x="897484" y="3497034"/>
              </a:cxn>
              <a:cxn ang="0">
                <a:pos x="899653" y="3493380"/>
              </a:cxn>
              <a:cxn ang="0">
                <a:pos x="897484" y="3493380"/>
              </a:cxn>
              <a:cxn ang="0">
                <a:pos x="6254558" y="3501303"/>
              </a:cxn>
              <a:cxn ang="0">
                <a:pos x="6237566" y="3473868"/>
              </a:cxn>
              <a:cxn ang="0">
                <a:pos x="6247688" y="3455588"/>
              </a:cxn>
              <a:cxn ang="0">
                <a:pos x="6261423" y="3487277"/>
              </a:cxn>
              <a:cxn ang="0">
                <a:pos x="6254558" y="3501303"/>
              </a:cxn>
              <a:cxn ang="0">
                <a:pos x="5854069" y="3504957"/>
              </a:cxn>
              <a:cxn ang="0">
                <a:pos x="5848646" y="3488497"/>
              </a:cxn>
              <a:cxn ang="0">
                <a:pos x="5849008" y="3488497"/>
              </a:cxn>
              <a:cxn ang="0">
                <a:pos x="5858768" y="3495201"/>
              </a:cxn>
              <a:cxn ang="0">
                <a:pos x="5854069" y="3504957"/>
              </a:cxn>
              <a:cxn ang="0">
                <a:pos x="6116842" y="3509229"/>
              </a:cxn>
              <a:cxn ang="0">
                <a:pos x="6117205" y="3497643"/>
              </a:cxn>
              <a:cxn ang="0">
                <a:pos x="6126964" y="3490328"/>
              </a:cxn>
              <a:cxn ang="0">
                <a:pos x="6126964" y="3500694"/>
              </a:cxn>
              <a:cxn ang="0">
                <a:pos x="6116842" y="3509229"/>
              </a:cxn>
              <a:cxn ang="0">
                <a:pos x="8434469" y="3509378"/>
              </a:cxn>
              <a:cxn ang="0">
                <a:pos x="8404109" y="3498863"/>
              </a:cxn>
              <a:cxn ang="0">
                <a:pos x="8388203" y="3488499"/>
              </a:cxn>
              <a:cxn ang="0">
                <a:pos x="8416759" y="3483016"/>
              </a:cxn>
              <a:cxn ang="0">
                <a:pos x="8439892" y="3466556"/>
              </a:cxn>
              <a:cxn ang="0">
                <a:pos x="8478927" y="3497034"/>
              </a:cxn>
              <a:cxn ang="0">
                <a:pos x="8434469" y="3509378"/>
              </a:cxn>
              <a:cxn ang="0">
                <a:pos x="6170336" y="3511661"/>
              </a:cxn>
              <a:cxn ang="0">
                <a:pos x="6151541" y="3504346"/>
              </a:cxn>
              <a:cxn ang="0">
                <a:pos x="6144675" y="3470826"/>
              </a:cxn>
              <a:cxn ang="0">
                <a:pos x="6166361" y="3498252"/>
              </a:cxn>
              <a:cxn ang="0">
                <a:pos x="6170336" y="3511661"/>
              </a:cxn>
              <a:cxn ang="0">
                <a:pos x="8307239" y="3512272"/>
              </a:cxn>
              <a:cxn ang="0">
                <a:pos x="8292784" y="3512272"/>
              </a:cxn>
              <a:cxn ang="0">
                <a:pos x="8292784" y="3504346"/>
              </a:cxn>
              <a:cxn ang="0">
                <a:pos x="8292784" y="3489108"/>
              </a:cxn>
              <a:cxn ang="0">
                <a:pos x="8345917" y="3512272"/>
              </a:cxn>
              <a:cxn ang="0">
                <a:pos x="8344469" y="3511051"/>
              </a:cxn>
              <a:cxn ang="0">
                <a:pos x="8318446" y="3511051"/>
              </a:cxn>
              <a:cxn ang="0">
                <a:pos x="8354591" y="3488497"/>
              </a:cxn>
              <a:cxn ang="0">
                <a:pos x="8373025" y="3488497"/>
              </a:cxn>
              <a:cxn ang="0">
                <a:pos x="8345917" y="3512272"/>
              </a:cxn>
              <a:cxn ang="0">
                <a:pos x="6024673" y="3527510"/>
              </a:cxn>
              <a:cxn ang="0">
                <a:pos x="6024673" y="3521415"/>
              </a:cxn>
              <a:cxn ang="0">
                <a:pos x="6024673" y="3514101"/>
              </a:cxn>
              <a:cxn ang="0">
                <a:pos x="6024673" y="3504346"/>
              </a:cxn>
              <a:cxn ang="0">
                <a:pos x="6024673" y="3492158"/>
              </a:cxn>
              <a:cxn ang="0">
                <a:pos x="6034071" y="3472648"/>
              </a:cxn>
              <a:cxn ang="0">
                <a:pos x="6036240" y="3468385"/>
              </a:cxn>
              <a:cxn ang="0">
                <a:pos x="6031540" y="3522636"/>
              </a:cxn>
              <a:cxn ang="0">
                <a:pos x="5356349" y="3528119"/>
              </a:cxn>
              <a:cxn ang="0">
                <a:pos x="5356349" y="3523247"/>
              </a:cxn>
              <a:cxn ang="0">
                <a:pos x="5356349" y="3509227"/>
              </a:cxn>
              <a:cxn ang="0">
                <a:pos x="5356349" y="3491549"/>
              </a:cxn>
              <a:cxn ang="0">
                <a:pos x="5459003" y="3491549"/>
              </a:cxn>
              <a:cxn ang="0">
                <a:pos x="5461172" y="3491549"/>
              </a:cxn>
              <a:cxn ang="0">
                <a:pos x="5461172" y="3505566"/>
              </a:cxn>
              <a:cxn ang="0">
                <a:pos x="5461172" y="3510440"/>
              </a:cxn>
              <a:cxn ang="0">
                <a:pos x="5460086" y="3510440"/>
              </a:cxn>
              <a:cxn ang="0">
                <a:pos x="5361772" y="3524467"/>
              </a:cxn>
              <a:cxn ang="0">
                <a:pos x="5261288" y="3530561"/>
              </a:cxn>
              <a:cxn ang="0">
                <a:pos x="5261288" y="3484845"/>
              </a:cxn>
              <a:cxn ang="0">
                <a:pos x="5261288" y="3465945"/>
              </a:cxn>
              <a:cxn ang="0">
                <a:pos x="5274661" y="3442172"/>
              </a:cxn>
              <a:cxn ang="0">
                <a:pos x="5288035" y="3442172"/>
              </a:cxn>
              <a:cxn ang="0">
                <a:pos x="5298877" y="3461073"/>
              </a:cxn>
              <a:cxn ang="0">
                <a:pos x="5301046" y="3464725"/>
              </a:cxn>
              <a:cxn ang="0">
                <a:pos x="5325627" y="3440952"/>
              </a:cxn>
              <a:cxn ang="0">
                <a:pos x="5329241" y="3440952"/>
              </a:cxn>
              <a:cxn ang="0">
                <a:pos x="5329603" y="3474479"/>
              </a:cxn>
              <a:cxn ang="0">
                <a:pos x="5327072" y="3484845"/>
              </a:cxn>
              <a:cxn ang="0">
                <a:pos x="5314781" y="3490328"/>
              </a:cxn>
              <a:cxn ang="0">
                <a:pos x="5314781" y="3483014"/>
              </a:cxn>
              <a:cxn ang="0">
                <a:pos x="5311168" y="3483014"/>
              </a:cxn>
              <a:cxn ang="0">
                <a:pos x="5261288" y="3530561"/>
              </a:cxn>
              <a:cxn ang="0">
                <a:pos x="4726339" y="3531781"/>
              </a:cxn>
              <a:cxn ang="0">
                <a:pos x="4709712" y="3499474"/>
              </a:cxn>
              <a:cxn ang="0">
                <a:pos x="4725978" y="3493380"/>
              </a:cxn>
              <a:cxn ang="0">
                <a:pos x="4726339" y="3507398"/>
              </a:cxn>
              <a:cxn ang="0">
                <a:pos x="4726339" y="3514103"/>
              </a:cxn>
              <a:cxn ang="0">
                <a:pos x="4726339" y="3523247"/>
              </a:cxn>
              <a:cxn ang="0">
                <a:pos x="4726339" y="3531781"/>
              </a:cxn>
              <a:cxn ang="0">
                <a:pos x="8519772" y="3532995"/>
              </a:cxn>
              <a:cxn ang="0">
                <a:pos x="8515073" y="3517146"/>
              </a:cxn>
              <a:cxn ang="0">
                <a:pos x="8520134" y="3511051"/>
              </a:cxn>
              <a:cxn ang="0">
                <a:pos x="8519772" y="3532995"/>
              </a:cxn>
              <a:cxn ang="0">
                <a:pos x="5805272" y="3556156"/>
              </a:cxn>
              <a:cxn ang="0">
                <a:pos x="5795514" y="3556156"/>
              </a:cxn>
              <a:cxn ang="0">
                <a:pos x="5789730" y="3552502"/>
              </a:cxn>
              <a:cxn ang="0">
                <a:pos x="5753584" y="3487886"/>
              </a:cxn>
              <a:cxn ang="0">
                <a:pos x="5760814" y="3480574"/>
              </a:cxn>
              <a:cxn ang="0">
                <a:pos x="5791536" y="3492769"/>
              </a:cxn>
              <a:cxn ang="0">
                <a:pos x="5794429" y="3492769"/>
              </a:cxn>
              <a:cxn ang="0">
                <a:pos x="5797321" y="3509829"/>
              </a:cxn>
              <a:cxn ang="0">
                <a:pos x="5805272" y="3537874"/>
              </a:cxn>
              <a:cxn ang="0">
                <a:pos x="5805272" y="3547019"/>
              </a:cxn>
              <a:cxn ang="0">
                <a:pos x="5805272" y="3556156"/>
              </a:cxn>
              <a:cxn ang="0">
                <a:pos x="5260205" y="3556765"/>
              </a:cxn>
              <a:cxn ang="0">
                <a:pos x="5250807" y="3556765"/>
              </a:cxn>
              <a:cxn ang="0">
                <a:pos x="5241046" y="3556765"/>
              </a:cxn>
              <a:cxn ang="0">
                <a:pos x="5229118" y="3518975"/>
              </a:cxn>
              <a:cxn ang="0">
                <a:pos x="5234540" y="3489717"/>
              </a:cxn>
              <a:cxn ang="0">
                <a:pos x="5247552" y="3489717"/>
              </a:cxn>
              <a:cxn ang="0">
                <a:pos x="5247552" y="3494591"/>
              </a:cxn>
              <a:cxn ang="0">
                <a:pos x="5257312" y="3532384"/>
              </a:cxn>
              <a:cxn ang="0">
                <a:pos x="5260205" y="3536044"/>
              </a:cxn>
              <a:cxn ang="0">
                <a:pos x="5260205" y="3541527"/>
              </a:cxn>
              <a:cxn ang="0">
                <a:pos x="5260205" y="3550673"/>
              </a:cxn>
              <a:cxn ang="0">
                <a:pos x="5260205" y="3556765"/>
              </a:cxn>
              <a:cxn ang="0">
                <a:pos x="9069830" y="3570787"/>
              </a:cxn>
              <a:cxn ang="0">
                <a:pos x="9116452" y="3557987"/>
              </a:cxn>
              <a:cxn ang="0">
                <a:pos x="9124764" y="3552504"/>
              </a:cxn>
              <a:cxn ang="0">
                <a:pos x="9138861" y="3552504"/>
              </a:cxn>
              <a:cxn ang="0">
                <a:pos x="9148984" y="3552504"/>
              </a:cxn>
              <a:cxn ang="0">
                <a:pos x="9164527" y="3552504"/>
              </a:cxn>
              <a:cxn ang="0">
                <a:pos x="9170307" y="3534824"/>
              </a:cxn>
              <a:cxn ang="0">
                <a:pos x="9176810" y="3514103"/>
              </a:cxn>
              <a:cxn ang="0">
                <a:pos x="9176810" y="3509831"/>
              </a:cxn>
              <a:cxn ang="0">
                <a:pos x="9137058" y="3509831"/>
              </a:cxn>
              <a:cxn ang="0">
                <a:pos x="9209343" y="3442783"/>
              </a:cxn>
              <a:cxn ang="0">
                <a:pos x="9269702" y="3465336"/>
              </a:cxn>
              <a:cxn ang="0">
                <a:pos x="9269702" y="3472650"/>
              </a:cxn>
              <a:cxn ang="0">
                <a:pos x="9284522" y="3489108"/>
              </a:cxn>
              <a:cxn ang="0">
                <a:pos x="9330068" y="3489108"/>
              </a:cxn>
              <a:cxn ang="0">
                <a:pos x="9338018" y="3489108"/>
              </a:cxn>
              <a:cxn ang="0">
                <a:pos x="9326091" y="3445833"/>
              </a:cxn>
              <a:cxn ang="0">
                <a:pos x="9311634" y="3429984"/>
              </a:cxn>
              <a:cxn ang="0">
                <a:pos x="9317058" y="3426323"/>
              </a:cxn>
              <a:cxn ang="0">
                <a:pos x="9325369" y="3424501"/>
              </a:cxn>
              <a:cxn ang="0">
                <a:pos x="9370187" y="3390973"/>
              </a:cxn>
              <a:cxn ang="0">
                <a:pos x="9291748" y="3364758"/>
              </a:cxn>
              <a:cxn ang="0">
                <a:pos x="9281630" y="3361105"/>
              </a:cxn>
              <a:cxn ang="0">
                <a:pos x="9241149" y="3361105"/>
              </a:cxn>
              <a:cxn ang="0">
                <a:pos x="9145008" y="3348918"/>
              </a:cxn>
              <a:cxn ang="0">
                <a:pos x="9135609" y="3340383"/>
              </a:cxn>
              <a:cxn ang="0">
                <a:pos x="9083203" y="3294668"/>
              </a:cxn>
              <a:cxn ang="0">
                <a:pos x="9068022" y="3291005"/>
              </a:cxn>
              <a:cxn ang="0">
                <a:pos x="9065490" y="3291005"/>
              </a:cxn>
              <a:cxn ang="0">
                <a:pos x="9059709" y="3283082"/>
              </a:cxn>
              <a:cxn ang="0">
                <a:pos x="9066212" y="3278208"/>
              </a:cxn>
              <a:cxn ang="0">
                <a:pos x="9069471" y="3278208"/>
              </a:cxn>
              <a:cxn ang="0">
                <a:pos x="9083924" y="3278208"/>
              </a:cxn>
              <a:cxn ang="0">
                <a:pos x="9096937" y="3255044"/>
              </a:cxn>
              <a:cxn ang="0">
                <a:pos x="9096937" y="3233103"/>
              </a:cxn>
              <a:cxn ang="0">
                <a:pos x="9057174" y="3188606"/>
              </a:cxn>
              <a:cxn ang="0">
                <a:pos x="9049585" y="3188606"/>
              </a:cxn>
              <a:cxn ang="0">
                <a:pos x="9043437" y="3188606"/>
              </a:cxn>
              <a:cxn ang="0">
                <a:pos x="9040548" y="3201405"/>
              </a:cxn>
              <a:cxn ang="0">
                <a:pos x="9014519" y="3300151"/>
              </a:cxn>
              <a:cxn ang="0">
                <a:pos x="9068744" y="3325144"/>
              </a:cxn>
              <a:cxn ang="0">
                <a:pos x="9075973" y="3325144"/>
              </a:cxn>
              <a:cxn ang="0">
                <a:pos x="9083924" y="3325144"/>
              </a:cxn>
              <a:cxn ang="0">
                <a:pos x="9081760" y="3334281"/>
              </a:cxn>
              <a:cxn ang="0">
                <a:pos x="9070190" y="3362936"/>
              </a:cxn>
              <a:cxn ang="0">
                <a:pos x="9110309" y="3438518"/>
              </a:cxn>
              <a:cxn ang="0">
                <a:pos x="9110309" y="3460462"/>
              </a:cxn>
              <a:cxn ang="0">
                <a:pos x="9110309" y="3480574"/>
              </a:cxn>
              <a:cxn ang="0">
                <a:pos x="9110309" y="3527511"/>
              </a:cxn>
              <a:cxn ang="0">
                <a:pos x="9105977" y="3523858"/>
              </a:cxn>
              <a:cxn ang="0">
                <a:pos x="9081035" y="3506788"/>
              </a:cxn>
              <a:cxn ang="0">
                <a:pos x="9070911" y="3506788"/>
              </a:cxn>
              <a:cxn ang="0">
                <a:pos x="9052115" y="3539096"/>
              </a:cxn>
              <a:cxn ang="0">
                <a:pos x="9045248" y="3551284"/>
              </a:cxn>
              <a:cxn ang="0">
                <a:pos x="9058260" y="3570787"/>
              </a:cxn>
              <a:cxn ang="0">
                <a:pos x="9549823" y="3572616"/>
              </a:cxn>
              <a:cxn ang="0">
                <a:pos x="9549457" y="3557987"/>
              </a:cxn>
              <a:cxn ang="0">
                <a:pos x="9540788" y="3559819"/>
              </a:cxn>
              <a:cxn ang="0">
                <a:pos x="9546204" y="3559819"/>
              </a:cxn>
              <a:cxn ang="0">
                <a:pos x="4859715" y="3576886"/>
              </a:cxn>
              <a:cxn ang="0">
                <a:pos x="4835499" y="3576886"/>
              </a:cxn>
              <a:cxn ang="0">
                <a:pos x="4832968" y="3570785"/>
              </a:cxn>
              <a:cxn ang="0">
                <a:pos x="4843449" y="3536044"/>
              </a:cxn>
              <a:cxn ang="0">
                <a:pos x="4846703" y="3536044"/>
              </a:cxn>
              <a:cxn ang="0">
                <a:pos x="4859715" y="3576886"/>
              </a:cxn>
              <a:cxn ang="0">
                <a:pos x="9231391" y="3578099"/>
              </a:cxn>
              <a:cxn ang="0">
                <a:pos x="9238982" y="3554334"/>
              </a:cxn>
              <a:cxn ang="0">
                <a:pos x="9240787" y="3548844"/>
              </a:cxn>
              <a:cxn ang="0">
                <a:pos x="9249465" y="3547021"/>
              </a:cxn>
              <a:cxn ang="0">
                <a:pos x="9242957" y="3536655"/>
              </a:cxn>
              <a:cxn ang="0">
                <a:pos x="9238982" y="3536655"/>
              </a:cxn>
              <a:cxn ang="0">
                <a:pos x="9214401" y="3542749"/>
              </a:cxn>
              <a:cxn ang="0">
                <a:pos x="9214401" y="3548844"/>
              </a:cxn>
              <a:cxn ang="0">
                <a:pos x="9219818" y="3578099"/>
              </a:cxn>
              <a:cxn ang="0">
                <a:pos x="9225604" y="3578099"/>
              </a:cxn>
              <a:cxn ang="0">
                <a:pos x="5622016" y="3578709"/>
              </a:cxn>
              <a:cxn ang="0">
                <a:pos x="5615510" y="3578709"/>
              </a:cxn>
              <a:cxn ang="0">
                <a:pos x="5609365" y="3578709"/>
              </a:cxn>
              <a:cxn ang="0">
                <a:pos x="5604304" y="3578709"/>
              </a:cxn>
              <a:cxn ang="0">
                <a:pos x="5602135" y="3578709"/>
              </a:cxn>
              <a:cxn ang="0">
                <a:pos x="5595268" y="3578709"/>
              </a:cxn>
              <a:cxn ang="0">
                <a:pos x="5599605" y="3564082"/>
              </a:cxn>
              <a:cxn ang="0">
                <a:pos x="5660329" y="3483623"/>
              </a:cxn>
              <a:cxn ang="0">
                <a:pos x="5662498" y="3470826"/>
              </a:cxn>
              <a:cxn ang="0">
                <a:pos x="5662498" y="3467165"/>
              </a:cxn>
              <a:cxn ang="0">
                <a:pos x="5670088" y="3467165"/>
              </a:cxn>
              <a:cxn ang="0">
                <a:pos x="5677318" y="3462291"/>
              </a:cxn>
              <a:cxn ang="0">
                <a:pos x="5674426" y="3506787"/>
              </a:cxn>
              <a:cxn ang="0">
                <a:pos x="5674426" y="3528730"/>
              </a:cxn>
              <a:cxn ang="0">
                <a:pos x="5662860" y="3553723"/>
              </a:cxn>
              <a:cxn ang="0">
                <a:pos x="5648764" y="3573836"/>
              </a:cxn>
              <a:cxn ang="0">
                <a:pos x="11646246" y="3585422"/>
              </a:cxn>
              <a:cxn ang="0">
                <a:pos x="11642994" y="3578099"/>
              </a:cxn>
              <a:cxn ang="0">
                <a:pos x="11642994" y="3582371"/>
              </a:cxn>
              <a:cxn ang="0">
                <a:pos x="5473098" y="3598829"/>
              </a:cxn>
              <a:cxn ang="0">
                <a:pos x="5450326" y="3598829"/>
              </a:cxn>
              <a:cxn ang="0">
                <a:pos x="5461531" y="3554334"/>
              </a:cxn>
              <a:cxn ang="0">
                <a:pos x="5465868" y="3571396"/>
              </a:cxn>
              <a:cxn ang="0">
                <a:pos x="5470207" y="3587854"/>
              </a:cxn>
              <a:cxn ang="0">
                <a:pos x="14943771" y="3599440"/>
              </a:cxn>
              <a:cxn ang="0">
                <a:pos x="14944495" y="3598220"/>
              </a:cxn>
              <a:cxn ang="0">
                <a:pos x="14940519" y="3591516"/>
              </a:cxn>
              <a:cxn ang="0">
                <a:pos x="14943771" y="3599440"/>
              </a:cxn>
              <a:cxn ang="0">
                <a:pos x="5409122" y="3600049"/>
              </a:cxn>
              <a:cxn ang="0">
                <a:pos x="5420326" y="3581151"/>
              </a:cxn>
              <a:cxn ang="0">
                <a:pos x="5409122" y="3600049"/>
              </a:cxn>
              <a:cxn ang="0">
                <a:pos x="1948224" y="3607365"/>
              </a:cxn>
              <a:cxn ang="0">
                <a:pos x="1950753" y="3600660"/>
              </a:cxn>
              <a:cxn ang="0">
                <a:pos x="1948584" y="3604923"/>
              </a:cxn>
              <a:cxn ang="0">
                <a:pos x="1946415" y="3604923"/>
              </a:cxn>
              <a:cxn ang="0">
                <a:pos x="13051570" y="3609797"/>
              </a:cxn>
              <a:cxn ang="0">
                <a:pos x="13049403" y="3603703"/>
              </a:cxn>
              <a:cxn ang="0">
                <a:pos x="13048319" y="3602483"/>
              </a:cxn>
              <a:cxn ang="0">
                <a:pos x="13051570" y="3609797"/>
              </a:cxn>
              <a:cxn ang="0">
                <a:pos x="16043712" y="3610408"/>
              </a:cxn>
              <a:cxn ang="0">
                <a:pos x="16027449" y="3578099"/>
              </a:cxn>
              <a:cxn ang="0">
                <a:pos x="16026725" y="3557987"/>
              </a:cxn>
              <a:cxn ang="0">
                <a:pos x="16066122" y="3578710"/>
              </a:cxn>
              <a:cxn ang="0">
                <a:pos x="16062146" y="3591515"/>
              </a:cxn>
              <a:cxn ang="0">
                <a:pos x="16043712" y="3610408"/>
              </a:cxn>
              <a:cxn ang="0">
                <a:pos x="4670809" y="3612544"/>
              </a:cxn>
              <a:cxn ang="0">
                <a:pos x="4660555" y="3600660"/>
              </a:cxn>
              <a:cxn ang="0">
                <a:pos x="4660555" y="3595170"/>
              </a:cxn>
              <a:cxn ang="0">
                <a:pos x="4660555" y="3590296"/>
              </a:cxn>
              <a:cxn ang="0">
                <a:pos x="4660555" y="3578710"/>
              </a:cxn>
              <a:cxn ang="0">
                <a:pos x="4679710" y="3600660"/>
              </a:cxn>
              <a:cxn ang="0">
                <a:pos x="4670809" y="3612544"/>
              </a:cxn>
              <a:cxn ang="0">
                <a:pos x="9026808" y="3618943"/>
              </a:cxn>
              <a:cxn ang="0">
                <a:pos x="9023557" y="3613458"/>
              </a:cxn>
              <a:cxn ang="0">
                <a:pos x="9023557" y="3606144"/>
              </a:cxn>
              <a:cxn ang="0">
                <a:pos x="9018135" y="3606144"/>
              </a:cxn>
              <a:cxn ang="0">
                <a:pos x="9018135" y="3618943"/>
              </a:cxn>
              <a:cxn ang="0">
                <a:pos x="3721144" y="3621993"/>
              </a:cxn>
              <a:cxn ang="0">
                <a:pos x="3728011" y="3615900"/>
              </a:cxn>
              <a:cxn ang="0">
                <a:pos x="3731263" y="3585422"/>
              </a:cxn>
              <a:cxn ang="0">
                <a:pos x="3705240" y="3585422"/>
              </a:cxn>
              <a:cxn ang="0">
                <a:pos x="3721144" y="3621993"/>
              </a:cxn>
              <a:cxn ang="0">
                <a:pos x="9328985" y="3628087"/>
              </a:cxn>
              <a:cxn ang="0">
                <a:pos x="9334041" y="3620163"/>
              </a:cxn>
              <a:cxn ang="0">
                <a:pos x="9325369" y="3621993"/>
              </a:cxn>
              <a:cxn ang="0">
                <a:pos x="9328985" y="3628087"/>
              </a:cxn>
              <a:cxn ang="0">
                <a:pos x="5326710" y="3637842"/>
              </a:cxn>
              <a:cxn ang="0">
                <a:pos x="5313336" y="3601872"/>
              </a:cxn>
              <a:cxn ang="0">
                <a:pos x="5313336" y="3579320"/>
              </a:cxn>
              <a:cxn ang="0">
                <a:pos x="5321649" y="3579320"/>
              </a:cxn>
              <a:cxn ang="0">
                <a:pos x="5327795" y="3579320"/>
              </a:cxn>
              <a:cxn ang="0">
                <a:pos x="5326710" y="3602483"/>
              </a:cxn>
              <a:cxn ang="0">
                <a:pos x="5326710" y="3637842"/>
              </a:cxn>
              <a:cxn ang="0">
                <a:pos x="5068994" y="3643936"/>
              </a:cxn>
              <a:cxn ang="0">
                <a:pos x="5063933" y="3607975"/>
              </a:cxn>
              <a:cxn ang="0">
                <a:pos x="5061406" y="3607975"/>
              </a:cxn>
              <a:cxn ang="0">
                <a:pos x="5034656" y="3539707"/>
              </a:cxn>
              <a:cxn ang="0">
                <a:pos x="5034656" y="3531172"/>
              </a:cxn>
              <a:cxn ang="0">
                <a:pos x="5034656" y="3512272"/>
              </a:cxn>
              <a:cxn ang="0">
                <a:pos x="5049476" y="3512272"/>
              </a:cxn>
              <a:cxn ang="0">
                <a:pos x="5073332" y="3512272"/>
              </a:cxn>
              <a:cxn ang="0">
                <a:pos x="5065381" y="3557987"/>
              </a:cxn>
              <a:cxn ang="0">
                <a:pos x="5075862" y="3565302"/>
              </a:cxn>
              <a:cxn ang="0">
                <a:pos x="5085622" y="3561039"/>
              </a:cxn>
              <a:cxn ang="0">
                <a:pos x="5088152" y="3608577"/>
              </a:cxn>
              <a:cxn ang="0">
                <a:pos x="5068994" y="3643936"/>
              </a:cxn>
              <a:cxn ang="0">
                <a:pos x="5228756" y="3646980"/>
              </a:cxn>
              <a:cxn ang="0">
                <a:pos x="5224781" y="3646980"/>
              </a:cxn>
              <a:cxn ang="0">
                <a:pos x="5221167" y="3646980"/>
              </a:cxn>
              <a:cxn ang="0">
                <a:pos x="5208876" y="3639666"/>
              </a:cxn>
              <a:cxn ang="0">
                <a:pos x="5208876" y="3628698"/>
              </a:cxn>
              <a:cxn ang="0">
                <a:pos x="5211407" y="3598831"/>
              </a:cxn>
              <a:cxn ang="0">
                <a:pos x="5224418" y="3614069"/>
              </a:cxn>
              <a:cxn ang="0">
                <a:pos x="5228756" y="3631740"/>
              </a:cxn>
              <a:cxn ang="0">
                <a:pos x="8731583" y="3651861"/>
              </a:cxn>
              <a:cxn ang="0">
                <a:pos x="8734477" y="3634792"/>
              </a:cxn>
              <a:cxn ang="0">
                <a:pos x="8739899" y="3634792"/>
              </a:cxn>
              <a:cxn ang="0">
                <a:pos x="8839562" y="3631138"/>
              </a:cxn>
              <a:cxn ang="0">
                <a:pos x="8866672" y="3631138"/>
              </a:cxn>
              <a:cxn ang="0">
                <a:pos x="8866672" y="3648810"/>
              </a:cxn>
              <a:cxn ang="0">
                <a:pos x="8874261" y="3648810"/>
              </a:cxn>
              <a:cxn ang="0">
                <a:pos x="8891611" y="3648810"/>
              </a:cxn>
              <a:cxn ang="0">
                <a:pos x="8951619" y="3648810"/>
              </a:cxn>
              <a:cxn ang="0">
                <a:pos x="8960301" y="3648810"/>
              </a:cxn>
              <a:cxn ang="0">
                <a:pos x="8979096" y="3615289"/>
              </a:cxn>
              <a:cxn ang="0">
                <a:pos x="8898840" y="3589685"/>
              </a:cxn>
              <a:cxn ang="0">
                <a:pos x="8892698" y="3589685"/>
              </a:cxn>
              <a:cxn ang="0">
                <a:pos x="8872096" y="3610408"/>
              </a:cxn>
              <a:cxn ang="0">
                <a:pos x="8799816" y="3601263"/>
              </a:cxn>
              <a:cxn ang="0">
                <a:pos x="8740261" y="3607975"/>
              </a:cxn>
              <a:cxn ang="0">
                <a:pos x="8737728" y="3607975"/>
              </a:cxn>
              <a:cxn ang="0">
                <a:pos x="8657487" y="3607975"/>
              </a:cxn>
              <a:cxn ang="0">
                <a:pos x="8521582" y="3595780"/>
              </a:cxn>
              <a:cxn ang="0">
                <a:pos x="8497362" y="3630527"/>
              </a:cxn>
              <a:cxn ang="0">
                <a:pos x="8512907" y="3635401"/>
              </a:cxn>
              <a:cxn ang="0">
                <a:pos x="8522306" y="3647589"/>
              </a:cxn>
              <a:cxn ang="0">
                <a:pos x="8522306" y="3651861"/>
              </a:cxn>
              <a:cxn ang="0">
                <a:pos x="8575437" y="3651861"/>
              </a:cxn>
              <a:cxn ang="0">
                <a:pos x="8601461" y="3651861"/>
              </a:cxn>
              <a:cxn ang="0">
                <a:pos x="8627846" y="3651861"/>
              </a:cxn>
              <a:cxn ang="0">
                <a:pos x="8667609" y="3651861"/>
              </a:cxn>
              <a:cxn ang="0">
                <a:pos x="8676646" y="3651861"/>
              </a:cxn>
              <a:cxn ang="0">
                <a:pos x="8695437" y="3651861"/>
              </a:cxn>
              <a:cxn ang="0">
                <a:pos x="8731583" y="3651861"/>
              </a:cxn>
              <a:cxn ang="0">
                <a:pos x="14054605" y="3661616"/>
              </a:cxn>
              <a:cxn ang="0">
                <a:pos x="14057138" y="3661005"/>
              </a:cxn>
              <a:cxn ang="0">
                <a:pos x="14057138" y="3651250"/>
              </a:cxn>
              <a:cxn ang="0">
                <a:pos x="14054605" y="3661616"/>
              </a:cxn>
              <a:cxn ang="0">
                <a:pos x="4633446" y="3664659"/>
              </a:cxn>
              <a:cxn ang="0">
                <a:pos x="4608145" y="3664659"/>
              </a:cxn>
              <a:cxn ang="0">
                <a:pos x="4608145" y="3650639"/>
              </a:cxn>
              <a:cxn ang="0">
                <a:pos x="4607782" y="3650639"/>
              </a:cxn>
              <a:cxn ang="0">
                <a:pos x="4633446" y="3646376"/>
              </a:cxn>
              <a:cxn ang="0">
                <a:pos x="4633446" y="3664659"/>
              </a:cxn>
              <a:cxn ang="0">
                <a:pos x="14114607" y="3671362"/>
              </a:cxn>
              <a:cxn ang="0">
                <a:pos x="14117136" y="3670753"/>
              </a:cxn>
              <a:cxn ang="0">
                <a:pos x="14114607" y="3671362"/>
              </a:cxn>
              <a:cxn ang="0">
                <a:pos x="3502104" y="3672582"/>
              </a:cxn>
              <a:cxn ang="0">
                <a:pos x="3508971" y="3666490"/>
              </a:cxn>
              <a:cxn ang="0">
                <a:pos x="3512947" y="3665879"/>
              </a:cxn>
              <a:cxn ang="0">
                <a:pos x="3508971" y="3657344"/>
              </a:cxn>
              <a:cxn ang="0">
                <a:pos x="3498128" y="3665268"/>
              </a:cxn>
              <a:cxn ang="0">
                <a:pos x="3502104" y="3672582"/>
              </a:cxn>
              <a:cxn ang="0">
                <a:pos x="1921475" y="3692092"/>
              </a:cxn>
              <a:cxn ang="0">
                <a:pos x="1933403" y="3665879"/>
              </a:cxn>
              <a:cxn ang="0">
                <a:pos x="1930511" y="3665879"/>
              </a:cxn>
              <a:cxn ang="0">
                <a:pos x="1926174" y="3665879"/>
              </a:cxn>
              <a:cxn ang="0">
                <a:pos x="1922560" y="3665879"/>
              </a:cxn>
              <a:cxn ang="0">
                <a:pos x="1910270" y="3684771"/>
              </a:cxn>
              <a:cxn ang="0">
                <a:pos x="1908101" y="3692092"/>
              </a:cxn>
              <a:cxn ang="0">
                <a:pos x="1628338" y="3706721"/>
              </a:cxn>
              <a:cxn ang="0">
                <a:pos x="1628338" y="3689042"/>
              </a:cxn>
              <a:cxn ang="0">
                <a:pos x="1621108" y="3696966"/>
              </a:cxn>
              <a:cxn ang="0">
                <a:pos x="4826822" y="3708543"/>
              </a:cxn>
              <a:cxn ang="0">
                <a:pos x="4806943" y="3671362"/>
              </a:cxn>
              <a:cxn ang="0">
                <a:pos x="4806943" y="3653691"/>
              </a:cxn>
              <a:cxn ang="0">
                <a:pos x="4806943" y="3641495"/>
              </a:cxn>
              <a:cxn ang="0">
                <a:pos x="4817426" y="3654293"/>
              </a:cxn>
              <a:cxn ang="0">
                <a:pos x="4831522" y="3672582"/>
              </a:cxn>
              <a:cxn ang="0">
                <a:pos x="4833690" y="3672582"/>
              </a:cxn>
              <a:cxn ang="0">
                <a:pos x="4826822" y="3708543"/>
              </a:cxn>
              <a:cxn ang="0">
                <a:pos x="1589301" y="3715248"/>
              </a:cxn>
              <a:cxn ang="0">
                <a:pos x="1589301" y="3689651"/>
              </a:cxn>
              <a:cxn ang="0">
                <a:pos x="1586048" y="3685382"/>
              </a:cxn>
              <a:cxn ang="0">
                <a:pos x="1575206" y="3671973"/>
              </a:cxn>
              <a:cxn ang="0">
                <a:pos x="1575206" y="3667710"/>
              </a:cxn>
              <a:cxn ang="0">
                <a:pos x="1574120" y="3667710"/>
              </a:cxn>
              <a:cxn ang="0">
                <a:pos x="1562553" y="3667710"/>
              </a:cxn>
              <a:cxn ang="0">
                <a:pos x="1563639" y="3672582"/>
              </a:cxn>
              <a:cxn ang="0">
                <a:pos x="1563639" y="3682337"/>
              </a:cxn>
              <a:cxn ang="0">
                <a:pos x="1580626" y="3715248"/>
              </a:cxn>
              <a:cxn ang="0">
                <a:pos x="8831970" y="3720129"/>
              </a:cxn>
              <a:cxn ang="0">
                <a:pos x="8831970" y="3690262"/>
              </a:cxn>
              <a:cxn ang="0">
                <a:pos x="8831970" y="3677456"/>
              </a:cxn>
              <a:cxn ang="0">
                <a:pos x="8723632" y="3677456"/>
              </a:cxn>
              <a:cxn ang="0">
                <a:pos x="8685320" y="3677456"/>
              </a:cxn>
              <a:cxn ang="0">
                <a:pos x="8677364" y="3687822"/>
              </a:cxn>
              <a:cxn ang="0">
                <a:pos x="8673389" y="3692696"/>
              </a:cxn>
              <a:cxn ang="0">
                <a:pos x="8671223" y="3692696"/>
              </a:cxn>
              <a:cxn ang="0">
                <a:pos x="8671223" y="3718300"/>
              </a:cxn>
              <a:cxn ang="0">
                <a:pos x="8712790" y="3718300"/>
              </a:cxn>
              <a:cxn ang="0">
                <a:pos x="1467853" y="3732318"/>
              </a:cxn>
              <a:cxn ang="0">
                <a:pos x="1467853" y="3710985"/>
              </a:cxn>
              <a:cxn ang="0">
                <a:pos x="1459179" y="3721349"/>
              </a:cxn>
              <a:cxn ang="0">
                <a:pos x="1456287" y="3731707"/>
              </a:cxn>
              <a:cxn ang="0">
                <a:pos x="1456287" y="3732318"/>
              </a:cxn>
              <a:cxn ang="0">
                <a:pos x="1462072" y="3732318"/>
              </a:cxn>
              <a:cxn ang="0">
                <a:pos x="1921836" y="3740852"/>
              </a:cxn>
              <a:cxn ang="0">
                <a:pos x="1921836" y="3735978"/>
              </a:cxn>
              <a:cxn ang="0">
                <a:pos x="1919668" y="3735978"/>
              </a:cxn>
              <a:cxn ang="0">
                <a:pos x="1919668" y="3739632"/>
              </a:cxn>
              <a:cxn ang="0">
                <a:pos x="8960657" y="3742682"/>
              </a:cxn>
              <a:cxn ang="0">
                <a:pos x="8958851" y="3736589"/>
              </a:cxn>
              <a:cxn ang="0">
                <a:pos x="8951619" y="3738412"/>
              </a:cxn>
              <a:cxn ang="0">
                <a:pos x="8951619" y="3742682"/>
              </a:cxn>
              <a:cxn ang="0">
                <a:pos x="8872771" y="3748396"/>
              </a:cxn>
              <a:cxn ang="0">
                <a:pos x="8869923" y="3740852"/>
              </a:cxn>
              <a:cxn ang="0">
                <a:pos x="8860888" y="3742682"/>
              </a:cxn>
              <a:cxn ang="0">
                <a:pos x="8868839" y="3742682"/>
              </a:cxn>
              <a:cxn ang="0">
                <a:pos x="8872771" y="3748396"/>
              </a:cxn>
              <a:cxn ang="0">
                <a:pos x="8564592" y="3754870"/>
              </a:cxn>
              <a:cxn ang="0">
                <a:pos x="8573628" y="3753047"/>
              </a:cxn>
              <a:cxn ang="0">
                <a:pos x="8568929" y="3751827"/>
              </a:cxn>
              <a:cxn ang="0">
                <a:pos x="8566401" y="3745122"/>
              </a:cxn>
              <a:cxn ang="0">
                <a:pos x="8561340" y="3745122"/>
              </a:cxn>
              <a:cxn ang="0">
                <a:pos x="8564592" y="3754870"/>
              </a:cxn>
              <a:cxn ang="0">
                <a:pos x="4274163" y="3759140"/>
              </a:cxn>
              <a:cxn ang="0">
                <a:pos x="4247054" y="3715247"/>
              </a:cxn>
              <a:cxn ang="0">
                <a:pos x="4247054" y="3710984"/>
              </a:cxn>
              <a:cxn ang="0">
                <a:pos x="4270908" y="3706110"/>
              </a:cxn>
              <a:cxn ang="0">
                <a:pos x="4276693" y="3715858"/>
              </a:cxn>
              <a:cxn ang="0">
                <a:pos x="4276693" y="3737808"/>
              </a:cxn>
              <a:cxn ang="0">
                <a:pos x="4274163" y="3759140"/>
              </a:cxn>
              <a:cxn ang="0">
                <a:pos x="1286406" y="3763405"/>
              </a:cxn>
              <a:cxn ang="0">
                <a:pos x="1287128" y="3760362"/>
              </a:cxn>
              <a:cxn ang="0">
                <a:pos x="1282790" y="3763405"/>
              </a:cxn>
              <a:cxn ang="0">
                <a:pos x="883749" y="3764625"/>
              </a:cxn>
              <a:cxn ang="0">
                <a:pos x="883749" y="3759142"/>
              </a:cxn>
              <a:cxn ang="0">
                <a:pos x="880857" y="3762184"/>
              </a:cxn>
              <a:cxn ang="0">
                <a:pos x="14568001" y="3782837"/>
              </a:cxn>
              <a:cxn ang="0">
                <a:pos x="14570032" y="3774380"/>
              </a:cxn>
              <a:cxn ang="0">
                <a:pos x="14564249" y="3774380"/>
              </a:cxn>
              <a:cxn ang="0">
                <a:pos x="14563528" y="3779865"/>
              </a:cxn>
              <a:cxn ang="0">
                <a:pos x="14568001" y="3782837"/>
              </a:cxn>
              <a:cxn ang="0">
                <a:pos x="1386889" y="3802417"/>
              </a:cxn>
              <a:cxn ang="0">
                <a:pos x="1413635" y="3785957"/>
              </a:cxn>
              <a:cxn ang="0">
                <a:pos x="1427010" y="3777422"/>
              </a:cxn>
              <a:cxn ang="0">
                <a:pos x="1427371" y="3779865"/>
              </a:cxn>
              <a:cxn ang="0">
                <a:pos x="1427733" y="3760362"/>
              </a:cxn>
              <a:cxn ang="0">
                <a:pos x="1425565" y="3757310"/>
              </a:cxn>
              <a:cxn ang="0">
                <a:pos x="1413998" y="3739021"/>
              </a:cxn>
              <a:cxn ang="0">
                <a:pos x="1360142" y="3760362"/>
              </a:cxn>
              <a:cxn ang="0">
                <a:pos x="1320383" y="3760362"/>
              </a:cxn>
              <a:cxn ang="0">
                <a:pos x="1309176" y="3760362"/>
              </a:cxn>
              <a:cxn ang="0">
                <a:pos x="1345321" y="3802417"/>
              </a:cxn>
              <a:cxn ang="0">
                <a:pos x="1386889" y="3802417"/>
              </a:cxn>
              <a:cxn ang="0">
                <a:pos x="1986897" y="3802417"/>
              </a:cxn>
              <a:cxn ang="0">
                <a:pos x="1987983" y="3799366"/>
              </a:cxn>
              <a:cxn ang="0">
                <a:pos x="1963404" y="3743902"/>
              </a:cxn>
              <a:cxn ang="0">
                <a:pos x="1949308" y="3760964"/>
              </a:cxn>
              <a:cxn ang="0">
                <a:pos x="1942078" y="3760964"/>
              </a:cxn>
              <a:cxn ang="0">
                <a:pos x="1934850" y="3760964"/>
              </a:cxn>
              <a:cxn ang="0">
                <a:pos x="1934850" y="3781085"/>
              </a:cxn>
              <a:cxn ang="0">
                <a:pos x="1940271" y="3781085"/>
              </a:cxn>
              <a:cxn ang="0">
                <a:pos x="1986897" y="3802417"/>
              </a:cxn>
              <a:cxn ang="0">
                <a:pos x="1814486" y="3804246"/>
              </a:cxn>
              <a:cxn ang="0">
                <a:pos x="1827498" y="3784128"/>
              </a:cxn>
              <a:cxn ang="0">
                <a:pos x="1827498" y="3742072"/>
              </a:cxn>
              <a:cxn ang="0">
                <a:pos x="1827498" y="3717078"/>
              </a:cxn>
              <a:cxn ang="0">
                <a:pos x="1801835" y="3792662"/>
              </a:cxn>
              <a:cxn ang="0">
                <a:pos x="1801835" y="3804246"/>
              </a:cxn>
              <a:cxn ang="0">
                <a:pos x="1808343" y="3804246"/>
              </a:cxn>
              <a:cxn ang="0">
                <a:pos x="1763520" y="3806078"/>
              </a:cxn>
              <a:cxn ang="0">
                <a:pos x="1763520" y="3802417"/>
              </a:cxn>
              <a:cxn ang="0">
                <a:pos x="1763520" y="3789008"/>
              </a:cxn>
              <a:cxn ang="0">
                <a:pos x="1768943" y="3773770"/>
              </a:cxn>
              <a:cxn ang="0">
                <a:pos x="1771112" y="3770719"/>
              </a:cxn>
              <a:cxn ang="0">
                <a:pos x="1790270" y="3760964"/>
              </a:cxn>
              <a:cxn ang="0">
                <a:pos x="1750871" y="3739632"/>
              </a:cxn>
              <a:cxn ang="0">
                <a:pos x="1750871" y="3743902"/>
              </a:cxn>
              <a:cxn ang="0">
                <a:pos x="1750871" y="3781694"/>
              </a:cxn>
              <a:cxn ang="0">
                <a:pos x="1750871" y="3806078"/>
              </a:cxn>
              <a:cxn ang="0">
                <a:pos x="246509" y="3809120"/>
              </a:cxn>
              <a:cxn ang="0">
                <a:pos x="255184" y="3805467"/>
              </a:cxn>
              <a:cxn ang="0">
                <a:pos x="257715" y="3805467"/>
              </a:cxn>
              <a:cxn ang="0">
                <a:pos x="257715" y="3786568"/>
              </a:cxn>
              <a:cxn ang="0">
                <a:pos x="238197" y="3776202"/>
              </a:cxn>
              <a:cxn ang="0">
                <a:pos x="233497" y="3771330"/>
              </a:cxn>
              <a:cxn ang="0">
                <a:pos x="246509" y="3809120"/>
              </a:cxn>
              <a:cxn ang="0">
                <a:pos x="134458" y="3820706"/>
              </a:cxn>
              <a:cxn ang="0">
                <a:pos x="129762" y="3816435"/>
              </a:cxn>
              <a:cxn ang="0">
                <a:pos x="129762" y="3809730"/>
              </a:cxn>
              <a:cxn ang="0">
                <a:pos x="134458" y="3809730"/>
              </a:cxn>
              <a:cxn ang="0">
                <a:pos x="134458" y="3820706"/>
              </a:cxn>
              <a:cxn ang="0">
                <a:pos x="7559397" y="3823747"/>
              </a:cxn>
              <a:cxn ang="0">
                <a:pos x="7557950" y="3823747"/>
              </a:cxn>
              <a:cxn ang="0">
                <a:pos x="7559397" y="3820095"/>
              </a:cxn>
              <a:cxn ang="0">
                <a:pos x="7557226" y="3825579"/>
              </a:cxn>
              <a:cxn ang="0">
                <a:pos x="7555590" y="3823747"/>
              </a:cxn>
              <a:cxn ang="0">
                <a:pos x="7557950" y="3823747"/>
              </a:cxn>
              <a:cxn ang="0">
                <a:pos x="7465782" y="3826188"/>
              </a:cxn>
              <a:cxn ang="0">
                <a:pos x="7454575" y="3826188"/>
              </a:cxn>
              <a:cxn ang="0">
                <a:pos x="7426018" y="3826188"/>
              </a:cxn>
              <a:cxn ang="0">
                <a:pos x="7426018" y="3820095"/>
              </a:cxn>
              <a:cxn ang="0">
                <a:pos x="7426018" y="3818875"/>
              </a:cxn>
              <a:cxn ang="0">
                <a:pos x="7452409" y="3781692"/>
              </a:cxn>
              <a:cxn ang="0">
                <a:pos x="7478432" y="3759140"/>
              </a:cxn>
              <a:cxn ang="0">
                <a:pos x="7484216" y="3759140"/>
              </a:cxn>
              <a:cxn ang="0">
                <a:pos x="7490359" y="3759140"/>
              </a:cxn>
              <a:cxn ang="0">
                <a:pos x="7553251" y="3759140"/>
              </a:cxn>
              <a:cxn ang="0">
                <a:pos x="7493610" y="3803635"/>
              </a:cxn>
              <a:cxn ang="0">
                <a:pos x="7493610" y="3807289"/>
              </a:cxn>
              <a:cxn ang="0">
                <a:pos x="7496504" y="3807289"/>
              </a:cxn>
              <a:cxn ang="0">
                <a:pos x="7543265" y="3809949"/>
              </a:cxn>
              <a:cxn ang="0">
                <a:pos x="7555590" y="3823747"/>
              </a:cxn>
              <a:cxn ang="0">
                <a:pos x="7534092" y="3823747"/>
              </a:cxn>
              <a:cxn ang="0">
                <a:pos x="7518191" y="3823747"/>
              </a:cxn>
              <a:cxn ang="0">
                <a:pos x="7510240" y="3823747"/>
              </a:cxn>
              <a:cxn ang="0">
                <a:pos x="7506265" y="3823747"/>
              </a:cxn>
              <a:cxn ang="0">
                <a:pos x="7492529" y="3823747"/>
              </a:cxn>
              <a:cxn ang="0">
                <a:pos x="7492529" y="3818264"/>
              </a:cxn>
              <a:cxn ang="0">
                <a:pos x="7492529" y="3802415"/>
              </a:cxn>
              <a:cxn ang="0">
                <a:pos x="7465782" y="3826188"/>
              </a:cxn>
              <a:cxn ang="0">
                <a:pos x="7689519" y="3826799"/>
              </a:cxn>
              <a:cxn ang="0">
                <a:pos x="7686629" y="3821918"/>
              </a:cxn>
              <a:cxn ang="0">
                <a:pos x="7686629" y="3757310"/>
              </a:cxn>
              <a:cxn ang="0">
                <a:pos x="7692051" y="3736587"/>
              </a:cxn>
              <a:cxn ang="0">
                <a:pos x="7689519" y="3826799"/>
              </a:cxn>
              <a:cxn ang="0">
                <a:pos x="7915787" y="3828630"/>
              </a:cxn>
              <a:cxn ang="0">
                <a:pos x="7879642" y="3828630"/>
              </a:cxn>
              <a:cxn ang="0">
                <a:pos x="7788194" y="3828630"/>
              </a:cxn>
              <a:cxn ang="0">
                <a:pos x="7824339" y="3816435"/>
              </a:cxn>
              <a:cxn ang="0">
                <a:pos x="7920125" y="3735367"/>
              </a:cxn>
              <a:cxn ang="0">
                <a:pos x="7926270" y="3735367"/>
              </a:cxn>
              <a:cxn ang="0">
                <a:pos x="7930246" y="3738410"/>
              </a:cxn>
              <a:cxn ang="0">
                <a:pos x="7915787" y="3828630"/>
              </a:cxn>
              <a:cxn ang="0">
                <a:pos x="940135" y="3834724"/>
              </a:cxn>
              <a:cxn ang="0">
                <a:pos x="937966" y="3827410"/>
              </a:cxn>
              <a:cxn ang="0">
                <a:pos x="937966" y="3834724"/>
              </a:cxn>
              <a:cxn ang="0">
                <a:pos x="12958316" y="3839598"/>
              </a:cxn>
              <a:cxn ang="0">
                <a:pos x="12960845" y="3835944"/>
              </a:cxn>
              <a:cxn ang="0">
                <a:pos x="12958316" y="3835944"/>
              </a:cxn>
              <a:cxn ang="0">
                <a:pos x="12958316" y="3839598"/>
              </a:cxn>
              <a:cxn ang="0">
                <a:pos x="13479542" y="3843870"/>
              </a:cxn>
              <a:cxn ang="0">
                <a:pos x="13481346" y="3839598"/>
              </a:cxn>
              <a:cxn ang="0">
                <a:pos x="13477371" y="3839598"/>
              </a:cxn>
              <a:cxn ang="0">
                <a:pos x="7746626" y="3846911"/>
              </a:cxn>
              <a:cxn ang="0">
                <a:pos x="7734337" y="3846911"/>
              </a:cxn>
              <a:cxn ang="0">
                <a:pos x="7734337" y="3824969"/>
              </a:cxn>
              <a:cxn ang="0">
                <a:pos x="7746988" y="3814001"/>
              </a:cxn>
              <a:cxn ang="0">
                <a:pos x="7751325" y="3827410"/>
              </a:cxn>
              <a:cxn ang="0">
                <a:pos x="7746626" y="3846911"/>
              </a:cxn>
              <a:cxn ang="0">
                <a:pos x="1548096" y="3870076"/>
              </a:cxn>
              <a:cxn ang="0">
                <a:pos x="1625808" y="3866422"/>
              </a:cxn>
              <a:cxn ang="0">
                <a:pos x="1625808" y="3849353"/>
              </a:cxn>
              <a:cxn ang="0">
                <a:pos x="1548096" y="3823749"/>
              </a:cxn>
              <a:cxn ang="0">
                <a:pos x="11754682" y="3876170"/>
              </a:cxn>
              <a:cxn ang="0">
                <a:pos x="11765890" y="3868856"/>
              </a:cxn>
              <a:cxn ang="0">
                <a:pos x="11785409" y="3867636"/>
              </a:cxn>
              <a:cxn ang="0">
                <a:pos x="11754682" y="3858499"/>
              </a:cxn>
              <a:cxn ang="0">
                <a:pos x="11754682" y="3876170"/>
              </a:cxn>
              <a:cxn ang="0">
                <a:pos x="1550265" y="3891408"/>
              </a:cxn>
              <a:cxn ang="0">
                <a:pos x="1548096" y="3873737"/>
              </a:cxn>
              <a:cxn ang="0">
                <a:pos x="1548096" y="3891408"/>
              </a:cxn>
              <a:cxn ang="0">
                <a:pos x="3578368" y="3893849"/>
              </a:cxn>
              <a:cxn ang="0">
                <a:pos x="3565357" y="3893849"/>
              </a:cxn>
              <a:cxn ang="0">
                <a:pos x="3565357" y="3882874"/>
              </a:cxn>
              <a:cxn ang="0">
                <a:pos x="3565357" y="3871905"/>
              </a:cxn>
              <a:cxn ang="0">
                <a:pos x="3564995" y="3871294"/>
              </a:cxn>
              <a:cxn ang="0">
                <a:pos x="3578368" y="3871294"/>
              </a:cxn>
              <a:cxn ang="0">
                <a:pos x="3578368" y="3882271"/>
              </a:cxn>
              <a:cxn ang="0">
                <a:pos x="15221728" y="3898112"/>
              </a:cxn>
              <a:cxn ang="0">
                <a:pos x="15222451" y="3896289"/>
              </a:cxn>
              <a:cxn ang="0">
                <a:pos x="15222451" y="3892628"/>
              </a:cxn>
              <a:cxn ang="0">
                <a:pos x="15221728" y="3898112"/>
              </a:cxn>
              <a:cxn ang="0">
                <a:pos x="10265189" y="3899332"/>
              </a:cxn>
              <a:cxn ang="0">
                <a:pos x="10255791" y="3899332"/>
              </a:cxn>
              <a:cxn ang="0">
                <a:pos x="10243143" y="3895069"/>
              </a:cxn>
              <a:cxn ang="0">
                <a:pos x="10253265" y="3885923"/>
              </a:cxn>
              <a:cxn ang="0">
                <a:pos x="10334954" y="3893238"/>
              </a:cxn>
              <a:cxn ang="0">
                <a:pos x="10283625" y="3896898"/>
              </a:cxn>
              <a:cxn ang="0">
                <a:pos x="10265189" y="3896898"/>
              </a:cxn>
              <a:cxn ang="0">
                <a:pos x="12904823" y="3908477"/>
              </a:cxn>
              <a:cxn ang="0">
                <a:pos x="12906628" y="3902383"/>
              </a:cxn>
              <a:cxn ang="0">
                <a:pos x="12901566" y="3902383"/>
              </a:cxn>
              <a:cxn ang="0">
                <a:pos x="1633399" y="3935911"/>
              </a:cxn>
              <a:cxn ang="0">
                <a:pos x="1638460" y="3933470"/>
              </a:cxn>
              <a:cxn ang="0">
                <a:pos x="1626531" y="3893239"/>
              </a:cxn>
              <a:cxn ang="0">
                <a:pos x="1589301" y="3893239"/>
              </a:cxn>
              <a:cxn ang="0">
                <a:pos x="1592193" y="3913961"/>
              </a:cxn>
              <a:cxn ang="0">
                <a:pos x="1608459" y="3932861"/>
              </a:cxn>
              <a:cxn ang="0">
                <a:pos x="1629061" y="3935911"/>
              </a:cxn>
              <a:cxn ang="0">
                <a:pos x="12069219" y="3937733"/>
              </a:cxn>
              <a:cxn ang="0">
                <a:pos x="12057288" y="3925547"/>
              </a:cxn>
              <a:cxn ang="0">
                <a:pos x="12067410" y="3917012"/>
              </a:cxn>
              <a:cxn ang="0">
                <a:pos x="12082230" y="3917012"/>
              </a:cxn>
              <a:cxn ang="0">
                <a:pos x="12082230" y="3916401"/>
              </a:cxn>
              <a:cxn ang="0">
                <a:pos x="12085120" y="3916401"/>
              </a:cxn>
              <a:cxn ang="0">
                <a:pos x="12072108" y="3935301"/>
              </a:cxn>
              <a:cxn ang="0">
                <a:pos x="12069219" y="3937733"/>
              </a:cxn>
              <a:cxn ang="0">
                <a:pos x="16412383" y="3937735"/>
              </a:cxn>
              <a:cxn ang="0">
                <a:pos x="16400817" y="3937735"/>
              </a:cxn>
              <a:cxn ang="0">
                <a:pos x="16412383" y="3937735"/>
              </a:cxn>
              <a:cxn ang="0">
                <a:pos x="12480838" y="3943829"/>
              </a:cxn>
              <a:cxn ang="0">
                <a:pos x="12451198" y="3943829"/>
              </a:cxn>
              <a:cxn ang="0">
                <a:pos x="12447224" y="3943829"/>
              </a:cxn>
              <a:cxn ang="0">
                <a:pos x="12420115" y="3943829"/>
              </a:cxn>
              <a:cxn ang="0">
                <a:pos x="12416799" y="3938955"/>
              </a:cxn>
              <a:cxn ang="0">
                <a:pos x="12466021" y="3938955"/>
              </a:cxn>
              <a:cxn ang="0">
                <a:pos x="12474334" y="3938955"/>
              </a:cxn>
              <a:cxn ang="0">
                <a:pos x="12477224" y="3938955"/>
              </a:cxn>
              <a:cxn ang="0">
                <a:pos x="12479393" y="3938955"/>
              </a:cxn>
              <a:cxn ang="0">
                <a:pos x="1709303" y="3944438"/>
              </a:cxn>
              <a:cxn ang="0">
                <a:pos x="1734605" y="3939564"/>
              </a:cxn>
              <a:cxn ang="0">
                <a:pos x="1746172" y="3923106"/>
              </a:cxn>
              <a:cxn ang="0">
                <a:pos x="1749785" y="3924326"/>
              </a:cxn>
              <a:cxn ang="0">
                <a:pos x="1723400" y="3901774"/>
              </a:cxn>
              <a:cxn ang="0">
                <a:pos x="1700267" y="3940175"/>
              </a:cxn>
              <a:cxn ang="0">
                <a:pos x="12113315" y="3965777"/>
              </a:cxn>
              <a:cxn ang="0">
                <a:pos x="12110787" y="3943225"/>
              </a:cxn>
              <a:cxn ang="0">
                <a:pos x="12113677" y="3940785"/>
              </a:cxn>
              <a:cxn ang="0">
                <a:pos x="12136449" y="3958463"/>
              </a:cxn>
              <a:cxn ang="0">
                <a:pos x="1686894" y="3975681"/>
              </a:cxn>
              <a:cxn ang="0">
                <a:pos x="1694484" y="3961507"/>
              </a:cxn>
              <a:cxn ang="0">
                <a:pos x="1682918" y="3956024"/>
              </a:cxn>
              <a:cxn ang="0">
                <a:pos x="1676050" y="3970651"/>
              </a:cxn>
              <a:cxn ang="0">
                <a:pos x="1686894" y="3975681"/>
              </a:cxn>
              <a:cxn ang="0">
                <a:pos x="11837" y="3979722"/>
              </a:cxn>
              <a:cxn ang="0">
                <a:pos x="6867" y="3977356"/>
              </a:cxn>
              <a:cxn ang="0">
                <a:pos x="0" y="3962728"/>
              </a:cxn>
              <a:cxn ang="0">
                <a:pos x="10121" y="3966991"/>
              </a:cxn>
              <a:cxn ang="0">
                <a:pos x="18434" y="3970653"/>
              </a:cxn>
              <a:cxn ang="0">
                <a:pos x="11837" y="3979722"/>
              </a:cxn>
              <a:cxn ang="0">
                <a:pos x="1128450" y="3982840"/>
              </a:cxn>
              <a:cxn ang="0">
                <a:pos x="1092305" y="3965777"/>
              </a:cxn>
              <a:cxn ang="0">
                <a:pos x="1088330" y="3949928"/>
              </a:cxn>
              <a:cxn ang="0">
                <a:pos x="1098089" y="3942005"/>
              </a:cxn>
              <a:cxn ang="0">
                <a:pos x="1134235" y="3966991"/>
              </a:cxn>
              <a:cxn ang="0">
                <a:pos x="1128450" y="3982840"/>
              </a:cxn>
              <a:cxn ang="0">
                <a:pos x="1469660" y="4002960"/>
              </a:cxn>
              <a:cxn ang="0">
                <a:pos x="1481227" y="3999300"/>
              </a:cxn>
              <a:cxn ang="0">
                <a:pos x="1481227" y="3985280"/>
              </a:cxn>
              <a:cxn ang="0">
                <a:pos x="1483036" y="3981628"/>
              </a:cxn>
              <a:cxn ang="0">
                <a:pos x="1459179" y="3974305"/>
              </a:cxn>
              <a:cxn ang="0">
                <a:pos x="1455566" y="3981628"/>
              </a:cxn>
              <a:cxn ang="0">
                <a:pos x="1455566" y="4002960"/>
              </a:cxn>
              <a:cxn ang="0">
                <a:pos x="1459179" y="4002960"/>
              </a:cxn>
              <a:cxn ang="0">
                <a:pos x="1465323" y="4002960"/>
              </a:cxn>
              <a:cxn ang="0">
                <a:pos x="13339660" y="4018198"/>
              </a:cxn>
              <a:cxn ang="0">
                <a:pos x="13332428" y="4018198"/>
              </a:cxn>
              <a:cxn ang="0">
                <a:pos x="13332428" y="4014278"/>
              </a:cxn>
              <a:cxn ang="0">
                <a:pos x="13337851" y="4012706"/>
              </a:cxn>
              <a:cxn ang="0">
                <a:pos x="13342617" y="4014041"/>
              </a:cxn>
              <a:cxn ang="0">
                <a:pos x="13554359" y="4023683"/>
              </a:cxn>
              <a:cxn ang="0">
                <a:pos x="13542433" y="3962728"/>
              </a:cxn>
              <a:cxn ang="0">
                <a:pos x="13534478" y="3962728"/>
              </a:cxn>
              <a:cxn ang="0">
                <a:pos x="13530503" y="3962728"/>
              </a:cxn>
              <a:cxn ang="0">
                <a:pos x="13530503" y="4023683"/>
              </a:cxn>
              <a:cxn ang="0">
                <a:pos x="13554359" y="4023683"/>
              </a:cxn>
              <a:cxn ang="0">
                <a:pos x="12905546" y="4026124"/>
              </a:cxn>
              <a:cxn ang="0">
                <a:pos x="12915665" y="4018809"/>
              </a:cxn>
              <a:cxn ang="0">
                <a:pos x="12917110" y="3991374"/>
              </a:cxn>
              <a:cxn ang="0">
                <a:pos x="12907713" y="3984060"/>
              </a:cxn>
              <a:cxn ang="0">
                <a:pos x="12886390" y="3971873"/>
              </a:cxn>
              <a:cxn ang="0">
                <a:pos x="12878076" y="3971873"/>
              </a:cxn>
              <a:cxn ang="0">
                <a:pos x="12905546" y="4026124"/>
              </a:cxn>
              <a:cxn ang="0">
                <a:pos x="237857" y="4031376"/>
              </a:cxn>
              <a:cxn ang="0">
                <a:pos x="289161" y="4013928"/>
              </a:cxn>
              <a:cxn ang="0">
                <a:pos x="275063" y="4013928"/>
              </a:cxn>
              <a:cxn ang="0">
                <a:pos x="209279" y="4013928"/>
              </a:cxn>
              <a:cxn ang="0">
                <a:pos x="198284" y="4013928"/>
              </a:cxn>
              <a:cxn ang="0">
                <a:pos x="187231" y="4009054"/>
              </a:cxn>
              <a:cxn ang="0">
                <a:pos x="191929" y="4013928"/>
              </a:cxn>
              <a:cxn ang="0">
                <a:pos x="198284" y="4013928"/>
              </a:cxn>
              <a:cxn ang="0">
                <a:pos x="13112204" y="4033510"/>
              </a:cxn>
              <a:cxn ang="0">
                <a:pos x="13149525" y="4029216"/>
              </a:cxn>
              <a:cxn ang="0">
                <a:pos x="13183861" y="3996757"/>
              </a:cxn>
              <a:cxn ang="0">
                <a:pos x="13184597" y="3998079"/>
              </a:cxn>
              <a:cxn ang="0">
                <a:pos x="13185683" y="3995035"/>
              </a:cxn>
              <a:cxn ang="0">
                <a:pos x="13183861" y="3996757"/>
              </a:cxn>
              <a:cxn ang="0">
                <a:pos x="13179175" y="3988331"/>
              </a:cxn>
              <a:cxn ang="0">
                <a:pos x="13131092" y="3976136"/>
              </a:cxn>
              <a:cxn ang="0">
                <a:pos x="13104345" y="3976136"/>
              </a:cxn>
              <a:cxn ang="0">
                <a:pos x="13100365" y="3976136"/>
              </a:cxn>
              <a:cxn ang="0">
                <a:pos x="13051209" y="3971262"/>
              </a:cxn>
              <a:cxn ang="0">
                <a:pos x="13048681" y="3971262"/>
              </a:cxn>
              <a:cxn ang="0">
                <a:pos x="13048681" y="3979186"/>
              </a:cxn>
              <a:cxn ang="0">
                <a:pos x="13034945" y="4010275"/>
              </a:cxn>
              <a:cxn ang="0">
                <a:pos x="13112204" y="4033510"/>
              </a:cxn>
              <a:cxn ang="0">
                <a:pos x="801609" y="4045395"/>
              </a:cxn>
              <a:cxn ang="0">
                <a:pos x="843628" y="4012706"/>
              </a:cxn>
              <a:cxn ang="0">
                <a:pos x="840012" y="4007834"/>
              </a:cxn>
              <a:cxn ang="0">
                <a:pos x="817241" y="3990765"/>
              </a:cxn>
              <a:cxn ang="0">
                <a:pos x="778205" y="3990765"/>
              </a:cxn>
              <a:cxn ang="0">
                <a:pos x="738445" y="4033438"/>
              </a:cxn>
              <a:cxn ang="0">
                <a:pos x="756879" y="4036481"/>
              </a:cxn>
              <a:cxn ang="0">
                <a:pos x="801609" y="4045395"/>
              </a:cxn>
              <a:cxn ang="0">
                <a:pos x="12661958" y="4050047"/>
              </a:cxn>
              <a:cxn ang="0">
                <a:pos x="12641038" y="4048065"/>
              </a:cxn>
              <a:cxn ang="0">
                <a:pos x="12676460" y="4018198"/>
              </a:cxn>
              <a:cxn ang="0">
                <a:pos x="12679354" y="4036479"/>
              </a:cxn>
              <a:cxn ang="0">
                <a:pos x="12661958" y="4050047"/>
              </a:cxn>
              <a:cxn ang="0">
                <a:pos x="1120860" y="4051719"/>
              </a:cxn>
              <a:cxn ang="0">
                <a:pos x="1103150" y="4032216"/>
              </a:cxn>
              <a:cxn ang="0">
                <a:pos x="1104559" y="4024292"/>
              </a:cxn>
              <a:cxn ang="0">
                <a:pos x="1123029" y="4013927"/>
              </a:cxn>
              <a:cxn ang="0">
                <a:pos x="1120860" y="4051719"/>
              </a:cxn>
              <a:cxn ang="0">
                <a:pos x="1412190" y="4071839"/>
              </a:cxn>
              <a:cxn ang="0">
                <a:pos x="1411829" y="4061474"/>
              </a:cxn>
              <a:cxn ang="0">
                <a:pos x="1411829" y="4054159"/>
              </a:cxn>
              <a:cxn ang="0">
                <a:pos x="1411829" y="4050499"/>
              </a:cxn>
              <a:cxn ang="0">
                <a:pos x="1388695" y="4040751"/>
              </a:cxn>
              <a:cxn ang="0">
                <a:pos x="1383637" y="4058424"/>
              </a:cxn>
              <a:cxn ang="0">
                <a:pos x="1411829" y="4068788"/>
              </a:cxn>
              <a:cxn ang="0">
                <a:pos x="1067367" y="4073660"/>
              </a:cxn>
              <a:cxn ang="0">
                <a:pos x="1041342" y="4029776"/>
              </a:cxn>
              <a:cxn ang="0">
                <a:pos x="1067367" y="4073660"/>
              </a:cxn>
              <a:cxn ang="0">
                <a:pos x="12098131" y="4073662"/>
              </a:cxn>
              <a:cxn ang="0">
                <a:pos x="12098131" y="4052939"/>
              </a:cxn>
              <a:cxn ang="0">
                <a:pos x="12100303" y="4016978"/>
              </a:cxn>
              <a:cxn ang="0">
                <a:pos x="12109338" y="4049287"/>
              </a:cxn>
              <a:cxn ang="0">
                <a:pos x="12098131" y="4073662"/>
              </a:cxn>
              <a:cxn ang="0">
                <a:pos x="12192112" y="4073662"/>
              </a:cxn>
              <a:cxn ang="0">
                <a:pos x="12160661" y="4071839"/>
              </a:cxn>
              <a:cxn ang="0">
                <a:pos x="12154157" y="4028555"/>
              </a:cxn>
              <a:cxn ang="0">
                <a:pos x="12172229" y="4043795"/>
              </a:cxn>
              <a:cxn ang="0">
                <a:pos x="12191749" y="4051108"/>
              </a:cxn>
              <a:cxn ang="0">
                <a:pos x="12198977" y="4037701"/>
              </a:cxn>
              <a:cxn ang="0">
                <a:pos x="12218858" y="3984060"/>
              </a:cxn>
              <a:cxn ang="0">
                <a:pos x="12232231" y="3984060"/>
              </a:cxn>
              <a:cxn ang="0">
                <a:pos x="12232231" y="4006612"/>
              </a:cxn>
              <a:cxn ang="0">
                <a:pos x="12244519" y="4029776"/>
              </a:cxn>
              <a:cxn ang="0">
                <a:pos x="12192112" y="4051719"/>
              </a:cxn>
              <a:cxn ang="0">
                <a:pos x="12192112" y="4068788"/>
              </a:cxn>
              <a:cxn ang="0">
                <a:pos x="12192112" y="4073662"/>
              </a:cxn>
              <a:cxn ang="0">
                <a:pos x="15499324" y="4094392"/>
              </a:cxn>
              <a:cxn ang="0">
                <a:pos x="15501128" y="4085248"/>
              </a:cxn>
              <a:cxn ang="0">
                <a:pos x="15498599" y="4094392"/>
              </a:cxn>
              <a:cxn ang="0">
                <a:pos x="14578707" y="4095003"/>
              </a:cxn>
              <a:cxn ang="0">
                <a:pos x="14587743" y="4077323"/>
              </a:cxn>
              <a:cxn ang="0">
                <a:pos x="14587743" y="4072449"/>
              </a:cxn>
              <a:cxn ang="0">
                <a:pos x="14581964" y="4049285"/>
              </a:cxn>
              <a:cxn ang="0">
                <a:pos x="14556660" y="4066959"/>
              </a:cxn>
              <a:cxn ang="0">
                <a:pos x="14556660" y="4080374"/>
              </a:cxn>
              <a:cxn ang="0">
                <a:pos x="14570395" y="4094392"/>
              </a:cxn>
              <a:cxn ang="0">
                <a:pos x="14579432" y="4090731"/>
              </a:cxn>
              <a:cxn ang="0">
                <a:pos x="932182" y="4096824"/>
              </a:cxn>
              <a:cxn ang="0">
                <a:pos x="932182" y="4076712"/>
              </a:cxn>
              <a:cxn ang="0">
                <a:pos x="962545" y="4029776"/>
              </a:cxn>
              <a:cxn ang="0">
                <a:pos x="1040258" y="4029776"/>
              </a:cxn>
              <a:cxn ang="0">
                <a:pos x="1040618" y="4029776"/>
              </a:cxn>
              <a:cxn ang="0">
                <a:pos x="932182" y="4096824"/>
              </a:cxn>
              <a:cxn ang="0">
                <a:pos x="791579" y="4096825"/>
              </a:cxn>
              <a:cxn ang="0">
                <a:pos x="795917" y="4094392"/>
              </a:cxn>
              <a:cxn ang="0">
                <a:pos x="792300" y="4088298"/>
              </a:cxn>
              <a:cxn ang="0">
                <a:pos x="786880" y="4096825"/>
              </a:cxn>
              <a:cxn ang="0">
                <a:pos x="791579" y="4096825"/>
              </a:cxn>
              <a:cxn ang="0">
                <a:pos x="546514" y="4097435"/>
              </a:cxn>
              <a:cxn ang="0">
                <a:pos x="542176" y="4090731"/>
              </a:cxn>
              <a:cxn ang="0">
                <a:pos x="562779" y="4085248"/>
              </a:cxn>
              <a:cxn ang="0">
                <a:pos x="550851" y="4082197"/>
              </a:cxn>
              <a:cxn ang="0">
                <a:pos x="534947" y="4093783"/>
              </a:cxn>
              <a:cxn ang="0">
                <a:pos x="546514" y="4097435"/>
              </a:cxn>
              <a:cxn ang="0">
                <a:pos x="1077124" y="4097435"/>
              </a:cxn>
              <a:cxn ang="0">
                <a:pos x="1068088" y="4074882"/>
              </a:cxn>
              <a:cxn ang="0">
                <a:pos x="1077124" y="4097435"/>
              </a:cxn>
              <a:cxn ang="0">
                <a:pos x="310487" y="4101706"/>
              </a:cxn>
              <a:cxn ang="0">
                <a:pos x="306148" y="4091340"/>
              </a:cxn>
              <a:cxn ang="0">
                <a:pos x="303619" y="4084637"/>
              </a:cxn>
              <a:cxn ang="0">
                <a:pos x="299283" y="4074882"/>
              </a:cxn>
              <a:cxn ang="0">
                <a:pos x="276149" y="4074882"/>
              </a:cxn>
              <a:cxn ang="0">
                <a:pos x="290967" y="4100486"/>
              </a:cxn>
              <a:cxn ang="0">
                <a:pos x="286269" y="4095612"/>
              </a:cxn>
              <a:cxn ang="0">
                <a:pos x="310487" y="4101706"/>
              </a:cxn>
              <a:cxn ang="0">
                <a:pos x="396918" y="4103532"/>
              </a:cxn>
              <a:cxn ang="0">
                <a:pos x="430128" y="4081586"/>
              </a:cxn>
              <a:cxn ang="0">
                <a:pos x="367956" y="4081586"/>
              </a:cxn>
              <a:cxn ang="0">
                <a:pos x="363258" y="4077934"/>
              </a:cxn>
              <a:cxn ang="0">
                <a:pos x="364197" y="4079763"/>
              </a:cxn>
              <a:cxn ang="0">
                <a:pos x="396918" y="4103532"/>
              </a:cxn>
              <a:cxn ang="0">
                <a:pos x="13171947" y="4105969"/>
              </a:cxn>
              <a:cxn ang="0">
                <a:pos x="13143251" y="4105969"/>
              </a:cxn>
              <a:cxn ang="0">
                <a:pos x="13152314" y="4103010"/>
              </a:cxn>
              <a:cxn ang="0">
                <a:pos x="13170432" y="4102942"/>
              </a:cxn>
              <a:cxn ang="0">
                <a:pos x="1107487" y="4112673"/>
              </a:cxn>
              <a:cxn ang="0">
                <a:pos x="1120499" y="4097435"/>
              </a:cxn>
              <a:cxn ang="0">
                <a:pos x="1107487" y="4112673"/>
              </a:cxn>
              <a:cxn ang="0">
                <a:pos x="1168844" y="4118539"/>
              </a:cxn>
              <a:cxn ang="0">
                <a:pos x="1149415" y="4096824"/>
              </a:cxn>
              <a:cxn ang="0">
                <a:pos x="1187729" y="4096824"/>
              </a:cxn>
              <a:cxn ang="0">
                <a:pos x="1168844" y="4118539"/>
              </a:cxn>
              <a:cxn ang="0">
                <a:pos x="12604874" y="4119376"/>
              </a:cxn>
              <a:cxn ang="0">
                <a:pos x="12578488" y="4119376"/>
              </a:cxn>
              <a:cxn ang="0">
                <a:pos x="12604874" y="4119376"/>
              </a:cxn>
              <a:cxn ang="0">
                <a:pos x="13856628" y="4120220"/>
              </a:cxn>
              <a:cxn ang="0">
                <a:pos x="13820074" y="4119987"/>
              </a:cxn>
              <a:cxn ang="0">
                <a:pos x="13850797" y="4095001"/>
              </a:cxn>
              <a:cxn ang="0">
                <a:pos x="13866341" y="4098044"/>
              </a:cxn>
              <a:cxn ang="0">
                <a:pos x="13889113" y="4098044"/>
              </a:cxn>
              <a:cxn ang="0">
                <a:pos x="13856628" y="4120220"/>
              </a:cxn>
              <a:cxn ang="0">
                <a:pos x="12154158" y="4121438"/>
              </a:cxn>
              <a:cxn ang="0">
                <a:pos x="12113313" y="4118164"/>
              </a:cxn>
              <a:cxn ang="0">
                <a:pos x="12192831" y="4096824"/>
              </a:cxn>
              <a:cxn ang="0">
                <a:pos x="12154158" y="4121438"/>
              </a:cxn>
              <a:cxn ang="0">
                <a:pos x="13062492" y="4127914"/>
              </a:cxn>
              <a:cxn ang="0">
                <a:pos x="13034298" y="4107799"/>
              </a:cxn>
              <a:cxn ang="0">
                <a:pos x="13082013" y="4093170"/>
              </a:cxn>
              <a:cxn ang="0">
                <a:pos x="13082013" y="4111452"/>
              </a:cxn>
              <a:cxn ang="0">
                <a:pos x="13062492" y="4127914"/>
              </a:cxn>
              <a:cxn ang="0">
                <a:pos x="1737859" y="4129133"/>
              </a:cxn>
              <a:cxn ang="0">
                <a:pos x="1740390" y="4128523"/>
              </a:cxn>
              <a:cxn ang="0">
                <a:pos x="1737859" y="4121818"/>
              </a:cxn>
              <a:cxn ang="0">
                <a:pos x="1737859" y="4129133"/>
              </a:cxn>
              <a:cxn ang="0">
                <a:pos x="14857509" y="4131876"/>
              </a:cxn>
              <a:cxn ang="0">
                <a:pos x="14850234" y="4118164"/>
              </a:cxn>
              <a:cxn ang="0">
                <a:pos x="14863969" y="4118164"/>
              </a:cxn>
              <a:cxn ang="0">
                <a:pos x="14857509" y="4131876"/>
              </a:cxn>
              <a:cxn ang="0">
                <a:pos x="80241" y="4141328"/>
              </a:cxn>
              <a:cxn ang="0">
                <a:pos x="67229" y="4141328"/>
              </a:cxn>
              <a:cxn ang="0">
                <a:pos x="50242" y="4131573"/>
              </a:cxn>
              <a:cxn ang="0">
                <a:pos x="72290" y="4126088"/>
              </a:cxn>
              <a:cxn ang="0">
                <a:pos x="80241" y="4141328"/>
              </a:cxn>
              <a:cxn ang="0">
                <a:pos x="12741504" y="4144371"/>
              </a:cxn>
              <a:cxn ang="0">
                <a:pos x="12726683" y="4144371"/>
              </a:cxn>
              <a:cxn ang="0">
                <a:pos x="12673552" y="4119378"/>
              </a:cxn>
              <a:cxn ang="0">
                <a:pos x="12675718" y="4099266"/>
              </a:cxn>
              <a:cxn ang="0">
                <a:pos x="12686201" y="4090120"/>
              </a:cxn>
              <a:cxn ang="0">
                <a:pos x="12766442" y="4121818"/>
              </a:cxn>
              <a:cxn ang="0">
                <a:pos x="12761385" y="4132793"/>
              </a:cxn>
              <a:cxn ang="0">
                <a:pos x="12741504" y="4144371"/>
              </a:cxn>
              <a:cxn ang="0">
                <a:pos x="16121015" y="4154736"/>
              </a:cxn>
              <a:cxn ang="0">
                <a:pos x="16121015" y="4148033"/>
              </a:cxn>
              <a:cxn ang="0">
                <a:pos x="16116582" y="4148033"/>
              </a:cxn>
              <a:cxn ang="0">
                <a:pos x="16116679" y="4145593"/>
              </a:cxn>
              <a:cxn ang="0">
                <a:pos x="16115955" y="4148033"/>
              </a:cxn>
              <a:cxn ang="0">
                <a:pos x="16116582" y="4148033"/>
              </a:cxn>
              <a:cxn ang="0">
                <a:pos x="16116316" y="4154736"/>
              </a:cxn>
              <a:cxn ang="0">
                <a:pos x="16121015" y="4154736"/>
              </a:cxn>
              <a:cxn ang="0">
                <a:pos x="13651637" y="4185823"/>
              </a:cxn>
              <a:cxn ang="0">
                <a:pos x="13618748" y="4160220"/>
              </a:cxn>
              <a:cxn ang="0">
                <a:pos x="13642600" y="4120596"/>
              </a:cxn>
              <a:cxn ang="0">
                <a:pos x="13672603" y="4145591"/>
              </a:cxn>
              <a:cxn ang="0">
                <a:pos x="13651637" y="4185823"/>
              </a:cxn>
              <a:cxn ang="0">
                <a:pos x="13700798" y="4187044"/>
              </a:cxn>
              <a:cxn ang="0">
                <a:pos x="13697180" y="4100484"/>
              </a:cxn>
              <a:cxn ang="0">
                <a:pos x="13769470" y="4100484"/>
              </a:cxn>
              <a:cxn ang="0">
                <a:pos x="13741642" y="4141930"/>
              </a:cxn>
              <a:cxn ang="0">
                <a:pos x="13700798" y="4187044"/>
              </a:cxn>
              <a:cxn ang="0">
                <a:pos x="15197943" y="4188257"/>
              </a:cxn>
              <a:cxn ang="0">
                <a:pos x="15171196" y="4165094"/>
              </a:cxn>
              <a:cxn ang="0">
                <a:pos x="15197943" y="4188257"/>
              </a:cxn>
              <a:cxn ang="0">
                <a:pos x="2055936" y="4193749"/>
              </a:cxn>
              <a:cxn ang="0">
                <a:pos x="2043286" y="4187646"/>
              </a:cxn>
              <a:cxn ang="0">
                <a:pos x="2043286" y="4172408"/>
              </a:cxn>
              <a:cxn ang="0">
                <a:pos x="2043286" y="4168145"/>
              </a:cxn>
              <a:cxn ang="0">
                <a:pos x="2047263" y="4164491"/>
              </a:cxn>
              <a:cxn ang="0">
                <a:pos x="2077985" y="4145591"/>
              </a:cxn>
              <a:cxn ang="0">
                <a:pos x="2081239" y="4145591"/>
              </a:cxn>
              <a:cxn ang="0">
                <a:pos x="2080515" y="4162051"/>
              </a:cxn>
              <a:cxn ang="0">
                <a:pos x="2080515" y="4190088"/>
              </a:cxn>
              <a:cxn ang="0">
                <a:pos x="975195" y="4202283"/>
              </a:cxn>
              <a:cxn ang="0">
                <a:pos x="969412" y="4202283"/>
              </a:cxn>
              <a:cxn ang="0">
                <a:pos x="969412" y="4194969"/>
              </a:cxn>
              <a:cxn ang="0">
                <a:pos x="975195" y="4190088"/>
              </a:cxn>
              <a:cxn ang="0">
                <a:pos x="975195" y="4202283"/>
              </a:cxn>
              <a:cxn ang="0">
                <a:pos x="633263" y="4207157"/>
              </a:cxn>
              <a:cxn ang="0">
                <a:pos x="622780" y="4198012"/>
              </a:cxn>
              <a:cxn ang="0">
                <a:pos x="626758" y="4194358"/>
              </a:cxn>
              <a:cxn ang="0">
                <a:pos x="633263" y="4189477"/>
              </a:cxn>
              <a:cxn ang="0">
                <a:pos x="643745" y="4198012"/>
              </a:cxn>
              <a:cxn ang="0">
                <a:pos x="640491" y="4201672"/>
              </a:cxn>
              <a:cxn ang="0">
                <a:pos x="633263" y="4207157"/>
              </a:cxn>
              <a:cxn ang="0">
                <a:pos x="11765235" y="4210207"/>
              </a:cxn>
              <a:cxn ang="0">
                <a:pos x="11765235" y="4185823"/>
              </a:cxn>
              <a:cxn ang="0">
                <a:pos x="11778970" y="4185823"/>
              </a:cxn>
              <a:cxn ang="0">
                <a:pos x="11776800" y="4191918"/>
              </a:cxn>
              <a:cxn ang="0">
                <a:pos x="11775357" y="4197401"/>
              </a:cxn>
              <a:cxn ang="0">
                <a:pos x="11765235" y="4210207"/>
              </a:cxn>
              <a:cxn ang="0">
                <a:pos x="11925718" y="4212030"/>
              </a:cxn>
              <a:cxn ang="0">
                <a:pos x="11913792" y="4212030"/>
              </a:cxn>
              <a:cxn ang="0">
                <a:pos x="11860660" y="4190697"/>
              </a:cxn>
              <a:cxn ang="0">
                <a:pos x="11925718" y="4190697"/>
              </a:cxn>
              <a:cxn ang="0">
                <a:pos x="11925718" y="4212030"/>
              </a:cxn>
              <a:cxn ang="0">
                <a:pos x="14446302" y="4218081"/>
              </a:cxn>
              <a:cxn ang="0">
                <a:pos x="14409961" y="4209596"/>
              </a:cxn>
              <a:cxn ang="0">
                <a:pos x="14280559" y="4193138"/>
              </a:cxn>
              <a:cxn ang="0">
                <a:pos x="14369841" y="4141328"/>
              </a:cxn>
              <a:cxn ang="0">
                <a:pos x="14405986" y="4109019"/>
              </a:cxn>
              <a:cxn ang="0">
                <a:pos x="14442131" y="4124259"/>
              </a:cxn>
              <a:cxn ang="0">
                <a:pos x="14456948" y="4202282"/>
              </a:cxn>
              <a:cxn ang="0">
                <a:pos x="14446302" y="4218081"/>
              </a:cxn>
              <a:cxn ang="0">
                <a:pos x="14890354" y="4223616"/>
              </a:cxn>
              <a:cxn ang="0">
                <a:pos x="14837945" y="4223616"/>
              </a:cxn>
              <a:cxn ang="0">
                <a:pos x="14824572" y="4206546"/>
              </a:cxn>
              <a:cxn ang="0">
                <a:pos x="14817701" y="4206546"/>
              </a:cxn>
              <a:cxn ang="0">
                <a:pos x="14810475" y="4206546"/>
              </a:cxn>
              <a:cxn ang="0">
                <a:pos x="14829270" y="4160220"/>
              </a:cxn>
              <a:cxn ang="0">
                <a:pos x="14884937" y="4187646"/>
              </a:cxn>
              <a:cxn ang="0">
                <a:pos x="14890354" y="4223616"/>
              </a:cxn>
              <a:cxn ang="0">
                <a:pos x="13751037" y="4224836"/>
              </a:cxn>
              <a:cxn ang="0">
                <a:pos x="13742000" y="4141930"/>
              </a:cxn>
              <a:cxn ang="0">
                <a:pos x="13751037" y="4224836"/>
              </a:cxn>
              <a:cxn ang="0">
                <a:pos x="13915136" y="4230928"/>
              </a:cxn>
              <a:cxn ang="0">
                <a:pos x="13902124" y="4230928"/>
              </a:cxn>
              <a:cxn ang="0">
                <a:pos x="13846097" y="4176678"/>
              </a:cxn>
              <a:cxn ang="0">
                <a:pos x="13902485" y="4143150"/>
              </a:cxn>
              <a:cxn ang="0">
                <a:pos x="13910799" y="4155346"/>
              </a:cxn>
              <a:cxn ang="0">
                <a:pos x="13915859" y="4165092"/>
              </a:cxn>
              <a:cxn ang="0">
                <a:pos x="13934294" y="4165092"/>
              </a:cxn>
              <a:cxn ang="0">
                <a:pos x="13996100" y="4142539"/>
              </a:cxn>
              <a:cxn ang="0">
                <a:pos x="14003332" y="4154125"/>
              </a:cxn>
              <a:cxn ang="0">
                <a:pos x="14008751" y="4163880"/>
              </a:cxn>
              <a:cxn ang="0">
                <a:pos x="14005498" y="4168143"/>
              </a:cxn>
              <a:cxn ang="0">
                <a:pos x="13919835" y="4221784"/>
              </a:cxn>
              <a:cxn ang="0">
                <a:pos x="13915136" y="4230928"/>
              </a:cxn>
              <a:cxn ang="0">
                <a:pos x="10643617" y="4252260"/>
              </a:cxn>
              <a:cxn ang="0">
                <a:pos x="10631690" y="4232148"/>
              </a:cxn>
              <a:cxn ang="0">
                <a:pos x="10643255" y="4232148"/>
              </a:cxn>
              <a:cxn ang="0">
                <a:pos x="10643255" y="4238243"/>
              </a:cxn>
              <a:cxn ang="0">
                <a:pos x="10643255" y="4241896"/>
              </a:cxn>
              <a:cxn ang="0">
                <a:pos x="1337370" y="4255923"/>
              </a:cxn>
              <a:cxn ang="0">
                <a:pos x="1335232" y="4252313"/>
              </a:cxn>
              <a:cxn ang="0">
                <a:pos x="1337371" y="4255918"/>
              </a:cxn>
              <a:cxn ang="0">
                <a:pos x="1337370" y="4259577"/>
              </a:cxn>
              <a:cxn ang="0">
                <a:pos x="1337731" y="4256525"/>
              </a:cxn>
              <a:cxn ang="0">
                <a:pos x="1337371" y="4255918"/>
              </a:cxn>
              <a:cxn ang="0">
                <a:pos x="1338094" y="4251042"/>
              </a:cxn>
              <a:cxn ang="0">
                <a:pos x="1334478" y="4251042"/>
              </a:cxn>
              <a:cxn ang="0">
                <a:pos x="1335202" y="4252264"/>
              </a:cxn>
              <a:cxn ang="0">
                <a:pos x="12385837" y="4274205"/>
              </a:cxn>
              <a:cxn ang="0">
                <a:pos x="12375717" y="4265061"/>
              </a:cxn>
              <a:cxn ang="0">
                <a:pos x="12386557" y="4257136"/>
              </a:cxn>
              <a:cxn ang="0">
                <a:pos x="12396316" y="4266282"/>
              </a:cxn>
              <a:cxn ang="0">
                <a:pos x="12385837" y="4274205"/>
              </a:cxn>
              <a:cxn ang="0">
                <a:pos x="15025168" y="4276035"/>
              </a:cxn>
              <a:cxn ang="0">
                <a:pos x="15050110" y="4254701"/>
              </a:cxn>
              <a:cxn ang="0">
                <a:pos x="15025168" y="4276035"/>
              </a:cxn>
              <a:cxn ang="0">
                <a:pos x="15183469" y="4276646"/>
              </a:cxn>
              <a:cxn ang="0">
                <a:pos x="15171543" y="4276646"/>
              </a:cxn>
              <a:cxn ang="0">
                <a:pos x="15168652" y="4276646"/>
              </a:cxn>
              <a:cxn ang="0">
                <a:pos x="15154917" y="4266891"/>
              </a:cxn>
              <a:cxn ang="0">
                <a:pos x="15157445" y="4259577"/>
              </a:cxn>
              <a:cxn ang="0">
                <a:pos x="15178769" y="4265671"/>
              </a:cxn>
              <a:cxn ang="0">
                <a:pos x="15183469" y="4276646"/>
              </a:cxn>
              <a:cxn ang="0">
                <a:pos x="14756981" y="4277255"/>
              </a:cxn>
              <a:cxn ang="0">
                <a:pos x="14743607" y="4277255"/>
              </a:cxn>
              <a:cxn ang="0">
                <a:pos x="14743607" y="4254703"/>
              </a:cxn>
              <a:cxn ang="0">
                <a:pos x="14756981" y="4254703"/>
              </a:cxn>
              <a:cxn ang="0">
                <a:pos x="14823118" y="4277255"/>
              </a:cxn>
              <a:cxn ang="0">
                <a:pos x="14783721" y="4277255"/>
              </a:cxn>
              <a:cxn ang="0">
                <a:pos x="14783721" y="4254703"/>
              </a:cxn>
              <a:cxn ang="0">
                <a:pos x="14790949" y="4254703"/>
              </a:cxn>
              <a:cxn ang="0">
                <a:pos x="14792034" y="4257136"/>
              </a:cxn>
              <a:cxn ang="0">
                <a:pos x="14811553" y="4257136"/>
              </a:cxn>
              <a:cxn ang="0">
                <a:pos x="12025660" y="4277862"/>
              </a:cxn>
              <a:cxn ang="0">
                <a:pos x="12004516" y="4270550"/>
              </a:cxn>
              <a:cxn ang="0">
                <a:pos x="12004516" y="4232148"/>
              </a:cxn>
              <a:cxn ang="0">
                <a:pos x="11964035" y="4185212"/>
              </a:cxn>
              <a:cxn ang="0">
                <a:pos x="11992591" y="4185212"/>
              </a:cxn>
              <a:cxn ang="0">
                <a:pos x="11994034" y="4189475"/>
              </a:cxn>
              <a:cxn ang="0">
                <a:pos x="12001264" y="4202884"/>
              </a:cxn>
              <a:cxn ang="0">
                <a:pos x="12005965" y="4212030"/>
              </a:cxn>
              <a:cxn ang="0">
                <a:pos x="12005965" y="4223005"/>
              </a:cxn>
              <a:cxn ang="0">
                <a:pos x="12005965" y="4233971"/>
              </a:cxn>
              <a:cxn ang="0">
                <a:pos x="12018976" y="4241896"/>
              </a:cxn>
              <a:cxn ang="0">
                <a:pos x="12023313" y="4241896"/>
              </a:cxn>
              <a:cxn ang="0">
                <a:pos x="12044637" y="4255312"/>
              </a:cxn>
              <a:cxn ang="0">
                <a:pos x="12043553" y="4257745"/>
              </a:cxn>
              <a:cxn ang="0">
                <a:pos x="12025660" y="4277862"/>
              </a:cxn>
              <a:cxn ang="0">
                <a:pos x="1812680" y="4281518"/>
              </a:cxn>
              <a:cxn ang="0">
                <a:pos x="1802558" y="4276035"/>
              </a:cxn>
              <a:cxn ang="0">
                <a:pos x="1807619" y="4260795"/>
              </a:cxn>
              <a:cxn ang="0">
                <a:pos x="1822800" y="4252260"/>
              </a:cxn>
              <a:cxn ang="0">
                <a:pos x="1823161" y="4252260"/>
              </a:cxn>
              <a:cxn ang="0">
                <a:pos x="1812680" y="4281518"/>
              </a:cxn>
              <a:cxn ang="0">
                <a:pos x="14986885" y="4284186"/>
              </a:cxn>
              <a:cxn ang="0">
                <a:pos x="14917094" y="4276644"/>
              </a:cxn>
              <a:cxn ang="0">
                <a:pos x="14850588" y="4276644"/>
              </a:cxn>
              <a:cxn ang="0">
                <a:pos x="14888181" y="4257134"/>
              </a:cxn>
              <a:cxn ang="0">
                <a:pos x="14971312" y="4257134"/>
              </a:cxn>
              <a:cxn ang="0">
                <a:pos x="15009989" y="4276644"/>
              </a:cxn>
              <a:cxn ang="0">
                <a:pos x="14986885" y="4284186"/>
              </a:cxn>
              <a:cxn ang="0">
                <a:pos x="12094880" y="4286628"/>
              </a:cxn>
              <a:cxn ang="0">
                <a:pos x="12082953" y="4280909"/>
              </a:cxn>
              <a:cxn ang="0">
                <a:pos x="12074998" y="4262017"/>
              </a:cxn>
              <a:cxn ang="0">
                <a:pos x="12072470" y="4254703"/>
              </a:cxn>
              <a:cxn ang="0">
                <a:pos x="12075721" y="4254703"/>
              </a:cxn>
              <a:cxn ang="0">
                <a:pos x="12084758" y="4253482"/>
              </a:cxn>
              <a:cxn ang="0">
                <a:pos x="12107166" y="4253482"/>
              </a:cxn>
              <a:cxn ang="0">
                <a:pos x="12104639" y="4273594"/>
              </a:cxn>
              <a:cxn ang="0">
                <a:pos x="12094880" y="4286628"/>
              </a:cxn>
              <a:cxn ang="0">
                <a:pos x="13726097" y="4287614"/>
              </a:cxn>
              <a:cxn ang="0">
                <a:pos x="13692480" y="4287614"/>
              </a:cxn>
              <a:cxn ang="0">
                <a:pos x="13674770" y="4280299"/>
              </a:cxn>
              <a:cxn ang="0">
                <a:pos x="13756096" y="4280299"/>
              </a:cxn>
              <a:cxn ang="0">
                <a:pos x="13726097" y="4287614"/>
              </a:cxn>
              <a:cxn ang="0">
                <a:pos x="12926567" y="4294927"/>
              </a:cxn>
              <a:cxn ang="0">
                <a:pos x="12924397" y="4294927"/>
              </a:cxn>
              <a:cxn ang="0">
                <a:pos x="12893674" y="4276035"/>
              </a:cxn>
              <a:cxn ang="0">
                <a:pos x="12832229" y="4274204"/>
              </a:cxn>
              <a:cxn ang="0">
                <a:pos x="12911386" y="4252260"/>
              </a:cxn>
              <a:cxn ang="0">
                <a:pos x="12925120" y="4252260"/>
              </a:cxn>
              <a:cxn ang="0">
                <a:pos x="12928377" y="4258355"/>
              </a:cxn>
              <a:cxn ang="0">
                <a:pos x="12934518" y="4268109"/>
              </a:cxn>
              <a:cxn ang="0">
                <a:pos x="12939217" y="4276035"/>
              </a:cxn>
              <a:cxn ang="0">
                <a:pos x="14062244" y="4297367"/>
              </a:cxn>
              <a:cxn ang="0">
                <a:pos x="14049952" y="4297367"/>
              </a:cxn>
              <a:cxn ang="0">
                <a:pos x="14034773" y="4279078"/>
              </a:cxn>
              <a:cxn ang="0">
                <a:pos x="14009108" y="4164491"/>
              </a:cxn>
              <a:cxn ang="0">
                <a:pos x="14009108" y="4141930"/>
              </a:cxn>
              <a:cxn ang="0">
                <a:pos x="14017782" y="4136447"/>
              </a:cxn>
              <a:cxn ang="0">
                <a:pos x="14024290" y="4082197"/>
              </a:cxn>
              <a:cxn ang="0">
                <a:pos x="14024290" y="4074271"/>
              </a:cxn>
              <a:cxn ang="0">
                <a:pos x="14035497" y="4074271"/>
              </a:cxn>
              <a:cxn ang="0">
                <a:pos x="14163810" y="4114504"/>
              </a:cxn>
              <a:cxn ang="0">
                <a:pos x="14115377" y="4164491"/>
              </a:cxn>
              <a:cxn ang="0">
                <a:pos x="14076337" y="4185823"/>
              </a:cxn>
              <a:cxn ang="0">
                <a:pos x="14062244" y="4232150"/>
              </a:cxn>
              <a:cxn ang="0">
                <a:pos x="14062244" y="4293104"/>
              </a:cxn>
              <a:cxn ang="0">
                <a:pos x="14062244" y="4297367"/>
              </a:cxn>
              <a:cxn ang="0">
                <a:pos x="14113930" y="4297369"/>
              </a:cxn>
              <a:cxn ang="0">
                <a:pos x="14110317" y="4288223"/>
              </a:cxn>
              <a:cxn ang="0">
                <a:pos x="14110317" y="4284571"/>
              </a:cxn>
              <a:cxn ang="0">
                <a:pos x="14109955" y="4282129"/>
              </a:cxn>
              <a:cxn ang="0">
                <a:pos x="14113930" y="4276646"/>
              </a:cxn>
              <a:cxn ang="0">
                <a:pos x="14113930" y="4297369"/>
              </a:cxn>
              <a:cxn ang="0">
                <a:pos x="14089375" y="4298587"/>
              </a:cxn>
              <a:cxn ang="0">
                <a:pos x="14076721" y="4298587"/>
              </a:cxn>
              <a:cxn ang="0">
                <a:pos x="14076721" y="4294317"/>
              </a:cxn>
              <a:cxn ang="0">
                <a:pos x="14084314" y="4268720"/>
              </a:cxn>
              <a:cxn ang="0">
                <a:pos x="14089375" y="4293713"/>
              </a:cxn>
              <a:cxn ang="0">
                <a:pos x="15404660" y="4342473"/>
              </a:cxn>
              <a:cxn ang="0">
                <a:pos x="15394542" y="4332719"/>
              </a:cxn>
              <a:cxn ang="0">
                <a:pos x="15405383" y="4324191"/>
              </a:cxn>
              <a:cxn ang="0">
                <a:pos x="15415505" y="4333939"/>
              </a:cxn>
              <a:cxn ang="0">
                <a:pos x="15404660" y="4342473"/>
              </a:cxn>
              <a:cxn ang="0">
                <a:pos x="9568597" y="4350401"/>
              </a:cxn>
              <a:cxn ang="0">
                <a:pos x="9535388" y="4319921"/>
              </a:cxn>
              <a:cxn ang="0">
                <a:pos x="9547672" y="4319921"/>
              </a:cxn>
              <a:cxn ang="0">
                <a:pos x="9577313" y="4319921"/>
              </a:cxn>
              <a:cxn ang="0">
                <a:pos x="9587437" y="4324193"/>
              </a:cxn>
              <a:cxn ang="0">
                <a:pos x="9568597" y="4350401"/>
              </a:cxn>
              <a:cxn ang="0">
                <a:pos x="10829628" y="4352838"/>
              </a:cxn>
              <a:cxn ang="0">
                <a:pos x="10776994" y="4323582"/>
              </a:cxn>
              <a:cxn ang="0">
                <a:pos x="10882534" y="4323582"/>
              </a:cxn>
              <a:cxn ang="0">
                <a:pos x="10829628" y="4352838"/>
              </a:cxn>
              <a:cxn ang="0">
                <a:pos x="12245899" y="4354669"/>
              </a:cxn>
              <a:cxn ang="0">
                <a:pos x="12252402" y="4352839"/>
              </a:cxn>
              <a:cxn ang="0">
                <a:pos x="12245899" y="4344305"/>
              </a:cxn>
              <a:cxn ang="0">
                <a:pos x="9710936" y="4359402"/>
              </a:cxn>
              <a:cxn ang="0">
                <a:pos x="9677436" y="4344914"/>
              </a:cxn>
              <a:cxn ang="0">
                <a:pos x="9668402" y="4344914"/>
              </a:cxn>
              <a:cxn ang="0">
                <a:pos x="9642374" y="4322361"/>
              </a:cxn>
              <a:cxn ang="0">
                <a:pos x="9660450" y="4321141"/>
              </a:cxn>
              <a:cxn ang="0">
                <a:pos x="9722984" y="4321141"/>
              </a:cxn>
              <a:cxn ang="0">
                <a:pos x="9719004" y="4344914"/>
              </a:cxn>
              <a:cxn ang="0">
                <a:pos x="9710936" y="4359402"/>
              </a:cxn>
              <a:cxn ang="0">
                <a:pos x="14862924" y="4361201"/>
              </a:cxn>
              <a:cxn ang="0">
                <a:pos x="14837917" y="4322971"/>
              </a:cxn>
              <a:cxn ang="0">
                <a:pos x="14842978" y="4313216"/>
              </a:cxn>
              <a:cxn ang="0">
                <a:pos x="14846953" y="4306512"/>
              </a:cxn>
              <a:cxn ang="0">
                <a:pos x="14850205" y="4299809"/>
              </a:cxn>
              <a:cxn ang="0">
                <a:pos x="14850567" y="4299198"/>
              </a:cxn>
              <a:cxn ang="0">
                <a:pos x="14865025" y="4324191"/>
              </a:cxn>
              <a:cxn ang="0">
                <a:pos x="14877314" y="4344914"/>
              </a:cxn>
              <a:cxn ang="0">
                <a:pos x="14862924" y="4361201"/>
              </a:cxn>
              <a:cxn ang="0">
                <a:pos x="14690447" y="4365637"/>
              </a:cxn>
              <a:cxn ang="0">
                <a:pos x="14675988" y="4365637"/>
              </a:cxn>
              <a:cxn ang="0">
                <a:pos x="14660806" y="4365637"/>
              </a:cxn>
              <a:cxn ang="0">
                <a:pos x="14494901" y="4332116"/>
              </a:cxn>
              <a:cxn ang="0">
                <a:pos x="14492730" y="4332116"/>
              </a:cxn>
              <a:cxn ang="0">
                <a:pos x="14476828" y="4322972"/>
              </a:cxn>
              <a:cxn ang="0">
                <a:pos x="14476828" y="4302243"/>
              </a:cxn>
              <a:cxn ang="0">
                <a:pos x="14486588" y="4270552"/>
              </a:cxn>
              <a:cxn ang="0">
                <a:pos x="14493453" y="4303463"/>
              </a:cxn>
              <a:cxn ang="0">
                <a:pos x="14488755" y="4322972"/>
              </a:cxn>
              <a:cxn ang="0">
                <a:pos x="14583093" y="4322972"/>
              </a:cxn>
              <a:cxn ang="0">
                <a:pos x="14587068" y="4322972"/>
              </a:cxn>
              <a:cxn ang="0">
                <a:pos x="14649242" y="4322972"/>
              </a:cxn>
              <a:cxn ang="0">
                <a:pos x="14689724" y="4322972"/>
              </a:cxn>
              <a:cxn ang="0">
                <a:pos x="14722612" y="4322972"/>
              </a:cxn>
              <a:cxn ang="0">
                <a:pos x="14731292" y="4322972"/>
              </a:cxn>
              <a:cxn ang="0">
                <a:pos x="14751892" y="4318090"/>
              </a:cxn>
              <a:cxn ang="0">
                <a:pos x="14756953" y="4318090"/>
              </a:cxn>
              <a:cxn ang="0">
                <a:pos x="14768879" y="4322361"/>
              </a:cxn>
              <a:cxn ang="0">
                <a:pos x="14729843" y="4341864"/>
              </a:cxn>
              <a:cxn ang="0">
                <a:pos x="9392476" y="4365714"/>
              </a:cxn>
              <a:cxn ang="0">
                <a:pos x="9361533" y="4324191"/>
              </a:cxn>
              <a:cxn ang="0">
                <a:pos x="9375988" y="4324191"/>
              </a:cxn>
              <a:cxn ang="0">
                <a:pos x="9400927" y="4324191"/>
              </a:cxn>
              <a:cxn ang="0">
                <a:pos x="9428396" y="4324191"/>
              </a:cxn>
              <a:cxn ang="0">
                <a:pos x="9442854" y="4324191"/>
              </a:cxn>
              <a:cxn ang="0">
                <a:pos x="9452976" y="4324191"/>
              </a:cxn>
              <a:cxn ang="0">
                <a:pos x="9441406" y="4344914"/>
              </a:cxn>
              <a:cxn ang="0">
                <a:pos x="9429118" y="4349177"/>
              </a:cxn>
              <a:cxn ang="0">
                <a:pos x="9392476" y="4365714"/>
              </a:cxn>
              <a:cxn ang="0">
                <a:pos x="13608580" y="4366246"/>
              </a:cxn>
              <a:cxn ang="0">
                <a:pos x="13614364" y="4361374"/>
              </a:cxn>
              <a:cxn ang="0">
                <a:pos x="13613278" y="4361374"/>
              </a:cxn>
              <a:cxn ang="0">
                <a:pos x="13611470" y="4346745"/>
              </a:cxn>
              <a:cxn ang="0">
                <a:pos x="13609303" y="4346745"/>
              </a:cxn>
              <a:cxn ang="0">
                <a:pos x="13607133" y="4346745"/>
              </a:cxn>
              <a:cxn ang="0">
                <a:pos x="13601714" y="4359543"/>
              </a:cxn>
              <a:cxn ang="0">
                <a:pos x="13608580" y="4366246"/>
              </a:cxn>
              <a:cxn ang="0">
                <a:pos x="10360923" y="4389409"/>
              </a:cxn>
              <a:cxn ang="0">
                <a:pos x="10362728" y="4369907"/>
              </a:cxn>
              <a:cxn ang="0">
                <a:pos x="10357670" y="4374170"/>
              </a:cxn>
              <a:cxn ang="0">
                <a:pos x="10360923" y="4388189"/>
              </a:cxn>
              <a:cxn ang="0">
                <a:pos x="10735021" y="4389409"/>
              </a:cxn>
              <a:cxn ang="0">
                <a:pos x="10736469" y="4388189"/>
              </a:cxn>
              <a:cxn ang="0">
                <a:pos x="10734488" y="4388189"/>
              </a:cxn>
              <a:cxn ang="0">
                <a:pos x="10730548" y="4379201"/>
              </a:cxn>
              <a:cxn ang="0">
                <a:pos x="10724177" y="4388189"/>
              </a:cxn>
              <a:cxn ang="0">
                <a:pos x="10730325" y="4388189"/>
              </a:cxn>
              <a:cxn ang="0">
                <a:pos x="10734488" y="4388189"/>
              </a:cxn>
              <a:cxn ang="0">
                <a:pos x="13718823" y="4390630"/>
              </a:cxn>
              <a:cxn ang="0">
                <a:pos x="13717737" y="4389409"/>
              </a:cxn>
              <a:cxn ang="0">
                <a:pos x="13755687" y="4366246"/>
              </a:cxn>
              <a:cxn ang="0">
                <a:pos x="13724603" y="4366246"/>
              </a:cxn>
              <a:cxn ang="0">
                <a:pos x="13711591" y="4375392"/>
              </a:cxn>
              <a:cxn ang="0">
                <a:pos x="13704726" y="4386360"/>
              </a:cxn>
              <a:cxn ang="0">
                <a:pos x="13715566" y="4390630"/>
              </a:cxn>
              <a:cxn ang="0">
                <a:pos x="13397494" y="4393070"/>
              </a:cxn>
              <a:cxn ang="0">
                <a:pos x="13397855" y="4389409"/>
              </a:cxn>
              <a:cxn ang="0">
                <a:pos x="13394600" y="4389409"/>
              </a:cxn>
              <a:cxn ang="0">
                <a:pos x="9827798" y="4429031"/>
              </a:cxn>
              <a:cxn ang="0">
                <a:pos x="9778640" y="4429031"/>
              </a:cxn>
              <a:cxn ang="0">
                <a:pos x="9775386" y="4429031"/>
              </a:cxn>
              <a:cxn ang="0">
                <a:pos x="9763460" y="4429031"/>
              </a:cxn>
              <a:cxn ang="0">
                <a:pos x="9760208" y="4409521"/>
              </a:cxn>
              <a:cxn ang="0">
                <a:pos x="9757316" y="4348568"/>
              </a:cxn>
              <a:cxn ang="0">
                <a:pos x="9749364" y="4321751"/>
              </a:cxn>
              <a:cxn ang="0">
                <a:pos x="9829240" y="4321751"/>
              </a:cxn>
              <a:cxn ang="0">
                <a:pos x="9815513" y="4351008"/>
              </a:cxn>
              <a:cxn ang="0">
                <a:pos x="9812979" y="4355882"/>
              </a:cxn>
              <a:cxn ang="0">
                <a:pos x="9820561" y="4402207"/>
              </a:cxn>
              <a:cxn ang="0">
                <a:pos x="9822735" y="4402207"/>
              </a:cxn>
              <a:cxn ang="0">
                <a:pos x="9827798" y="4429031"/>
              </a:cxn>
              <a:cxn ang="0">
                <a:pos x="1460624" y="4430253"/>
              </a:cxn>
              <a:cxn ang="0">
                <a:pos x="1454842" y="4430253"/>
              </a:cxn>
              <a:cxn ang="0">
                <a:pos x="1442552" y="4430253"/>
              </a:cxn>
              <a:cxn ang="0">
                <a:pos x="1442552" y="4415013"/>
              </a:cxn>
              <a:cxn ang="0">
                <a:pos x="1469301" y="4414404"/>
              </a:cxn>
              <a:cxn ang="0">
                <a:pos x="1463517" y="4427202"/>
              </a:cxn>
              <a:cxn ang="0">
                <a:pos x="9390087" y="4431465"/>
              </a:cxn>
              <a:cxn ang="0">
                <a:pos x="9395147" y="4402209"/>
              </a:cxn>
              <a:cxn ang="0">
                <a:pos x="9428396" y="4385146"/>
              </a:cxn>
              <a:cxn ang="0">
                <a:pos x="9454060" y="4389409"/>
              </a:cxn>
              <a:cxn ang="0">
                <a:pos x="9454060" y="4400989"/>
              </a:cxn>
              <a:cxn ang="0">
                <a:pos x="9456226" y="4399164"/>
              </a:cxn>
              <a:cxn ang="0">
                <a:pos x="9456226" y="4408310"/>
              </a:cxn>
              <a:cxn ang="0">
                <a:pos x="9390087" y="4431465"/>
              </a:cxn>
              <a:cxn ang="0">
                <a:pos x="9601548" y="4439080"/>
              </a:cxn>
              <a:cxn ang="0">
                <a:pos x="9553814" y="4402818"/>
              </a:cxn>
              <a:cxn ang="0">
                <a:pos x="9681771" y="4389409"/>
              </a:cxn>
              <a:cxn ang="0">
                <a:pos x="9684663" y="4389409"/>
              </a:cxn>
              <a:cxn ang="0">
                <a:pos x="9713220" y="4409523"/>
              </a:cxn>
              <a:cxn ang="0">
                <a:pos x="9708159" y="4437567"/>
              </a:cxn>
              <a:cxn ang="0">
                <a:pos x="9622131" y="4437567"/>
              </a:cxn>
              <a:cxn ang="0">
                <a:pos x="9601548" y="4439080"/>
              </a:cxn>
              <a:cxn ang="0">
                <a:pos x="11472033" y="4458289"/>
              </a:cxn>
              <a:cxn ang="0">
                <a:pos x="11476370" y="4441219"/>
              </a:cxn>
              <a:cxn ang="0">
                <a:pos x="11459746" y="4441219"/>
              </a:cxn>
              <a:cxn ang="0">
                <a:pos x="10665534" y="4461489"/>
              </a:cxn>
              <a:cxn ang="0">
                <a:pos x="10695230" y="4437538"/>
              </a:cxn>
              <a:cxn ang="0">
                <a:pos x="10695989" y="4438177"/>
              </a:cxn>
              <a:cxn ang="0">
                <a:pos x="10696709" y="4436345"/>
              </a:cxn>
              <a:cxn ang="0">
                <a:pos x="10695230" y="4437538"/>
              </a:cxn>
              <a:cxn ang="0">
                <a:pos x="10684420" y="4428422"/>
              </a:cxn>
              <a:cxn ang="0">
                <a:pos x="10669241" y="4415623"/>
              </a:cxn>
              <a:cxn ang="0">
                <a:pos x="10661647" y="4429031"/>
              </a:cxn>
              <a:cxn ang="0">
                <a:pos x="10650807" y="4436345"/>
              </a:cxn>
              <a:cxn ang="0">
                <a:pos x="10629476" y="4436345"/>
              </a:cxn>
              <a:cxn ang="0">
                <a:pos x="10632735" y="4441829"/>
              </a:cxn>
              <a:cxn ang="0">
                <a:pos x="10665534" y="4461489"/>
              </a:cxn>
              <a:cxn ang="0">
                <a:pos x="759047" y="4478402"/>
              </a:cxn>
              <a:cxn ang="0">
                <a:pos x="772783" y="4457068"/>
              </a:cxn>
              <a:cxn ang="0">
                <a:pos x="736637" y="4417447"/>
              </a:cxn>
              <a:cxn ang="0">
                <a:pos x="736637" y="4412573"/>
              </a:cxn>
              <a:cxn ang="0">
                <a:pos x="700493" y="4462553"/>
              </a:cxn>
              <a:cxn ang="0">
                <a:pos x="695069" y="4478402"/>
              </a:cxn>
              <a:cxn ang="0">
                <a:pos x="707722" y="4478402"/>
              </a:cxn>
              <a:cxn ang="0">
                <a:pos x="722902" y="4478402"/>
              </a:cxn>
              <a:cxn ang="0">
                <a:pos x="9305130" y="4480613"/>
              </a:cxn>
              <a:cxn ang="0">
                <a:pos x="9292840" y="4473527"/>
              </a:cxn>
              <a:cxn ang="0">
                <a:pos x="9292840" y="4469866"/>
              </a:cxn>
              <a:cxn ang="0">
                <a:pos x="9289946" y="4456457"/>
              </a:cxn>
              <a:cxn ang="0">
                <a:pos x="9251992" y="4438175"/>
              </a:cxn>
              <a:cxn ang="0">
                <a:pos x="9186207" y="4398553"/>
              </a:cxn>
              <a:cxn ang="0">
                <a:pos x="9218743" y="4361983"/>
              </a:cxn>
              <a:cxn ang="0">
                <a:pos x="9190547" y="4324793"/>
              </a:cxn>
              <a:cxn ang="0">
                <a:pos x="9202476" y="4324793"/>
              </a:cxn>
              <a:cxn ang="0">
                <a:pos x="9218015" y="4324793"/>
              </a:cxn>
              <a:cxn ang="0">
                <a:pos x="9293921" y="4324793"/>
              </a:cxn>
              <a:cxn ang="0">
                <a:pos x="9293921" y="4345523"/>
              </a:cxn>
              <a:cxn ang="0">
                <a:pos x="9293921" y="4389409"/>
              </a:cxn>
              <a:cxn ang="0">
                <a:pos x="9293921" y="4392459"/>
              </a:cxn>
              <a:cxn ang="0">
                <a:pos x="9320672" y="4474747"/>
              </a:cxn>
              <a:cxn ang="0">
                <a:pos x="9320672" y="4479010"/>
              </a:cxn>
              <a:cxn ang="0">
                <a:pos x="9305130" y="4480613"/>
              </a:cxn>
              <a:cxn ang="0">
                <a:pos x="9481147" y="4502173"/>
              </a:cxn>
              <a:cxn ang="0">
                <a:pos x="9474641" y="4502173"/>
              </a:cxn>
              <a:cxn ang="0">
                <a:pos x="9468136" y="4502173"/>
              </a:cxn>
              <a:cxn ang="0">
                <a:pos x="9462718" y="4473527"/>
              </a:cxn>
              <a:cxn ang="0">
                <a:pos x="9465609" y="4464992"/>
              </a:cxn>
              <a:cxn ang="0">
                <a:pos x="9489101" y="4469264"/>
              </a:cxn>
              <a:cxn ang="0">
                <a:pos x="9495606" y="4482061"/>
              </a:cxn>
              <a:cxn ang="0">
                <a:pos x="9481147" y="4502173"/>
              </a:cxn>
              <a:cxn ang="0">
                <a:pos x="10579960" y="4520463"/>
              </a:cxn>
              <a:cxn ang="0">
                <a:pos x="10548336" y="4520463"/>
              </a:cxn>
              <a:cxn ang="0">
                <a:pos x="10521044" y="4493029"/>
              </a:cxn>
              <a:cxn ang="0">
                <a:pos x="10482369" y="4493029"/>
              </a:cxn>
              <a:cxn ang="0">
                <a:pos x="10457075" y="4510708"/>
              </a:cxn>
              <a:cxn ang="0">
                <a:pos x="10353690" y="4506445"/>
              </a:cxn>
              <a:cxn ang="0">
                <a:pos x="10203696" y="4506445"/>
              </a:cxn>
              <a:cxn ang="0">
                <a:pos x="10203696" y="4475358"/>
              </a:cxn>
              <a:cxn ang="0">
                <a:pos x="10177215" y="4430708"/>
              </a:cxn>
              <a:cxn ang="0">
                <a:pos x="10140946" y="4415523"/>
              </a:cxn>
              <a:cxn ang="0">
                <a:pos x="10125454" y="4433676"/>
              </a:cxn>
              <a:cxn ang="0">
                <a:pos x="10105763" y="4436955"/>
              </a:cxn>
              <a:cxn ang="0">
                <a:pos x="9921774" y="4436955"/>
              </a:cxn>
              <a:cxn ang="0">
                <a:pos x="9893581" y="4415623"/>
              </a:cxn>
              <a:cxn ang="0">
                <a:pos x="9926839" y="4369907"/>
              </a:cxn>
              <a:cxn ang="0">
                <a:pos x="9926839" y="4376610"/>
              </a:cxn>
              <a:cxn ang="0">
                <a:pos x="9962985" y="4388189"/>
              </a:cxn>
              <a:cxn ang="0">
                <a:pos x="10002020" y="4388189"/>
              </a:cxn>
              <a:cxn ang="0">
                <a:pos x="10004194" y="4383925"/>
              </a:cxn>
              <a:cxn ang="0">
                <a:pos x="10096721" y="4383925"/>
              </a:cxn>
              <a:cxn ang="0">
                <a:pos x="10131062" y="4400987"/>
              </a:cxn>
              <a:cxn ang="0">
                <a:pos x="10138268" y="4409907"/>
              </a:cxn>
              <a:cxn ang="0">
                <a:pos x="10138268" y="4399164"/>
              </a:cxn>
              <a:cxn ang="0">
                <a:pos x="10138268" y="4393070"/>
              </a:cxn>
              <a:cxn ang="0">
                <a:pos x="10264410" y="4393070"/>
              </a:cxn>
              <a:cxn ang="0">
                <a:pos x="10271646" y="4328454"/>
              </a:cxn>
              <a:cxn ang="0">
                <a:pos x="10364173" y="4347957"/>
              </a:cxn>
              <a:cxn ang="0">
                <a:pos x="10366346" y="4343694"/>
              </a:cxn>
              <a:cxn ang="0">
                <a:pos x="10402490" y="4326625"/>
              </a:cxn>
              <a:cxn ang="0">
                <a:pos x="10415865" y="4326625"/>
              </a:cxn>
              <a:cxn ang="0">
                <a:pos x="10469360" y="4326625"/>
              </a:cxn>
              <a:cxn ang="0">
                <a:pos x="10510204" y="4326625"/>
              </a:cxn>
              <a:cxn ang="0">
                <a:pos x="10601650" y="4326625"/>
              </a:cxn>
              <a:cxn ang="0">
                <a:pos x="10643210" y="4255312"/>
              </a:cxn>
              <a:cxn ang="0">
                <a:pos x="10651527" y="4255312"/>
              </a:cxn>
              <a:cxn ang="0">
                <a:pos x="10696709" y="4298587"/>
              </a:cxn>
              <a:cxn ang="0">
                <a:pos x="10709362" y="4298587"/>
              </a:cxn>
              <a:cxn ang="0">
                <a:pos x="10720565" y="4302241"/>
              </a:cxn>
              <a:cxn ang="0">
                <a:pos x="10723095" y="4302241"/>
              </a:cxn>
              <a:cxn ang="0">
                <a:pos x="10749842" y="4390630"/>
              </a:cxn>
              <a:cxn ang="0">
                <a:pos x="10766469" y="4390630"/>
              </a:cxn>
              <a:cxn ang="0">
                <a:pos x="10775142" y="4390630"/>
              </a:cxn>
              <a:cxn ang="0">
                <a:pos x="10775506" y="4399164"/>
              </a:cxn>
              <a:cxn ang="0">
                <a:pos x="10753817" y="4432074"/>
              </a:cxn>
              <a:cxn ang="0">
                <a:pos x="10710443" y="4436956"/>
              </a:cxn>
              <a:cxn ang="0">
                <a:pos x="10712252" y="4445491"/>
              </a:cxn>
              <a:cxn ang="0">
                <a:pos x="10784539" y="4485715"/>
              </a:cxn>
              <a:cxn ang="0">
                <a:pos x="10697793" y="4505836"/>
              </a:cxn>
              <a:cxn ang="0">
                <a:pos x="10670320" y="4511319"/>
              </a:cxn>
              <a:cxn ang="0">
                <a:pos x="10579960" y="4520463"/>
              </a:cxn>
              <a:cxn ang="0">
                <a:pos x="542176" y="4528999"/>
              </a:cxn>
              <a:cxn ang="0">
                <a:pos x="531695" y="4485106"/>
              </a:cxn>
              <a:cxn ang="0">
                <a:pos x="533864" y="4480843"/>
              </a:cxn>
              <a:cxn ang="0">
                <a:pos x="553382" y="4480843"/>
              </a:cxn>
              <a:cxn ang="0">
                <a:pos x="558081" y="4480843"/>
              </a:cxn>
              <a:cxn ang="0">
                <a:pos x="542176" y="4528999"/>
              </a:cxn>
              <a:cxn ang="0">
                <a:pos x="14945944" y="4592386"/>
              </a:cxn>
              <a:cxn ang="0">
                <a:pos x="14945944" y="4590887"/>
              </a:cxn>
              <a:cxn ang="0">
                <a:pos x="14953039" y="4585988"/>
              </a:cxn>
              <a:cxn ang="0">
                <a:pos x="14957152" y="4570443"/>
              </a:cxn>
              <a:cxn ang="0">
                <a:pos x="14953895" y="4570443"/>
              </a:cxn>
              <a:cxn ang="0">
                <a:pos x="14945944" y="4570443"/>
              </a:cxn>
              <a:cxn ang="0">
                <a:pos x="14945944" y="4580198"/>
              </a:cxn>
              <a:cxn ang="0">
                <a:pos x="14945944" y="4588733"/>
              </a:cxn>
              <a:cxn ang="0">
                <a:pos x="14945944" y="4590887"/>
              </a:cxn>
              <a:cxn ang="0">
                <a:pos x="14943773" y="4592386"/>
              </a:cxn>
              <a:cxn ang="0">
                <a:pos x="15408240" y="4592386"/>
              </a:cxn>
              <a:cxn ang="0">
                <a:pos x="15404622" y="4592386"/>
              </a:cxn>
              <a:cxn ang="0">
                <a:pos x="325126" y="4667361"/>
              </a:cxn>
              <a:cxn ang="0">
                <a:pos x="313016" y="4664315"/>
              </a:cxn>
              <a:cxn ang="0">
                <a:pos x="313016" y="4640543"/>
              </a:cxn>
              <a:cxn ang="0">
                <a:pos x="320607" y="4616159"/>
              </a:cxn>
              <a:cxn ang="0">
                <a:pos x="327113" y="4622253"/>
              </a:cxn>
              <a:cxn ang="0">
                <a:pos x="335066" y="4653951"/>
              </a:cxn>
              <a:cxn ang="0">
                <a:pos x="325126" y="4667361"/>
              </a:cxn>
              <a:cxn ang="0">
                <a:pos x="15747279" y="4681995"/>
              </a:cxn>
              <a:cxn ang="0">
                <a:pos x="15768825" y="4678359"/>
              </a:cxn>
              <a:cxn ang="0">
                <a:pos x="15770413" y="4680164"/>
              </a:cxn>
              <a:cxn ang="0">
                <a:pos x="15772580" y="4677724"/>
              </a:cxn>
              <a:cxn ang="0">
                <a:pos x="15768825" y="4678359"/>
              </a:cxn>
              <a:cxn ang="0">
                <a:pos x="15756542" y="4664392"/>
              </a:cxn>
              <a:cxn ang="0">
                <a:pos x="15747279" y="4681995"/>
              </a:cxn>
              <a:cxn ang="0">
                <a:pos x="15561133" y="4702107"/>
              </a:cxn>
              <a:cxn ang="0">
                <a:pos x="15566555" y="4691132"/>
              </a:cxn>
              <a:cxn ang="0">
                <a:pos x="15595107" y="4677114"/>
              </a:cxn>
              <a:cxn ang="0">
                <a:pos x="15597039" y="4677114"/>
              </a:cxn>
              <a:cxn ang="0">
                <a:pos x="15596915" y="4679555"/>
              </a:cxn>
              <a:cxn ang="0">
                <a:pos x="15599082" y="4677114"/>
              </a:cxn>
              <a:cxn ang="0">
                <a:pos x="15597039" y="4677114"/>
              </a:cxn>
              <a:cxn ang="0">
                <a:pos x="15598001" y="4658223"/>
              </a:cxn>
              <a:cxn ang="0">
                <a:pos x="15522817" y="4658223"/>
              </a:cxn>
              <a:cxn ang="0">
                <a:pos x="15521012" y="4658223"/>
              </a:cxn>
              <a:cxn ang="0">
                <a:pos x="15521012" y="4678335"/>
              </a:cxn>
              <a:cxn ang="0">
                <a:pos x="15527878" y="4682605"/>
              </a:cxn>
              <a:cxn ang="0">
                <a:pos x="235756" y="4745689"/>
              </a:cxn>
              <a:cxn ang="0">
                <a:pos x="230244" y="4739288"/>
              </a:cxn>
              <a:cxn ang="0">
                <a:pos x="225545" y="4726491"/>
              </a:cxn>
              <a:cxn ang="0">
                <a:pos x="240365" y="4734416"/>
              </a:cxn>
              <a:cxn ang="0">
                <a:pos x="243979" y="4739288"/>
              </a:cxn>
              <a:cxn ang="0">
                <a:pos x="235756" y="4745689"/>
              </a:cxn>
              <a:cxn ang="0">
                <a:pos x="15691254" y="4770377"/>
              </a:cxn>
              <a:cxn ang="0">
                <a:pos x="15689807" y="4767935"/>
              </a:cxn>
              <a:cxn ang="0">
                <a:pos x="15689807" y="4763672"/>
              </a:cxn>
              <a:cxn ang="0">
                <a:pos x="15680409" y="4747823"/>
              </a:cxn>
              <a:cxn ang="0">
                <a:pos x="15680409" y="4770377"/>
              </a:cxn>
              <a:cxn ang="0">
                <a:pos x="15762096" y="4773427"/>
              </a:cxn>
              <a:cxn ang="0">
                <a:pos x="15783016" y="4769920"/>
              </a:cxn>
              <a:cxn ang="0">
                <a:pos x="15797948" y="4747294"/>
              </a:cxn>
              <a:cxn ang="0">
                <a:pos x="15791777" y="4742338"/>
              </a:cxn>
              <a:cxn ang="0">
                <a:pos x="15785269" y="4727100"/>
              </a:cxn>
              <a:cxn ang="0">
                <a:pos x="15794667" y="4741729"/>
              </a:cxn>
              <a:cxn ang="0">
                <a:pos x="15798249" y="4746839"/>
              </a:cxn>
              <a:cxn ang="0">
                <a:pos x="15800412" y="4743560"/>
              </a:cxn>
              <a:cxn ang="0">
                <a:pos x="15795714" y="4736848"/>
              </a:cxn>
              <a:cxn ang="0">
                <a:pos x="15786315" y="4722219"/>
              </a:cxn>
              <a:cxn ang="0">
                <a:pos x="15763905" y="4722219"/>
              </a:cxn>
              <a:cxn ang="0">
                <a:pos x="15758483" y="4722219"/>
              </a:cxn>
              <a:cxn ang="0">
                <a:pos x="15750170" y="4738068"/>
              </a:cxn>
              <a:cxn ang="0">
                <a:pos x="15745471" y="4747214"/>
              </a:cxn>
              <a:cxn ang="0">
                <a:pos x="15759207" y="4770986"/>
              </a:cxn>
              <a:cxn ang="0">
                <a:pos x="15764267" y="4770986"/>
              </a:cxn>
              <a:cxn ang="0">
                <a:pos x="469163" y="4777692"/>
              </a:cxn>
              <a:cxn ang="0">
                <a:pos x="465911" y="4777692"/>
              </a:cxn>
              <a:cxn ang="0">
                <a:pos x="404463" y="4743560"/>
              </a:cxn>
              <a:cxn ang="0">
                <a:pos x="454344" y="4703329"/>
              </a:cxn>
              <a:cxn ang="0">
                <a:pos x="422536" y="4655171"/>
              </a:cxn>
              <a:cxn ang="0">
                <a:pos x="466633" y="4621651"/>
              </a:cxn>
              <a:cxn ang="0">
                <a:pos x="475309" y="4628356"/>
              </a:cxn>
              <a:cxn ang="0">
                <a:pos x="479284" y="4619821"/>
              </a:cxn>
              <a:cxn ang="0">
                <a:pos x="490851" y="4619821"/>
              </a:cxn>
              <a:cxn ang="0">
                <a:pos x="493381" y="4625304"/>
              </a:cxn>
              <a:cxn ang="0">
                <a:pos x="513260" y="4660656"/>
              </a:cxn>
              <a:cxn ang="0">
                <a:pos x="532055" y="4641764"/>
              </a:cxn>
              <a:cxn ang="0">
                <a:pos x="532055" y="4619821"/>
              </a:cxn>
              <a:cxn ang="0">
                <a:pos x="542176" y="4633230"/>
              </a:cxn>
              <a:cxn ang="0">
                <a:pos x="550128" y="4627745"/>
              </a:cxn>
              <a:cxn ang="0">
                <a:pos x="575791" y="4585072"/>
              </a:cxn>
              <a:cxn ang="0">
                <a:pos x="496634" y="4585072"/>
              </a:cxn>
              <a:cxn ang="0">
                <a:pos x="483259" y="4606413"/>
              </a:cxn>
              <a:cxn ang="0">
                <a:pos x="469886" y="4606413"/>
              </a:cxn>
              <a:cxn ang="0">
                <a:pos x="443139" y="4562520"/>
              </a:cxn>
              <a:cxn ang="0">
                <a:pos x="461212" y="4562520"/>
              </a:cxn>
              <a:cxn ang="0">
                <a:pos x="494104" y="4562520"/>
              </a:cxn>
              <a:cxn ang="0">
                <a:pos x="497357" y="4562520"/>
              </a:cxn>
              <a:cxn ang="0">
                <a:pos x="503140" y="4562520"/>
              </a:cxn>
              <a:cxn ang="0">
                <a:pos x="616635" y="4562520"/>
              </a:cxn>
              <a:cxn ang="0">
                <a:pos x="656035" y="4539356"/>
              </a:cxn>
              <a:cxn ang="0">
                <a:pos x="656035" y="4518024"/>
              </a:cxn>
              <a:cxn ang="0">
                <a:pos x="636153" y="4518024"/>
              </a:cxn>
              <a:cxn ang="0">
                <a:pos x="589527" y="4496081"/>
              </a:cxn>
              <a:cxn ang="0">
                <a:pos x="589527" y="4473528"/>
              </a:cxn>
              <a:cxn ang="0">
                <a:pos x="591695" y="4473528"/>
              </a:cxn>
              <a:cxn ang="0">
                <a:pos x="627840" y="4473528"/>
              </a:cxn>
              <a:cxn ang="0">
                <a:pos x="630009" y="4473528"/>
              </a:cxn>
              <a:cxn ang="0">
                <a:pos x="612660" y="4430253"/>
              </a:cxn>
              <a:cxn ang="0">
                <a:pos x="591333" y="4430253"/>
              </a:cxn>
              <a:cxn ang="0">
                <a:pos x="629647" y="4405258"/>
              </a:cxn>
              <a:cxn ang="0">
                <a:pos x="633985" y="4405258"/>
              </a:cxn>
              <a:cxn ang="0">
                <a:pos x="737000" y="4410743"/>
              </a:cxn>
              <a:cxn ang="0">
                <a:pos x="739890" y="4410743"/>
              </a:cxn>
              <a:cxn ang="0">
                <a:pos x="827724" y="4388800"/>
              </a:cxn>
              <a:cxn ang="0">
                <a:pos x="819771" y="4364417"/>
              </a:cxn>
              <a:cxn ang="0">
                <a:pos x="795192" y="4326015"/>
              </a:cxn>
              <a:cxn ang="0">
                <a:pos x="897846" y="4326015"/>
              </a:cxn>
              <a:cxn ang="0">
                <a:pos x="937243" y="4345525"/>
              </a:cxn>
              <a:cxn ang="0">
                <a:pos x="962545" y="4345525"/>
              </a:cxn>
              <a:cxn ang="0">
                <a:pos x="976642" y="4324193"/>
              </a:cxn>
              <a:cxn ang="0">
                <a:pos x="990378" y="4303463"/>
              </a:cxn>
              <a:cxn ang="0">
                <a:pos x="990378" y="4255313"/>
              </a:cxn>
              <a:cxn ang="0">
                <a:pos x="1028330" y="4211420"/>
              </a:cxn>
              <a:cxn ang="0">
                <a:pos x="1166042" y="4191918"/>
              </a:cxn>
              <a:cxn ang="0">
                <a:pos x="1169656" y="4191918"/>
              </a:cxn>
              <a:cxn ang="0">
                <a:pos x="1217730" y="4166925"/>
              </a:cxn>
              <a:cxn ang="0">
                <a:pos x="1222428" y="4152905"/>
              </a:cxn>
              <a:cxn ang="0">
                <a:pos x="1258574" y="4078543"/>
              </a:cxn>
              <a:cxn ang="0">
                <a:pos x="1264718" y="4091340"/>
              </a:cxn>
              <a:cxn ang="0">
                <a:pos x="1284959" y="4102317"/>
              </a:cxn>
              <a:cxn ang="0">
                <a:pos x="1288575" y="4102317"/>
              </a:cxn>
              <a:cxn ang="0">
                <a:pos x="1301948" y="4066959"/>
              </a:cxn>
              <a:cxn ang="0">
                <a:pos x="1285683" y="3990154"/>
              </a:cxn>
              <a:cxn ang="0">
                <a:pos x="1272309" y="3990154"/>
              </a:cxn>
              <a:cxn ang="0">
                <a:pos x="1240140" y="4040751"/>
              </a:cxn>
              <a:cxn ang="0">
                <a:pos x="1222428" y="3979797"/>
              </a:cxn>
              <a:cxn ang="0">
                <a:pos x="1210500" y="3997468"/>
              </a:cxn>
              <a:cxn ang="0">
                <a:pos x="1178330" y="4058424"/>
              </a:cxn>
              <a:cxn ang="0">
                <a:pos x="1171824" y="4058424"/>
              </a:cxn>
              <a:cxn ang="0">
                <a:pos x="1167126" y="4058424"/>
              </a:cxn>
              <a:cxn ang="0">
                <a:pos x="1175802" y="4016978"/>
              </a:cxn>
              <a:cxn ang="0">
                <a:pos x="1209417" y="3946269"/>
              </a:cxn>
              <a:cxn ang="0">
                <a:pos x="1232910" y="3903603"/>
              </a:cxn>
              <a:cxn ang="0">
                <a:pos x="1203270" y="3920673"/>
              </a:cxn>
              <a:cxn ang="0">
                <a:pos x="1032667" y="3900552"/>
              </a:cxn>
              <a:cxn ang="0">
                <a:pos x="953147" y="3903603"/>
              </a:cxn>
              <a:cxn ang="0">
                <a:pos x="888086" y="3903603"/>
              </a:cxn>
              <a:cxn ang="0">
                <a:pos x="845073" y="3923106"/>
              </a:cxn>
              <a:cxn ang="0">
                <a:pos x="848687" y="3947490"/>
              </a:cxn>
              <a:cxn ang="0">
                <a:pos x="1003390" y="3947490"/>
              </a:cxn>
              <a:cxn ang="0">
                <a:pos x="914109" y="4055990"/>
              </a:cxn>
              <a:cxn ang="0">
                <a:pos x="914109" y="4061474"/>
              </a:cxn>
              <a:cxn ang="0">
                <a:pos x="900736" y="4061474"/>
              </a:cxn>
              <a:cxn ang="0">
                <a:pos x="888086" y="4061474"/>
              </a:cxn>
              <a:cxn ang="0">
                <a:pos x="848325" y="4061474"/>
              </a:cxn>
              <a:cxn ang="0">
                <a:pos x="834230" y="4081586"/>
              </a:cxn>
              <a:cxn ang="0">
                <a:pos x="794469" y="4150465"/>
              </a:cxn>
              <a:cxn ang="0">
                <a:pos x="674107" y="4150465"/>
              </a:cxn>
              <a:cxn ang="0">
                <a:pos x="686395" y="4119989"/>
              </a:cxn>
              <a:cxn ang="0">
                <a:pos x="741337" y="4101095"/>
              </a:cxn>
              <a:cxn ang="0">
                <a:pos x="743867" y="4091340"/>
              </a:cxn>
              <a:cxn ang="0">
                <a:pos x="740251" y="4082197"/>
              </a:cxn>
              <a:cxn ang="0">
                <a:pos x="692179" y="4062694"/>
              </a:cxn>
              <a:cxn ang="0">
                <a:pos x="687481" y="4062694"/>
              </a:cxn>
              <a:cxn ang="0">
                <a:pos x="673384" y="4082197"/>
              </a:cxn>
              <a:cxn ang="0">
                <a:pos x="595670" y="4082197"/>
              </a:cxn>
              <a:cxn ang="0">
                <a:pos x="631816" y="4127303"/>
              </a:cxn>
              <a:cxn ang="0">
                <a:pos x="579766" y="4130964"/>
              </a:cxn>
              <a:cxn ang="0">
                <a:pos x="564224" y="4149856"/>
              </a:cxn>
              <a:cxn ang="0">
                <a:pos x="552657" y="4149856"/>
              </a:cxn>
              <a:cxn ang="0">
                <a:pos x="542176" y="4149856"/>
              </a:cxn>
              <a:cxn ang="0">
                <a:pos x="498802" y="4149856"/>
              </a:cxn>
              <a:cxn ang="0">
                <a:pos x="443501" y="4146202"/>
              </a:cxn>
              <a:cxn ang="0">
                <a:pos x="438440" y="4146202"/>
              </a:cxn>
              <a:cxn ang="0">
                <a:pos x="433017" y="4146202"/>
              </a:cxn>
              <a:cxn ang="0">
                <a:pos x="110242" y="4152905"/>
              </a:cxn>
              <a:cxn ang="0">
                <a:pos x="100483" y="4152905"/>
              </a:cxn>
              <a:cxn ang="0">
                <a:pos x="96868" y="4152905"/>
              </a:cxn>
              <a:cxn ang="0">
                <a:pos x="50603" y="4070008"/>
              </a:cxn>
              <a:cxn ang="0">
                <a:pos x="86748" y="4026124"/>
              </a:cxn>
              <a:cxn ang="0">
                <a:pos x="42650" y="3971262"/>
              </a:cxn>
              <a:cxn ang="0">
                <a:pos x="56747" y="3951150"/>
              </a:cxn>
              <a:cxn ang="0">
                <a:pos x="95785" y="3969431"/>
              </a:cxn>
              <a:cxn ang="0">
                <a:pos x="99760" y="3969431"/>
              </a:cxn>
              <a:cxn ang="0">
                <a:pos x="164821" y="3996255"/>
              </a:cxn>
              <a:cxn ang="0">
                <a:pos x="182532" y="3987721"/>
              </a:cxn>
              <a:cxn ang="0">
                <a:pos x="195905" y="3977356"/>
              </a:cxn>
              <a:cxn ang="0">
                <a:pos x="216508" y="3971262"/>
              </a:cxn>
              <a:cxn ang="0">
                <a:pos x="213616" y="3767676"/>
              </a:cxn>
              <a:cxn ang="0">
                <a:pos x="216870" y="3746335"/>
              </a:cxn>
              <a:cxn ang="0">
                <a:pos x="227713" y="3746335"/>
              </a:cxn>
              <a:cxn ang="0">
                <a:pos x="270364" y="3726223"/>
              </a:cxn>
              <a:cxn ang="0">
                <a:pos x="272533" y="3720740"/>
              </a:cxn>
              <a:cxn ang="0">
                <a:pos x="296028" y="3702451"/>
              </a:cxn>
              <a:cxn ang="0">
                <a:pos x="311209" y="3683557"/>
              </a:cxn>
              <a:cxn ang="0">
                <a:pos x="350608" y="3636012"/>
              </a:cxn>
              <a:cxn ang="0">
                <a:pos x="350608" y="3614069"/>
              </a:cxn>
              <a:cxn ang="0">
                <a:pos x="338317" y="3614069"/>
              </a:cxn>
              <a:cxn ang="0">
                <a:pos x="310846" y="3614069"/>
              </a:cxn>
              <a:cxn ang="0">
                <a:pos x="346992" y="3590296"/>
              </a:cxn>
              <a:cxn ang="0">
                <a:pos x="357475" y="3590296"/>
              </a:cxn>
              <a:cxn ang="0">
                <a:pos x="375186" y="3595780"/>
              </a:cxn>
              <a:cxn ang="0">
                <a:pos x="458319" y="3587854"/>
              </a:cxn>
              <a:cxn ang="0">
                <a:pos x="466272" y="3587854"/>
              </a:cxn>
              <a:cxn ang="0">
                <a:pos x="456513" y="3537266"/>
              </a:cxn>
              <a:cxn ang="0">
                <a:pos x="456513" y="3525680"/>
              </a:cxn>
              <a:cxn ang="0">
                <a:pos x="461935" y="3525680"/>
              </a:cxn>
              <a:cxn ang="0">
                <a:pos x="468080" y="3520197"/>
              </a:cxn>
              <a:cxn ang="0">
                <a:pos x="504224" y="3520197"/>
              </a:cxn>
              <a:cxn ang="0">
                <a:pos x="576515" y="3448877"/>
              </a:cxn>
              <a:cxn ang="0">
                <a:pos x="652780" y="3431815"/>
              </a:cxn>
              <a:cxn ang="0">
                <a:pos x="681696" y="3370860"/>
              </a:cxn>
              <a:cxn ang="0">
                <a:pos x="691094" y="3370860"/>
              </a:cxn>
              <a:cxn ang="0">
                <a:pos x="723264" y="3370860"/>
              </a:cxn>
              <a:cxn ang="0">
                <a:pos x="721458" y="3366590"/>
              </a:cxn>
              <a:cxn ang="0">
                <a:pos x="774952" y="3366590"/>
              </a:cxn>
              <a:cxn ang="0">
                <a:pos x="777120" y="3366590"/>
              </a:cxn>
              <a:cxn ang="0">
                <a:pos x="840374" y="3344646"/>
              </a:cxn>
              <a:cxn ang="0">
                <a:pos x="864953" y="3289176"/>
              </a:cxn>
              <a:cxn ang="0">
                <a:pos x="867482" y="3283082"/>
              </a:cxn>
              <a:cxn ang="0">
                <a:pos x="916640" y="3283082"/>
              </a:cxn>
              <a:cxn ang="0">
                <a:pos x="946279" y="3262970"/>
              </a:cxn>
              <a:cxn ang="0">
                <a:pos x="954664" y="3253215"/>
              </a:cxn>
              <a:cxn ang="0">
                <a:pos x="988930" y="3275767"/>
              </a:cxn>
              <a:cxn ang="0">
                <a:pos x="1048570" y="3210549"/>
              </a:cxn>
              <a:cxn ang="0">
                <a:pos x="1063027" y="3122771"/>
              </a:cxn>
              <a:cxn ang="0">
                <a:pos x="1074955" y="3122771"/>
              </a:cxn>
              <a:cxn ang="0">
                <a:pos x="1079655" y="3122771"/>
              </a:cxn>
              <a:cxn ang="0">
                <a:pos x="1129897" y="3099608"/>
              </a:cxn>
              <a:cxn ang="0">
                <a:pos x="1129897" y="3094124"/>
              </a:cxn>
              <a:cxn ang="0">
                <a:pos x="1129897" y="3049629"/>
              </a:cxn>
              <a:cxn ang="0">
                <a:pos x="1155199" y="3049629"/>
              </a:cxn>
              <a:cxn ang="0">
                <a:pos x="1200019" y="3063647"/>
              </a:cxn>
              <a:cxn ang="0">
                <a:pos x="1196403" y="3025854"/>
              </a:cxn>
              <a:cxn ang="0">
                <a:pos x="1196403" y="3010616"/>
              </a:cxn>
              <a:cxn ang="0">
                <a:pos x="1196403" y="3004522"/>
              </a:cxn>
              <a:cxn ang="0">
                <a:pos x="1185921" y="2981359"/>
              </a:cxn>
              <a:cxn ang="0">
                <a:pos x="1292189" y="2981359"/>
              </a:cxn>
              <a:cxn ang="0">
                <a:pos x="1292189" y="2996597"/>
              </a:cxn>
              <a:cxn ang="0">
                <a:pos x="1274839" y="2996597"/>
              </a:cxn>
              <a:cxn ang="0">
                <a:pos x="1251344" y="2996597"/>
              </a:cxn>
              <a:cxn ang="0">
                <a:pos x="1251344" y="3002691"/>
              </a:cxn>
              <a:cxn ang="0">
                <a:pos x="1244477" y="3016711"/>
              </a:cxn>
              <a:cxn ang="0">
                <a:pos x="1240501" y="3016711"/>
              </a:cxn>
              <a:cxn ang="0">
                <a:pos x="1242670" y="3021591"/>
              </a:cxn>
              <a:cxn ang="0">
                <a:pos x="1254237" y="3042924"/>
              </a:cxn>
              <a:cxn ang="0">
                <a:pos x="1261104" y="3042924"/>
              </a:cxn>
              <a:cxn ang="0">
                <a:pos x="1301224" y="3039263"/>
              </a:cxn>
              <a:cxn ang="0">
                <a:pos x="1312791" y="3039263"/>
              </a:cxn>
              <a:cxn ang="0">
                <a:pos x="1341345" y="3039263"/>
              </a:cxn>
              <a:cxn ang="0">
                <a:pos x="1393033" y="3033169"/>
              </a:cxn>
              <a:cxn ang="0">
                <a:pos x="1393033" y="2972215"/>
              </a:cxn>
              <a:cxn ang="0">
                <a:pos x="1411829" y="2972215"/>
              </a:cxn>
              <a:cxn ang="0">
                <a:pos x="1422310" y="2972215"/>
              </a:cxn>
              <a:cxn ang="0">
                <a:pos x="1427010" y="2967950"/>
              </a:cxn>
              <a:cxn ang="0">
                <a:pos x="1430987" y="2964290"/>
              </a:cxn>
              <a:cxn ang="0">
                <a:pos x="1430987" y="2946000"/>
              </a:cxn>
              <a:cxn ang="0">
                <a:pos x="1471829" y="2966121"/>
              </a:cxn>
              <a:cxn ang="0">
                <a:pos x="1496769" y="2966121"/>
              </a:cxn>
              <a:cxn ang="0">
                <a:pos x="1556410" y="2896022"/>
              </a:cxn>
              <a:cxn ang="0">
                <a:pos x="1564001" y="2880782"/>
              </a:cxn>
              <a:cxn ang="0">
                <a:pos x="1591109" y="2894801"/>
              </a:cxn>
              <a:cxn ang="0">
                <a:pos x="1591109" y="2910039"/>
              </a:cxn>
              <a:cxn ang="0">
                <a:pos x="1591109" y="2944787"/>
              </a:cxn>
              <a:cxn ang="0">
                <a:pos x="1641711" y="2944787"/>
              </a:cxn>
              <a:cxn ang="0">
                <a:pos x="1668821" y="2903945"/>
              </a:cxn>
              <a:cxn ang="0">
                <a:pos x="1671351" y="2903945"/>
              </a:cxn>
              <a:cxn ang="0">
                <a:pos x="1656894" y="2839331"/>
              </a:cxn>
              <a:cxn ang="0">
                <a:pos x="1648941" y="2810073"/>
              </a:cxn>
              <a:cxn ang="0">
                <a:pos x="1658701" y="2794224"/>
              </a:cxn>
              <a:cxn ang="0">
                <a:pos x="1671351" y="2794224"/>
              </a:cxn>
              <a:cxn ang="0">
                <a:pos x="1675545" y="2803368"/>
              </a:cxn>
              <a:cxn ang="0">
                <a:pos x="1698460" y="2799716"/>
              </a:cxn>
              <a:cxn ang="0">
                <a:pos x="1701714" y="2763137"/>
              </a:cxn>
              <a:cxn ang="0">
                <a:pos x="1699183" y="2747897"/>
              </a:cxn>
              <a:cxn ang="0">
                <a:pos x="1710389" y="2747897"/>
              </a:cxn>
              <a:cxn ang="0">
                <a:pos x="1724485" y="2747897"/>
              </a:cxn>
              <a:cxn ang="0">
                <a:pos x="1777618" y="2747897"/>
              </a:cxn>
              <a:cxn ang="0">
                <a:pos x="1790629" y="2747897"/>
              </a:cxn>
              <a:cxn ang="0">
                <a:pos x="1816655" y="2769238"/>
              </a:cxn>
              <a:cxn ang="0">
                <a:pos x="1811233" y="2780206"/>
              </a:cxn>
              <a:cxn ang="0">
                <a:pos x="1829667" y="2812514"/>
              </a:cxn>
              <a:cxn ang="0">
                <a:pos x="1837620" y="2791181"/>
              </a:cxn>
              <a:cxn ang="0">
                <a:pos x="1844848" y="2771061"/>
              </a:cxn>
              <a:cxn ang="0">
                <a:pos x="1844848" y="2768018"/>
              </a:cxn>
              <a:cxn ang="0">
                <a:pos x="1847016" y="2707063"/>
              </a:cxn>
              <a:cxn ang="0">
                <a:pos x="1742196" y="2599782"/>
              </a:cxn>
              <a:cxn ang="0">
                <a:pos x="1805088" y="2588198"/>
              </a:cxn>
              <a:cxn ang="0">
                <a:pos x="1844126" y="2591858"/>
              </a:cxn>
              <a:cxn ang="0">
                <a:pos x="1867257" y="2541871"/>
              </a:cxn>
              <a:cxn ang="0">
                <a:pos x="1867257" y="2533343"/>
              </a:cxn>
              <a:cxn ang="0">
                <a:pos x="1873403" y="2502256"/>
              </a:cxn>
              <a:cxn ang="0">
                <a:pos x="2005694" y="2521148"/>
              </a:cxn>
              <a:cxn ang="0">
                <a:pos x="2032802" y="2496764"/>
              </a:cxn>
              <a:cxn ang="0">
                <a:pos x="2126058" y="2435811"/>
              </a:cxn>
              <a:cxn ang="0">
                <a:pos x="2139069" y="2455929"/>
              </a:cxn>
              <a:cxn ang="0">
                <a:pos x="2139069" y="2460803"/>
              </a:cxn>
              <a:cxn ang="0">
                <a:pos x="2127864" y="2494333"/>
              </a:cxn>
              <a:cxn ang="0">
                <a:pos x="2139793" y="2494333"/>
              </a:cxn>
              <a:cxn ang="0">
                <a:pos x="2143045" y="2459583"/>
              </a:cxn>
              <a:cxn ang="0">
                <a:pos x="2139793" y="2455320"/>
              </a:cxn>
              <a:cxn ang="0">
                <a:pos x="2139793" y="2434597"/>
              </a:cxn>
              <a:cxn ang="0">
                <a:pos x="2166540" y="2434597"/>
              </a:cxn>
              <a:cxn ang="0">
                <a:pos x="2242444" y="2411434"/>
              </a:cxn>
              <a:cxn ang="0">
                <a:pos x="2365700" y="2346819"/>
              </a:cxn>
              <a:cxn ang="0">
                <a:pos x="2371844" y="2357184"/>
              </a:cxn>
              <a:cxn ang="0">
                <a:pos x="2407990" y="2343768"/>
              </a:cxn>
              <a:cxn ang="0">
                <a:pos x="2473412" y="2343768"/>
              </a:cxn>
              <a:cxn ang="0">
                <a:pos x="2469437" y="2298662"/>
              </a:cxn>
              <a:cxn ang="0">
                <a:pos x="2474498" y="2278550"/>
              </a:cxn>
              <a:cxn ang="0">
                <a:pos x="2529799" y="2304153"/>
              </a:cxn>
              <a:cxn ang="0">
                <a:pos x="2538835" y="2297450"/>
              </a:cxn>
              <a:cxn ang="0">
                <a:pos x="2542088" y="2257217"/>
              </a:cxn>
              <a:cxn ang="0">
                <a:pos x="2554739" y="2279770"/>
              </a:cxn>
              <a:cxn ang="0">
                <a:pos x="2566667" y="2279770"/>
              </a:cxn>
              <a:cxn ang="0">
                <a:pos x="2582933" y="2274896"/>
              </a:cxn>
              <a:cxn ang="0">
                <a:pos x="2593415" y="2274896"/>
              </a:cxn>
              <a:cxn ang="0">
                <a:pos x="2621608" y="2280381"/>
              </a:cxn>
              <a:cxn ang="0">
                <a:pos x="2638234" y="2280381"/>
              </a:cxn>
              <a:cxn ang="0">
                <a:pos x="2647993" y="2280381"/>
              </a:cxn>
              <a:cxn ang="0">
                <a:pos x="2672934" y="2234665"/>
              </a:cxn>
              <a:cxn ang="0">
                <a:pos x="2672934" y="2213942"/>
              </a:cxn>
              <a:cxn ang="0">
                <a:pos x="2685222" y="2210281"/>
              </a:cxn>
              <a:cxn ang="0">
                <a:pos x="2727152" y="2210281"/>
              </a:cxn>
              <a:cxn ang="0">
                <a:pos x="2739080" y="2214544"/>
              </a:cxn>
              <a:cxn ang="0">
                <a:pos x="2746308" y="2226130"/>
              </a:cxn>
              <a:cxn ang="0">
                <a:pos x="2750645" y="2212111"/>
              </a:cxn>
              <a:cxn ang="0">
                <a:pos x="2750645" y="2191992"/>
              </a:cxn>
              <a:cxn ang="0">
                <a:pos x="2794019" y="2191992"/>
              </a:cxn>
              <a:cxn ang="0">
                <a:pos x="2832333" y="2209670"/>
              </a:cxn>
              <a:cxn ang="0">
                <a:pos x="2900648" y="2190779"/>
              </a:cxn>
              <a:cxn ang="0">
                <a:pos x="2950529" y="2185287"/>
              </a:cxn>
              <a:cxn ang="0">
                <a:pos x="2954504" y="2124333"/>
              </a:cxn>
              <a:cxn ang="0">
                <a:pos x="2976914" y="2124333"/>
              </a:cxn>
              <a:cxn ang="0">
                <a:pos x="3087518" y="2105441"/>
              </a:cxn>
              <a:cxn ang="0">
                <a:pos x="3100891" y="2098127"/>
              </a:cxn>
              <a:cxn ang="0">
                <a:pos x="3074506" y="2070692"/>
              </a:cxn>
              <a:cxn ang="0">
                <a:pos x="3062215" y="2054234"/>
              </a:cxn>
              <a:cxn ang="0">
                <a:pos x="3087880" y="2031077"/>
              </a:cxn>
              <a:cxn ang="0">
                <a:pos x="3099085" y="2040216"/>
              </a:cxn>
              <a:cxn ang="0">
                <a:pos x="3116074" y="2054234"/>
              </a:cxn>
              <a:cxn ang="0">
                <a:pos x="3125470" y="2054234"/>
              </a:cxn>
              <a:cxn ang="0">
                <a:pos x="3155109" y="1983532"/>
              </a:cxn>
              <a:cxn ang="0">
                <a:pos x="3156918" y="1983532"/>
              </a:cxn>
              <a:cxn ang="0">
                <a:pos x="3241859" y="1971337"/>
              </a:cxn>
              <a:cxn ang="0">
                <a:pos x="3278004" y="1987795"/>
              </a:cxn>
              <a:cxn ang="0">
                <a:pos x="3302582" y="1987795"/>
              </a:cxn>
              <a:cxn ang="0">
                <a:pos x="3302582" y="1964632"/>
              </a:cxn>
              <a:cxn ang="0">
                <a:pos x="3326077" y="1983532"/>
              </a:cxn>
              <a:cxn ang="0">
                <a:pos x="3354269" y="1963411"/>
              </a:cxn>
              <a:cxn ang="0">
                <a:pos x="3379571" y="1963411"/>
              </a:cxn>
              <a:cxn ang="0">
                <a:pos x="3397644" y="1963411"/>
              </a:cxn>
              <a:cxn ang="0">
                <a:pos x="3448969" y="1966463"/>
              </a:cxn>
              <a:cxn ang="0">
                <a:pos x="3460174" y="1966463"/>
              </a:cxn>
              <a:cxn ang="0">
                <a:pos x="3475357" y="1983532"/>
              </a:cxn>
              <a:cxn ang="0">
                <a:pos x="3542586" y="1942079"/>
              </a:cxn>
              <a:cxn ang="0">
                <a:pos x="3567165" y="1901847"/>
              </a:cxn>
              <a:cxn ang="0">
                <a:pos x="3643430" y="1898193"/>
              </a:cxn>
              <a:cxn ang="0">
                <a:pos x="3662589" y="1898193"/>
              </a:cxn>
              <a:cxn ang="0">
                <a:pos x="3741384" y="1917086"/>
              </a:cxn>
              <a:cxn ang="0">
                <a:pos x="3743192" y="1917086"/>
              </a:cxn>
              <a:cxn ang="0">
                <a:pos x="3743192" y="1921967"/>
              </a:cxn>
              <a:cxn ang="0">
                <a:pos x="3747167" y="1921967"/>
              </a:cxn>
              <a:cxn ang="0">
                <a:pos x="3742109" y="1915262"/>
              </a:cxn>
              <a:cxn ang="0">
                <a:pos x="3742109" y="1911601"/>
              </a:cxn>
              <a:cxn ang="0">
                <a:pos x="3744276" y="1871369"/>
              </a:cxn>
              <a:cxn ang="0">
                <a:pos x="3748614" y="1871369"/>
              </a:cxn>
              <a:cxn ang="0">
                <a:pos x="3756204" y="1871369"/>
              </a:cxn>
              <a:cxn ang="0">
                <a:pos x="3762349" y="1854917"/>
              </a:cxn>
              <a:cxn ang="0">
                <a:pos x="3817288" y="1787863"/>
              </a:cxn>
              <a:cxn ang="0">
                <a:pos x="3823435" y="1787863"/>
              </a:cxn>
              <a:cxn ang="0">
                <a:pos x="3835723" y="1787863"/>
              </a:cxn>
              <a:cxn ang="0">
                <a:pos x="3867893" y="1798838"/>
              </a:cxn>
              <a:cxn ang="0">
                <a:pos x="3871868" y="1798838"/>
              </a:cxn>
              <a:cxn ang="0">
                <a:pos x="3931509" y="1773843"/>
              </a:cxn>
              <a:cxn ang="0">
                <a:pos x="4055124" y="1739102"/>
              </a:cxn>
              <a:cxn ang="0">
                <a:pos x="4214886" y="1739102"/>
              </a:cxn>
              <a:cxn ang="0">
                <a:pos x="4251030" y="1698260"/>
              </a:cxn>
              <a:cxn ang="0">
                <a:pos x="4256815" y="1698260"/>
              </a:cxn>
              <a:cxn ang="0">
                <a:pos x="4261874" y="1698260"/>
              </a:cxn>
              <a:cxn ang="0">
                <a:pos x="4261874" y="1692777"/>
              </a:cxn>
              <a:cxn ang="0">
                <a:pos x="4263683" y="1679978"/>
              </a:cxn>
              <a:cxn ang="0">
                <a:pos x="4276694" y="1679978"/>
              </a:cxn>
              <a:cxn ang="0">
                <a:pos x="4280308" y="1679978"/>
              </a:cxn>
              <a:cxn ang="0">
                <a:pos x="4320791" y="1672054"/>
              </a:cxn>
              <a:cxn ang="0">
                <a:pos x="4362358" y="1648891"/>
              </a:cxn>
              <a:cxn ang="0">
                <a:pos x="4370310" y="1636085"/>
              </a:cxn>
              <a:cxn ang="0">
                <a:pos x="4394889" y="1650714"/>
              </a:cxn>
              <a:cxn ang="0">
                <a:pos x="4651520" y="1595861"/>
              </a:cxn>
              <a:cxn ang="0">
                <a:pos x="4664169" y="1589760"/>
              </a:cxn>
              <a:cxn ang="0">
                <a:pos x="4664169" y="1603175"/>
              </a:cxn>
              <a:cxn ang="0">
                <a:pos x="4664169" y="1611099"/>
              </a:cxn>
              <a:cxn ang="0">
                <a:pos x="4687664" y="1619024"/>
              </a:cxn>
              <a:cxn ang="0">
                <a:pos x="4727785" y="1611710"/>
              </a:cxn>
              <a:cxn ang="0">
                <a:pos x="4729881" y="1608049"/>
              </a:cxn>
              <a:cxn ang="0">
                <a:pos x="4784534" y="1611710"/>
              </a:cxn>
              <a:cxn ang="0">
                <a:pos x="4795015" y="1611710"/>
              </a:cxn>
              <a:cxn ang="0">
                <a:pos x="4809111" y="1561722"/>
              </a:cxn>
              <a:cxn ang="0">
                <a:pos x="4836221" y="1528804"/>
              </a:cxn>
              <a:cxn ang="0">
                <a:pos x="4869474" y="1564163"/>
              </a:cxn>
              <a:cxn ang="0">
                <a:pos x="4875837" y="1567817"/>
              </a:cxn>
              <a:cxn ang="0">
                <a:pos x="4894776" y="1542831"/>
              </a:cxn>
              <a:cxn ang="0">
                <a:pos x="4896945" y="1508083"/>
              </a:cxn>
              <a:cxn ang="0">
                <a:pos x="4998152" y="1503209"/>
              </a:cxn>
              <a:cxn ang="0">
                <a:pos x="5090323" y="1483699"/>
              </a:cxn>
              <a:cxn ang="0">
                <a:pos x="5168757" y="1483699"/>
              </a:cxn>
              <a:cxn ang="0">
                <a:pos x="5217552" y="1453831"/>
              </a:cxn>
              <a:cxn ang="0">
                <a:pos x="5243577" y="1436159"/>
              </a:cxn>
              <a:cxn ang="0">
                <a:pos x="5352013" y="1461756"/>
              </a:cxn>
              <a:cxn ang="0">
                <a:pos x="5396471" y="1457493"/>
              </a:cxn>
              <a:cxn ang="0">
                <a:pos x="5398277" y="1437373"/>
              </a:cxn>
              <a:cxn ang="0">
                <a:pos x="5468761" y="1367280"/>
              </a:cxn>
              <a:cxn ang="0">
                <a:pos x="5596354" y="1367280"/>
              </a:cxn>
              <a:cxn ang="0">
                <a:pos x="5611897" y="1367280"/>
              </a:cxn>
              <a:cxn ang="0">
                <a:pos x="5625270" y="1384952"/>
              </a:cxn>
              <a:cxn ang="0">
                <a:pos x="5664307" y="1346550"/>
              </a:cxn>
              <a:cxn ang="0">
                <a:pos x="5676958" y="1303275"/>
              </a:cxn>
              <a:cxn ang="0">
                <a:pos x="5682019" y="1303275"/>
              </a:cxn>
              <a:cxn ang="0">
                <a:pos x="5797322" y="1314250"/>
              </a:cxn>
              <a:cxn ang="0">
                <a:pos x="5846840" y="1323387"/>
              </a:cxn>
              <a:cxn ang="0">
                <a:pos x="5849732" y="1323387"/>
              </a:cxn>
              <a:cxn ang="0">
                <a:pos x="5854069" y="1316684"/>
              </a:cxn>
              <a:cxn ang="0">
                <a:pos x="5989973" y="1305715"/>
              </a:cxn>
              <a:cxn ang="0">
                <a:pos x="5996120" y="1305715"/>
              </a:cxn>
              <a:cxn ang="0">
                <a:pos x="6089011" y="1240490"/>
              </a:cxn>
              <a:cxn ang="0">
                <a:pos x="6113953" y="1248415"/>
              </a:cxn>
              <a:cxn ang="0">
                <a:pos x="6197808" y="1233176"/>
              </a:cxn>
              <a:cxn ang="0">
                <a:pos x="6199979" y="1229522"/>
              </a:cxn>
              <a:cxn ang="0">
                <a:pos x="6215158" y="1233176"/>
              </a:cxn>
              <a:cxn ang="0">
                <a:pos x="6251302" y="1216106"/>
              </a:cxn>
              <a:cxn ang="0">
                <a:pos x="6293956" y="1216106"/>
              </a:cxn>
              <a:cxn ang="0">
                <a:pos x="6368412" y="1198435"/>
              </a:cxn>
              <a:cxn ang="0">
                <a:pos x="6381067" y="1217327"/>
              </a:cxn>
              <a:cxn ang="0">
                <a:pos x="6383233" y="1196605"/>
              </a:cxn>
              <a:cxn ang="0">
                <a:pos x="6447934" y="1196605"/>
              </a:cxn>
              <a:cxn ang="0">
                <a:pos x="6476848" y="1151499"/>
              </a:cxn>
              <a:cxn ang="0">
                <a:pos x="6489864" y="1151499"/>
              </a:cxn>
              <a:cxn ang="0">
                <a:pos x="6528537" y="1134430"/>
              </a:cxn>
              <a:cxn ang="0">
                <a:pos x="6608779" y="1148447"/>
              </a:cxn>
              <a:cxn ang="0">
                <a:pos x="6617815" y="1142355"/>
              </a:cxn>
              <a:cxn ang="0">
                <a:pos x="6662996" y="1110657"/>
              </a:cxn>
              <a:cxn ang="0">
                <a:pos x="6731673" y="1087494"/>
              </a:cxn>
              <a:cxn ang="0">
                <a:pos x="6803963" y="1087494"/>
              </a:cxn>
              <a:cxn ang="0">
                <a:pos x="6836857" y="1087494"/>
              </a:cxn>
              <a:cxn ang="0">
                <a:pos x="6850230" y="1105783"/>
              </a:cxn>
              <a:cxn ang="0">
                <a:pos x="6951795" y="1124675"/>
              </a:cxn>
              <a:cxn ang="0">
                <a:pos x="6966978" y="1103952"/>
              </a:cxn>
              <a:cxn ang="0">
                <a:pos x="7016135" y="1055803"/>
              </a:cxn>
              <a:cxn ang="0">
                <a:pos x="7024086" y="1055803"/>
              </a:cxn>
              <a:cxn ang="0">
                <a:pos x="7028423" y="1052753"/>
              </a:cxn>
              <a:cxn ang="0">
                <a:pos x="7033122" y="1052753"/>
              </a:cxn>
              <a:cxn ang="0">
                <a:pos x="7127103" y="1059456"/>
              </a:cxn>
              <a:cxn ang="0">
                <a:pos x="7171561" y="1065550"/>
              </a:cxn>
              <a:cxn ang="0">
                <a:pos x="7265175" y="1121632"/>
              </a:cxn>
              <a:cxn ang="0">
                <a:pos x="7291561" y="1121632"/>
              </a:cxn>
              <a:cxn ang="0">
                <a:pos x="7294813" y="1121632"/>
              </a:cxn>
              <a:cxn ang="0">
                <a:pos x="7339275" y="1051533"/>
              </a:cxn>
              <a:cxn ang="0">
                <a:pos x="7451686" y="1039344"/>
              </a:cxn>
              <a:cxn ang="0">
                <a:pos x="7466502" y="1033243"/>
              </a:cxn>
              <a:cxn ang="0">
                <a:pos x="7534817" y="994238"/>
              </a:cxn>
              <a:cxn ang="0">
                <a:pos x="7540240" y="994238"/>
              </a:cxn>
              <a:cxn ang="0">
                <a:pos x="7548914" y="994238"/>
              </a:cxn>
              <a:cxn ang="0">
                <a:pos x="7722051" y="972899"/>
              </a:cxn>
              <a:cxn ang="0">
                <a:pos x="7722051" y="977169"/>
              </a:cxn>
              <a:cxn ang="0">
                <a:pos x="7724579" y="991188"/>
              </a:cxn>
              <a:cxn ang="0">
                <a:pos x="7748436" y="991188"/>
              </a:cxn>
              <a:cxn ang="0">
                <a:pos x="7748436" y="982043"/>
              </a:cxn>
              <a:cxn ang="0">
                <a:pos x="7748436" y="972899"/>
              </a:cxn>
              <a:cxn ang="0">
                <a:pos x="7772655" y="926572"/>
              </a:cxn>
              <a:cxn ang="0">
                <a:pos x="7808800" y="955227"/>
              </a:cxn>
              <a:cxn ang="0">
                <a:pos x="7814219" y="969856"/>
              </a:cxn>
              <a:cxn ang="0">
                <a:pos x="7821450" y="969856"/>
              </a:cxn>
              <a:cxn ang="0">
                <a:pos x="7827235" y="969856"/>
              </a:cxn>
              <a:cxn ang="0">
                <a:pos x="7827235" y="980822"/>
              </a:cxn>
              <a:cxn ang="0">
                <a:pos x="7827235" y="988748"/>
              </a:cxn>
              <a:cxn ang="0">
                <a:pos x="7832653" y="988748"/>
              </a:cxn>
              <a:cxn ang="0">
                <a:pos x="7838076" y="988748"/>
              </a:cxn>
              <a:cxn ang="0">
                <a:pos x="7851810" y="970465"/>
              </a:cxn>
              <a:cxn ang="0">
                <a:pos x="7947597" y="960101"/>
              </a:cxn>
              <a:cxn ang="0">
                <a:pos x="7969645" y="956447"/>
              </a:cxn>
              <a:cxn ang="0">
                <a:pos x="8053141" y="924749"/>
              </a:cxn>
              <a:cxn ang="0">
                <a:pos x="8096876" y="941812"/>
              </a:cxn>
              <a:cxn ang="0">
                <a:pos x="8103741" y="936327"/>
              </a:cxn>
              <a:cxn ang="0">
                <a:pos x="8133383" y="891222"/>
              </a:cxn>
              <a:cxn ang="0">
                <a:pos x="8182178" y="898536"/>
              </a:cxn>
              <a:cxn ang="0">
                <a:pos x="8185792" y="898536"/>
              </a:cxn>
              <a:cxn ang="0">
                <a:pos x="8239286" y="898536"/>
              </a:cxn>
              <a:cxn ang="0">
                <a:pos x="8246517" y="894883"/>
              </a:cxn>
              <a:cxn ang="0">
                <a:pos x="8370131" y="855259"/>
              </a:cxn>
              <a:cxn ang="0">
                <a:pos x="8400858" y="878423"/>
              </a:cxn>
              <a:cxn ang="0">
                <a:pos x="8520135" y="855259"/>
              </a:cxn>
              <a:cxn ang="0">
                <a:pos x="8622428" y="847947"/>
              </a:cxn>
              <a:cxn ang="0">
                <a:pos x="8625317" y="847947"/>
              </a:cxn>
              <a:cxn ang="0">
                <a:pos x="8787170" y="830266"/>
              </a:cxn>
              <a:cxn ang="0">
                <a:pos x="8792592" y="834538"/>
              </a:cxn>
              <a:cxn ang="0">
                <a:pos x="8797289" y="834538"/>
              </a:cxn>
              <a:cxn ang="0">
                <a:pos x="8824750" y="895492"/>
              </a:cxn>
              <a:cxn ang="0">
                <a:pos x="8842456" y="872939"/>
              </a:cxn>
              <a:cxn ang="0">
                <a:pos x="8853654" y="858913"/>
              </a:cxn>
              <a:cxn ang="0">
                <a:pos x="8860888" y="858913"/>
              </a:cxn>
              <a:cxn ang="0">
                <a:pos x="8879685" y="855259"/>
              </a:cxn>
              <a:cxn ang="0">
                <a:pos x="8931739" y="813197"/>
              </a:cxn>
              <a:cxn ang="0">
                <a:pos x="8945835" y="807714"/>
              </a:cxn>
              <a:cxn ang="0">
                <a:pos x="8971502" y="818078"/>
              </a:cxn>
              <a:cxn ang="0">
                <a:pos x="8971502" y="826003"/>
              </a:cxn>
              <a:cxn ang="0">
                <a:pos x="8971502" y="830877"/>
              </a:cxn>
              <a:cxn ang="0">
                <a:pos x="9050310" y="811375"/>
              </a:cxn>
              <a:cxn ang="0">
                <a:pos x="9116814" y="830877"/>
              </a:cxn>
              <a:cxn ang="0">
                <a:pos x="9127662" y="813808"/>
              </a:cxn>
              <a:cxn ang="0">
                <a:pos x="9159829" y="821732"/>
              </a:cxn>
              <a:cxn ang="0">
                <a:pos x="9208259" y="793085"/>
              </a:cxn>
              <a:cxn ang="0">
                <a:pos x="9277657" y="810764"/>
              </a:cxn>
              <a:cxn ang="0">
                <a:pos x="9285243" y="821732"/>
              </a:cxn>
              <a:cxn ang="0">
                <a:pos x="9288860" y="826613"/>
              </a:cxn>
              <a:cxn ang="0">
                <a:pos x="9288860" y="810154"/>
              </a:cxn>
              <a:cxn ang="0">
                <a:pos x="9316336" y="810154"/>
              </a:cxn>
              <a:cxn ang="0">
                <a:pos x="9343080" y="810154"/>
              </a:cxn>
              <a:cxn ang="0">
                <a:pos x="9382836" y="763828"/>
              </a:cxn>
              <a:cxn ang="0">
                <a:pos x="9425489" y="786382"/>
              </a:cxn>
              <a:cxn ang="0">
                <a:pos x="9454402" y="792474"/>
              </a:cxn>
              <a:cxn ang="0">
                <a:pos x="9475367" y="792474"/>
              </a:cxn>
              <a:cxn ang="0">
                <a:pos x="9484038" y="826613"/>
              </a:cxn>
              <a:cxn ang="0">
                <a:pos x="9496332" y="802229"/>
              </a:cxn>
              <a:cxn ang="0">
                <a:pos x="9502476" y="765659"/>
              </a:cxn>
              <a:cxn ang="0">
                <a:pos x="9517653" y="765659"/>
              </a:cxn>
              <a:cxn ang="0">
                <a:pos x="9541869" y="765659"/>
              </a:cxn>
              <a:cxn ang="0">
                <a:pos x="9556692" y="780288"/>
              </a:cxn>
              <a:cxn ang="0">
                <a:pos x="9569705" y="780288"/>
              </a:cxn>
              <a:cxn ang="0">
                <a:pos x="9595731" y="785160"/>
              </a:cxn>
              <a:cxn ang="0">
                <a:pos x="9624288" y="780897"/>
              </a:cxn>
              <a:cxn ang="0">
                <a:pos x="9635850" y="756513"/>
              </a:cxn>
              <a:cxn ang="0">
                <a:pos x="9635850" y="747979"/>
              </a:cxn>
              <a:cxn ang="0">
                <a:pos x="9635850" y="714451"/>
              </a:cxn>
              <a:cxn ang="0">
                <a:pos x="9726211" y="732130"/>
              </a:cxn>
              <a:cxn ang="0">
                <a:pos x="9767780" y="758344"/>
              </a:cxn>
              <a:cxn ang="0">
                <a:pos x="9818380" y="776627"/>
              </a:cxn>
              <a:cxn ang="0">
                <a:pos x="9820545" y="780288"/>
              </a:cxn>
              <a:cxn ang="0">
                <a:pos x="9851633" y="780288"/>
              </a:cxn>
              <a:cxn ang="0">
                <a:pos x="9854883" y="780288"/>
              </a:cxn>
              <a:cxn ang="0">
                <a:pos x="9858138" y="780288"/>
              </a:cxn>
              <a:cxn ang="0">
                <a:pos x="9875128" y="773582"/>
              </a:cxn>
              <a:cxn ang="0">
                <a:pos x="10019710" y="778456"/>
              </a:cxn>
              <a:cxn ang="0">
                <a:pos x="10026578" y="755293"/>
              </a:cxn>
              <a:cxn ang="0">
                <a:pos x="10044659" y="736394"/>
              </a:cxn>
              <a:cxn ang="0">
                <a:pos x="10111155" y="720552"/>
              </a:cxn>
              <a:cxn ang="0">
                <a:pos x="10114773" y="737615"/>
              </a:cxn>
              <a:cxn ang="0">
                <a:pos x="10182006" y="720552"/>
              </a:cxn>
              <a:cxn ang="0">
                <a:pos x="10286466" y="708357"/>
              </a:cxn>
              <a:cxn ang="0">
                <a:pos x="10394901" y="717503"/>
              </a:cxn>
              <a:cxn ang="0">
                <a:pos x="10414059" y="705917"/>
              </a:cxn>
              <a:cxn ang="0">
                <a:pos x="10484181" y="705917"/>
              </a:cxn>
              <a:cxn ang="0">
                <a:pos x="10585384" y="664472"/>
              </a:cxn>
              <a:cxn ang="0">
                <a:pos x="10588634" y="673005"/>
              </a:cxn>
              <a:cxn ang="0">
                <a:pos x="10595507" y="690679"/>
              </a:cxn>
              <a:cxn ang="0">
                <a:pos x="10608517" y="690679"/>
              </a:cxn>
              <a:cxn ang="0">
                <a:pos x="10662010" y="690679"/>
              </a:cxn>
              <a:cxn ang="0">
                <a:pos x="10675381" y="690679"/>
              </a:cxn>
              <a:cxn ang="0">
                <a:pos x="10718036" y="732130"/>
              </a:cxn>
              <a:cxn ang="0">
                <a:pos x="10767555" y="697389"/>
              </a:cxn>
              <a:cxn ang="0">
                <a:pos x="10774058" y="688245"/>
              </a:cxn>
              <a:cxn ang="0">
                <a:pos x="10783454" y="674837"/>
              </a:cxn>
              <a:cxn ang="0">
                <a:pos x="10885387" y="690679"/>
              </a:cxn>
              <a:cxn ang="0">
                <a:pos x="10885387" y="690075"/>
              </a:cxn>
              <a:cxn ang="0">
                <a:pos x="10939602" y="662641"/>
              </a:cxn>
              <a:cxn ang="0">
                <a:pos x="10951890" y="673005"/>
              </a:cxn>
              <a:cxn ang="0">
                <a:pos x="10965626" y="673005"/>
              </a:cxn>
              <a:cxn ang="0">
                <a:pos x="10977554" y="701654"/>
              </a:cxn>
              <a:cxn ang="0">
                <a:pos x="10980083" y="716892"/>
              </a:cxn>
              <a:cxn ang="0">
                <a:pos x="10979724" y="720552"/>
              </a:cxn>
              <a:cxn ang="0">
                <a:pos x="10985894" y="732771"/>
              </a:cxn>
              <a:cxn ang="0">
                <a:pos x="10985146" y="737004"/>
              </a:cxn>
              <a:cxn ang="0">
                <a:pos x="10988035" y="737004"/>
              </a:cxn>
              <a:cxn ang="0">
                <a:pos x="10985894" y="732771"/>
              </a:cxn>
              <a:cxn ang="0">
                <a:pos x="10987311" y="724815"/>
              </a:cxn>
              <a:cxn ang="0">
                <a:pos x="10987311" y="718723"/>
              </a:cxn>
              <a:cxn ang="0">
                <a:pos x="10997795" y="714451"/>
              </a:cxn>
              <a:cxn ang="0">
                <a:pos x="11078407" y="671785"/>
              </a:cxn>
              <a:cxn ang="0">
                <a:pos x="11091781" y="671785"/>
              </a:cxn>
              <a:cxn ang="0">
                <a:pos x="11138411" y="649233"/>
              </a:cxn>
              <a:cxn ang="0">
                <a:pos x="11142748" y="649233"/>
              </a:cxn>
              <a:cxn ang="0">
                <a:pos x="11146723" y="649233"/>
              </a:cxn>
              <a:cxn ang="0">
                <a:pos x="11162624" y="641309"/>
              </a:cxn>
              <a:cxn ang="0">
                <a:pos x="11172020" y="626069"/>
              </a:cxn>
              <a:cxn ang="0">
                <a:pos x="11190457" y="637649"/>
              </a:cxn>
              <a:cxn ang="0">
                <a:pos x="11202744" y="637649"/>
              </a:cxn>
              <a:cxn ang="0">
                <a:pos x="11210699" y="605348"/>
              </a:cxn>
              <a:cxn ang="0">
                <a:pos x="11233472" y="582185"/>
              </a:cxn>
              <a:cxn ang="0">
                <a:pos x="11252623" y="582185"/>
              </a:cxn>
              <a:cxn ang="0">
                <a:pos x="11222988" y="557190"/>
              </a:cxn>
              <a:cxn ang="0">
                <a:pos x="11199130" y="557190"/>
              </a:cxn>
              <a:cxn ang="0">
                <a:pos x="11158650" y="557190"/>
              </a:cxn>
              <a:cxn ang="0">
                <a:pos x="11104433" y="537689"/>
              </a:cxn>
              <a:cxn ang="0">
                <a:pos x="11091420" y="555970"/>
              </a:cxn>
              <a:cxn ang="0">
                <a:pos x="11080579" y="555970"/>
              </a:cxn>
              <a:cxn ang="0">
                <a:pos x="11078407" y="555970"/>
              </a:cxn>
              <a:cxn ang="0">
                <a:pos x="11004298" y="576084"/>
              </a:cxn>
              <a:cxn ang="0">
                <a:pos x="10999599" y="576084"/>
              </a:cxn>
              <a:cxn ang="0">
                <a:pos x="10945025" y="555361"/>
              </a:cxn>
              <a:cxn ang="0">
                <a:pos x="10950804" y="538292"/>
              </a:cxn>
              <a:cxn ang="0">
                <a:pos x="11037562" y="502940"/>
              </a:cxn>
              <a:cxn ang="0">
                <a:pos x="10985146" y="455395"/>
              </a:cxn>
              <a:cxn ang="0">
                <a:pos x="10905522" y="466284"/>
              </a:cxn>
              <a:cxn ang="0">
                <a:pos x="10905055" y="465772"/>
              </a:cxn>
              <a:cxn ang="0">
                <a:pos x="10918998" y="412119"/>
              </a:cxn>
              <a:cxn ang="0">
                <a:pos x="10931645" y="398711"/>
              </a:cxn>
              <a:cxn ang="0">
                <a:pos x="10944302" y="398711"/>
              </a:cxn>
              <a:cxn ang="0">
                <a:pos x="10931645" y="398711"/>
              </a:cxn>
              <a:cxn ang="0">
                <a:pos x="10883939" y="398711"/>
              </a:cxn>
              <a:cxn ang="0">
                <a:pos x="10878880" y="398711"/>
              </a:cxn>
              <a:cxn ang="0">
                <a:pos x="10849965" y="398711"/>
              </a:cxn>
              <a:cxn ang="0">
                <a:pos x="10825019" y="398711"/>
              </a:cxn>
              <a:cxn ang="0">
                <a:pos x="10794662" y="398711"/>
              </a:cxn>
              <a:cxn ang="0">
                <a:pos x="10766832" y="432840"/>
              </a:cxn>
              <a:cxn ang="0">
                <a:pos x="10839118" y="422483"/>
              </a:cxn>
              <a:cxn ang="0">
                <a:pos x="10846346" y="422483"/>
              </a:cxn>
              <a:cxn ang="0">
                <a:pos x="10878290" y="436347"/>
              </a:cxn>
              <a:cxn ang="0">
                <a:pos x="10905055" y="465772"/>
              </a:cxn>
              <a:cxn ang="0">
                <a:pos x="10904900" y="466370"/>
              </a:cxn>
              <a:cxn ang="0">
                <a:pos x="10905522" y="466284"/>
              </a:cxn>
              <a:cxn ang="0">
                <a:pos x="10906708" y="467590"/>
              </a:cxn>
              <a:cxn ang="0">
                <a:pos x="10886112" y="490753"/>
              </a:cxn>
              <a:cxn ang="0">
                <a:pos x="10877430" y="501110"/>
              </a:cxn>
              <a:cxn ang="0">
                <a:pos x="10893337" y="513306"/>
              </a:cxn>
              <a:cxn ang="0">
                <a:pos x="10897674" y="513306"/>
              </a:cxn>
              <a:cxn ang="0">
                <a:pos x="10921892" y="536469"/>
              </a:cxn>
              <a:cxn ang="0">
                <a:pos x="10919721" y="557190"/>
              </a:cxn>
              <a:cxn ang="0">
                <a:pos x="10893337" y="534029"/>
              </a:cxn>
              <a:cxn ang="0">
                <a:pos x="10878515" y="534029"/>
              </a:cxn>
              <a:cxn ang="0">
                <a:pos x="10850322" y="560242"/>
              </a:cxn>
              <a:cxn ang="0">
                <a:pos x="10814176" y="555361"/>
              </a:cxn>
              <a:cxn ang="0">
                <a:pos x="10814176" y="548046"/>
              </a:cxn>
              <a:cxn ang="0">
                <a:pos x="10814176" y="535858"/>
              </a:cxn>
              <a:cxn ang="0">
                <a:pos x="10800803" y="535858"/>
              </a:cxn>
              <a:cxn ang="0">
                <a:pos x="10809121" y="548046"/>
              </a:cxn>
              <a:cxn ang="0">
                <a:pos x="10813095" y="553530"/>
              </a:cxn>
              <a:cxn ang="0">
                <a:pos x="10787428" y="573039"/>
              </a:cxn>
              <a:cxn ang="0">
                <a:pos x="10761045" y="551096"/>
              </a:cxn>
              <a:cxn ang="0">
                <a:pos x="10758515" y="551096"/>
              </a:cxn>
              <a:cxn ang="0">
                <a:pos x="10752732" y="551096"/>
              </a:cxn>
              <a:cxn ang="0">
                <a:pos x="10744421" y="551096"/>
              </a:cxn>
              <a:cxn ang="0">
                <a:pos x="10727797" y="559021"/>
              </a:cxn>
              <a:cxn ang="0">
                <a:pos x="10720203" y="571210"/>
              </a:cxn>
              <a:cxn ang="0">
                <a:pos x="10709362" y="571210"/>
              </a:cxn>
              <a:cxn ang="0">
                <a:pos x="10693095" y="554750"/>
              </a:cxn>
              <a:cxn ang="0">
                <a:pos x="10681531" y="554750"/>
              </a:cxn>
              <a:cxn ang="0">
                <a:pos x="10639238" y="554750"/>
              </a:cxn>
              <a:cxn ang="0">
                <a:pos x="10635623" y="554750"/>
              </a:cxn>
              <a:cxn ang="0">
                <a:pos x="10605627" y="541952"/>
              </a:cxn>
              <a:cxn ang="0">
                <a:pos x="10579598" y="534638"/>
              </a:cxn>
              <a:cxn ang="0">
                <a:pos x="10574178" y="534638"/>
              </a:cxn>
              <a:cxn ang="0">
                <a:pos x="10562972" y="542563"/>
              </a:cxn>
              <a:cxn ang="0">
                <a:pos x="10476226" y="570599"/>
              </a:cxn>
              <a:cxn ang="0">
                <a:pos x="10467552" y="579133"/>
              </a:cxn>
              <a:cxn ang="0">
                <a:pos x="10428156" y="555970"/>
              </a:cxn>
              <a:cxn ang="0">
                <a:pos x="10428156" y="574870"/>
              </a:cxn>
              <a:cxn ang="0">
                <a:pos x="10425985" y="574870"/>
              </a:cxn>
              <a:cxn ang="0">
                <a:pos x="10425985" y="553530"/>
              </a:cxn>
              <a:cxn ang="0">
                <a:pos x="10396706" y="553530"/>
              </a:cxn>
              <a:cxn ang="0">
                <a:pos x="10302727" y="543172"/>
              </a:cxn>
              <a:cxn ang="0">
                <a:pos x="10384780" y="531586"/>
              </a:cxn>
              <a:cxn ang="0">
                <a:pos x="10434662" y="510254"/>
              </a:cxn>
              <a:cxn ang="0">
                <a:pos x="10573458" y="510254"/>
              </a:cxn>
              <a:cxn ang="0">
                <a:pos x="10651527" y="510254"/>
              </a:cxn>
              <a:cxn ang="0">
                <a:pos x="10665260" y="487091"/>
              </a:cxn>
              <a:cxn ang="0">
                <a:pos x="10624549" y="481522"/>
              </a:cxn>
              <a:cxn ang="0">
                <a:pos x="10613369" y="465285"/>
              </a:cxn>
              <a:cxn ang="0">
                <a:pos x="10613577" y="465149"/>
              </a:cxn>
              <a:cxn ang="0">
                <a:pos x="10615743" y="465149"/>
              </a:cxn>
              <a:cxn ang="0">
                <a:pos x="10615743" y="463330"/>
              </a:cxn>
              <a:cxn ang="0">
                <a:pos x="10658620" y="445412"/>
              </a:cxn>
              <a:cxn ang="0">
                <a:pos x="10705745" y="441375"/>
              </a:cxn>
              <a:cxn ang="0">
                <a:pos x="10705745" y="419432"/>
              </a:cxn>
              <a:cxn ang="0">
                <a:pos x="10705745" y="399320"/>
              </a:cxn>
              <a:cxn ang="0">
                <a:pos x="10703578" y="399320"/>
              </a:cxn>
              <a:cxn ang="0">
                <a:pos x="10667432" y="399320"/>
              </a:cxn>
              <a:cxn ang="0">
                <a:pos x="10664904" y="399320"/>
              </a:cxn>
              <a:cxn ang="0">
                <a:pos x="10615743" y="456615"/>
              </a:cxn>
              <a:cxn ang="0">
                <a:pos x="10615743" y="463330"/>
              </a:cxn>
              <a:cxn ang="0">
                <a:pos x="10612853" y="464538"/>
              </a:cxn>
              <a:cxn ang="0">
                <a:pos x="10613369" y="465285"/>
              </a:cxn>
              <a:cxn ang="0">
                <a:pos x="10586467" y="482494"/>
              </a:cxn>
              <a:cxn ang="0">
                <a:pos x="10508397" y="439546"/>
              </a:cxn>
              <a:cxn ang="0">
                <a:pos x="10487070" y="484048"/>
              </a:cxn>
              <a:cxn ang="0">
                <a:pos x="10386947" y="465759"/>
              </a:cxn>
              <a:cxn ang="0">
                <a:pos x="10348635" y="462709"/>
              </a:cxn>
              <a:cxn ang="0">
                <a:pos x="10195022" y="476734"/>
              </a:cxn>
              <a:cxn ang="0">
                <a:pos x="10185982" y="462709"/>
              </a:cxn>
              <a:cxn ang="0">
                <a:pos x="10195022" y="441375"/>
              </a:cxn>
              <a:cxn ang="0">
                <a:pos x="10201166" y="372496"/>
              </a:cxn>
              <a:cxn ang="0">
                <a:pos x="10170439" y="366402"/>
              </a:cxn>
              <a:cxn ang="0">
                <a:pos x="10188512" y="346901"/>
              </a:cxn>
              <a:cxn ang="0">
                <a:pos x="10193935" y="346901"/>
              </a:cxn>
              <a:cxn ang="0">
                <a:pos x="10198632" y="346901"/>
              </a:cxn>
              <a:cxn ang="0">
                <a:pos x="10200801" y="346901"/>
              </a:cxn>
              <a:cxn ang="0">
                <a:pos x="10294053" y="368844"/>
              </a:cxn>
              <a:cxn ang="0">
                <a:pos x="10309229" y="368844"/>
              </a:cxn>
              <a:cxn ang="0">
                <a:pos x="10320799" y="368844"/>
              </a:cxn>
              <a:cxn ang="0">
                <a:pos x="10320799" y="328000"/>
              </a:cxn>
              <a:cxn ang="0">
                <a:pos x="10313931" y="328000"/>
              </a:cxn>
              <a:cxn ang="0">
                <a:pos x="10189237" y="328000"/>
              </a:cxn>
              <a:cxn ang="0">
                <a:pos x="10187068" y="328000"/>
              </a:cxn>
              <a:cxn ang="0">
                <a:pos x="10178393" y="328000"/>
              </a:cxn>
              <a:cxn ang="0">
                <a:pos x="10174053" y="328000"/>
              </a:cxn>
              <a:cxn ang="0">
                <a:pos x="10146585" y="331052"/>
              </a:cxn>
              <a:cxn ang="0">
                <a:pos x="10093450" y="331052"/>
              </a:cxn>
              <a:cxn ang="0">
                <a:pos x="10080436" y="331052"/>
              </a:cxn>
              <a:cxn ang="0">
                <a:pos x="10053691" y="331052"/>
              </a:cxn>
              <a:cxn ang="0">
                <a:pos x="10040312" y="331052"/>
              </a:cxn>
              <a:cxn ang="0">
                <a:pos x="10026222" y="331052"/>
              </a:cxn>
              <a:cxn ang="0">
                <a:pos x="10021162" y="331052"/>
              </a:cxn>
              <a:cxn ang="0">
                <a:pos x="9907661" y="354824"/>
              </a:cxn>
              <a:cxn ang="0">
                <a:pos x="9924650" y="364572"/>
              </a:cxn>
              <a:cxn ang="0">
                <a:pos x="9917782" y="389565"/>
              </a:cxn>
              <a:cxn ang="0">
                <a:pos x="9881632" y="398711"/>
              </a:cxn>
              <a:cxn ang="0">
                <a:pos x="9855607" y="402974"/>
              </a:cxn>
              <a:cxn ang="0">
                <a:pos x="10000205" y="453570"/>
              </a:cxn>
              <a:cxn ang="0">
                <a:pos x="9968024" y="484048"/>
              </a:cxn>
              <a:cxn ang="0">
                <a:pos x="9878378" y="504160"/>
              </a:cxn>
              <a:cxn ang="0">
                <a:pos x="9941643" y="518789"/>
              </a:cxn>
              <a:cxn ang="0">
                <a:pos x="10065251" y="535858"/>
              </a:cxn>
              <a:cxn ang="0">
                <a:pos x="10125256" y="535858"/>
              </a:cxn>
              <a:cxn ang="0">
                <a:pos x="10118388" y="582185"/>
              </a:cxn>
              <a:cxn ang="0">
                <a:pos x="10103933" y="570599"/>
              </a:cxn>
              <a:cxn ang="0">
                <a:pos x="10081522" y="552318"/>
              </a:cxn>
              <a:cxn ang="0">
                <a:pos x="10065980" y="539512"/>
              </a:cxn>
              <a:cxn ang="0">
                <a:pos x="10065980" y="552927"/>
              </a:cxn>
              <a:cxn ang="0">
                <a:pos x="10047179" y="567556"/>
              </a:cxn>
              <a:cxn ang="0">
                <a:pos x="9847290" y="567556"/>
              </a:cxn>
              <a:cxn ang="0">
                <a:pos x="9775004" y="562675"/>
              </a:cxn>
              <a:cxn ang="0">
                <a:pos x="9762716" y="562675"/>
              </a:cxn>
              <a:cxn ang="0">
                <a:pos x="9759101" y="570599"/>
              </a:cxn>
              <a:cxn ang="0">
                <a:pos x="9741393" y="609611"/>
              </a:cxn>
              <a:cxn ang="0">
                <a:pos x="9734885" y="623629"/>
              </a:cxn>
              <a:cxn ang="0">
                <a:pos x="9590310" y="605957"/>
              </a:cxn>
              <a:cxn ang="0">
                <a:pos x="9569705" y="631554"/>
              </a:cxn>
              <a:cxn ang="0">
                <a:pos x="9481874" y="623020"/>
              </a:cxn>
              <a:cxn ang="0">
                <a:pos x="9476089" y="623020"/>
              </a:cxn>
              <a:cxn ang="0">
                <a:pos x="9469945" y="623020"/>
              </a:cxn>
              <a:cxn ang="0">
                <a:pos x="9348865" y="646183"/>
              </a:cxn>
              <a:cxn ang="0">
                <a:pos x="9344168" y="646183"/>
              </a:cxn>
              <a:cxn ang="0">
                <a:pos x="9336213" y="646183"/>
              </a:cxn>
              <a:cxn ang="0">
                <a:pos x="9324282" y="627290"/>
              </a:cxn>
              <a:cxn ang="0">
                <a:pos x="9310182" y="627290"/>
              </a:cxn>
              <a:cxn ang="0">
                <a:pos x="9300429" y="627290"/>
              </a:cxn>
              <a:cxn ang="0">
                <a:pos x="9297535" y="627290"/>
              </a:cxn>
              <a:cxn ang="0">
                <a:pos x="9244398" y="632164"/>
              </a:cxn>
              <a:cxn ang="0">
                <a:pos x="9231032" y="632164"/>
              </a:cxn>
              <a:cxn ang="0">
                <a:pos x="9220546" y="632164"/>
              </a:cxn>
              <a:cxn ang="0">
                <a:pos x="9218015" y="624849"/>
              </a:cxn>
              <a:cxn ang="0">
                <a:pos x="9191268" y="632164"/>
              </a:cxn>
              <a:cxn ang="0">
                <a:pos x="9125126" y="632164"/>
              </a:cxn>
              <a:cxn ang="0">
                <a:pos x="9135252" y="590108"/>
              </a:cxn>
              <a:cxn ang="0">
                <a:pos x="9216572" y="609000"/>
              </a:cxn>
              <a:cxn ang="0">
                <a:pos x="9257411" y="584618"/>
              </a:cxn>
              <a:cxn ang="0">
                <a:pos x="9148984" y="562064"/>
              </a:cxn>
              <a:cxn ang="0">
                <a:pos x="9137418" y="562064"/>
              </a:cxn>
              <a:cxn ang="0">
                <a:pos x="9120787" y="562064"/>
              </a:cxn>
              <a:cxn ang="0">
                <a:pos x="9029343" y="541341"/>
              </a:cxn>
              <a:cxn ang="0">
                <a:pos x="9025364" y="546215"/>
              </a:cxn>
              <a:cxn ang="0">
                <a:pos x="8943307" y="563895"/>
              </a:cxn>
              <a:cxn ang="0">
                <a:pos x="9015605" y="540732"/>
              </a:cxn>
              <a:cxn ang="0">
                <a:pos x="9082840" y="519400"/>
              </a:cxn>
              <a:cxn ang="0">
                <a:pos x="9082840" y="496236"/>
              </a:cxn>
              <a:cxn ang="0">
                <a:pos x="9040186" y="462709"/>
              </a:cxn>
              <a:cxn ang="0">
                <a:pos x="9115365" y="457835"/>
              </a:cxn>
              <a:cxn ang="0">
                <a:pos x="9194161" y="426746"/>
              </a:cxn>
              <a:cxn ang="0">
                <a:pos x="9150062" y="405414"/>
              </a:cxn>
              <a:cxn ang="0">
                <a:pos x="9108863" y="385905"/>
              </a:cxn>
              <a:cxn ang="0">
                <a:pos x="9083567" y="385905"/>
              </a:cxn>
              <a:cxn ang="0">
                <a:pos x="9068744" y="404805"/>
              </a:cxn>
              <a:cxn ang="0">
                <a:pos x="8989936" y="404805"/>
              </a:cxn>
              <a:cxn ang="0">
                <a:pos x="8989936" y="411727"/>
              </a:cxn>
              <a:cxn ang="0">
                <a:pos x="9001078" y="429796"/>
              </a:cxn>
              <a:cxn ang="0">
                <a:pos x="8999402" y="465759"/>
              </a:cxn>
              <a:cxn ang="0">
                <a:pos x="8987476" y="465759"/>
              </a:cxn>
              <a:cxn ang="0">
                <a:pos x="8978259" y="436650"/>
              </a:cxn>
              <a:cxn ang="0">
                <a:pos x="8982033" y="423616"/>
              </a:cxn>
              <a:cxn ang="0">
                <a:pos x="8974828" y="421318"/>
              </a:cxn>
              <a:cxn ang="0">
                <a:pos x="8937161" y="381031"/>
              </a:cxn>
              <a:cxn ang="0">
                <a:pos x="8925591" y="398100"/>
              </a:cxn>
              <a:cxn ang="0">
                <a:pos x="8923064" y="402364"/>
              </a:cxn>
              <a:cxn ang="0">
                <a:pos x="8901738" y="420654"/>
              </a:cxn>
              <a:cxn ang="0">
                <a:pos x="8897760" y="424306"/>
              </a:cxn>
              <a:cxn ang="0">
                <a:pos x="8871366" y="424306"/>
              </a:cxn>
              <a:cxn ang="0">
                <a:pos x="8848959" y="424306"/>
              </a:cxn>
              <a:cxn ang="0">
                <a:pos x="8825112" y="424306"/>
              </a:cxn>
              <a:cxn ang="0">
                <a:pos x="8804507" y="405414"/>
              </a:cxn>
              <a:cxn ang="0">
                <a:pos x="8756887" y="409068"/>
              </a:cxn>
              <a:cxn ang="0">
                <a:pos x="8747127" y="409068"/>
              </a:cxn>
              <a:cxn ang="0">
                <a:pos x="8731944" y="416992"/>
              </a:cxn>
              <a:cxn ang="0">
                <a:pos x="8724355" y="425526"/>
              </a:cxn>
              <a:cxn ang="0">
                <a:pos x="8738452" y="449300"/>
              </a:cxn>
              <a:cxn ang="0">
                <a:pos x="8756525" y="449300"/>
              </a:cxn>
              <a:cxn ang="0">
                <a:pos x="8814987" y="449300"/>
              </a:cxn>
              <a:cxn ang="0">
                <a:pos x="8829806" y="449300"/>
              </a:cxn>
              <a:cxn ang="0">
                <a:pos x="8871009" y="445647"/>
              </a:cxn>
              <a:cxn ang="0">
                <a:pos x="8910773" y="445647"/>
              </a:cxn>
              <a:cxn ang="0">
                <a:pos x="8941139" y="474293"/>
              </a:cxn>
              <a:cxn ang="0">
                <a:pos x="8911497" y="512695"/>
              </a:cxn>
              <a:cxn ang="0">
                <a:pos x="8895949" y="497457"/>
              </a:cxn>
              <a:cxn ang="0">
                <a:pos x="8889087" y="513306"/>
              </a:cxn>
              <a:cxn ang="0">
                <a:pos x="8899203" y="521229"/>
              </a:cxn>
              <a:cxn ang="0">
                <a:pos x="8911497" y="512695"/>
              </a:cxn>
              <a:cxn ang="0">
                <a:pos x="8884387" y="580965"/>
              </a:cxn>
              <a:cxn ang="0">
                <a:pos x="8898478" y="590108"/>
              </a:cxn>
              <a:cxn ang="0">
                <a:pos x="8996810" y="594373"/>
              </a:cxn>
              <a:cxn ang="0">
                <a:pos x="9069106" y="584618"/>
              </a:cxn>
              <a:cxn ang="0">
                <a:pos x="9089342" y="614485"/>
              </a:cxn>
              <a:cxn ang="0">
                <a:pos x="9059709" y="626680"/>
              </a:cxn>
              <a:cxn ang="0">
                <a:pos x="9033321" y="626680"/>
              </a:cxn>
              <a:cxn ang="0">
                <a:pos x="8988496" y="626680"/>
              </a:cxn>
              <a:cxn ang="0">
                <a:pos x="8952347" y="626680"/>
              </a:cxn>
              <a:cxn ang="0">
                <a:pos x="8924510" y="645572"/>
              </a:cxn>
              <a:cxn ang="0">
                <a:pos x="8912578" y="645572"/>
              </a:cxn>
              <a:cxn ang="0">
                <a:pos x="8872452" y="645572"/>
              </a:cxn>
              <a:cxn ang="0">
                <a:pos x="8863056" y="630334"/>
              </a:cxn>
              <a:cxn ang="0">
                <a:pos x="8859080" y="623629"/>
              </a:cxn>
              <a:cxn ang="0">
                <a:pos x="8671946" y="623629"/>
              </a:cxn>
              <a:cxn ang="0">
                <a:pos x="8671946" y="579133"/>
              </a:cxn>
              <a:cxn ang="0">
                <a:pos x="8837032" y="571210"/>
              </a:cxn>
              <a:cxn ang="0">
                <a:pos x="8841008" y="569379"/>
              </a:cxn>
              <a:cxn ang="0">
                <a:pos x="8848959" y="538901"/>
              </a:cxn>
              <a:cxn ang="0">
                <a:pos x="8846070" y="530977"/>
              </a:cxn>
              <a:cxn ang="0">
                <a:pos x="8827636" y="530366"/>
              </a:cxn>
              <a:cxn ang="0">
                <a:pos x="8751464" y="530366"/>
              </a:cxn>
              <a:cxn ang="0">
                <a:pos x="8719294" y="530366"/>
              </a:cxn>
              <a:cxn ang="0">
                <a:pos x="8677726" y="546215"/>
              </a:cxn>
              <a:cxn ang="0">
                <a:pos x="8671223" y="551707"/>
              </a:cxn>
              <a:cxn ang="0">
                <a:pos x="8662910" y="523052"/>
              </a:cxn>
              <a:cxn ang="0">
                <a:pos x="8658573" y="507211"/>
              </a:cxn>
              <a:cxn ang="0">
                <a:pos x="8582302" y="424306"/>
              </a:cxn>
              <a:cxn ang="0">
                <a:pos x="8568572" y="450521"/>
              </a:cxn>
              <a:cxn ang="0">
                <a:pos x="8565678" y="459055"/>
              </a:cxn>
              <a:cxn ang="0">
                <a:pos x="8511460" y="465149"/>
              </a:cxn>
              <a:cxn ang="0">
                <a:pos x="8467726" y="359698"/>
              </a:cxn>
              <a:cxn ang="0">
                <a:pos x="8485075" y="348723"/>
              </a:cxn>
              <a:cxn ang="0">
                <a:pos x="8497362" y="348723"/>
              </a:cxn>
              <a:cxn ang="0">
                <a:pos x="8510737" y="348723"/>
              </a:cxn>
              <a:cxn ang="0">
                <a:pos x="8524471" y="348723"/>
              </a:cxn>
              <a:cxn ang="0">
                <a:pos x="8538207" y="348723"/>
              </a:cxn>
              <a:cxn ang="0">
                <a:pos x="8541820" y="348723"/>
              </a:cxn>
              <a:cxn ang="0">
                <a:pos x="8545438" y="348723"/>
              </a:cxn>
              <a:cxn ang="0">
                <a:pos x="8551219" y="348723"/>
              </a:cxn>
              <a:cxn ang="0">
                <a:pos x="8590982" y="348723"/>
              </a:cxn>
              <a:cxn ang="0">
                <a:pos x="8631825" y="368844"/>
              </a:cxn>
              <a:cxn ang="0">
                <a:pos x="8657849" y="368844"/>
              </a:cxn>
              <a:cxn ang="0">
                <a:pos x="8814264" y="354824"/>
              </a:cxn>
              <a:cxn ang="0">
                <a:pos x="8844624" y="370666"/>
              </a:cxn>
              <a:cxn ang="0">
                <a:pos x="8858174" y="325560"/>
              </a:cxn>
              <a:cxn ang="0">
                <a:pos x="8859290" y="325560"/>
              </a:cxn>
              <a:cxn ang="0">
                <a:pos x="8861969" y="334095"/>
              </a:cxn>
              <a:cxn ang="0">
                <a:pos x="8872452" y="366402"/>
              </a:cxn>
              <a:cxn ang="0">
                <a:pos x="8880050" y="360919"/>
              </a:cxn>
              <a:cxn ang="0">
                <a:pos x="8923426" y="370064"/>
              </a:cxn>
              <a:cxn ang="0">
                <a:pos x="8937523" y="370064"/>
              </a:cxn>
              <a:cxn ang="0">
                <a:pos x="8937523" y="356038"/>
              </a:cxn>
              <a:cxn ang="0">
                <a:pos x="8937523" y="325560"/>
              </a:cxn>
              <a:cxn ang="0">
                <a:pos x="8859290" y="325560"/>
              </a:cxn>
              <a:cxn ang="0">
                <a:pos x="8858721" y="323737"/>
              </a:cxn>
              <a:cxn ang="0">
                <a:pos x="8858174" y="325560"/>
              </a:cxn>
              <a:cxn ang="0">
                <a:pos x="8857999" y="325560"/>
              </a:cxn>
              <a:cxn ang="0">
                <a:pos x="8857999" y="304228"/>
              </a:cxn>
              <a:cxn ang="0">
                <a:pos x="8844978" y="304228"/>
              </a:cxn>
              <a:cxn ang="0">
                <a:pos x="8815353" y="293260"/>
              </a:cxn>
              <a:cxn ang="0">
                <a:pos x="8844257" y="280455"/>
              </a:cxn>
              <a:cxn ang="0">
                <a:pos x="8761586" y="219500"/>
              </a:cxn>
              <a:cxn ang="0">
                <a:pos x="8898840" y="219500"/>
              </a:cxn>
              <a:cxn ang="0">
                <a:pos x="9111752" y="219500"/>
              </a:cxn>
              <a:cxn ang="0">
                <a:pos x="9220186" y="219500"/>
              </a:cxn>
              <a:cxn ang="0">
                <a:pos x="9272597" y="219500"/>
              </a:cxn>
              <a:cxn ang="0">
                <a:pos x="9287052" y="219500"/>
              </a:cxn>
              <a:cxn ang="0">
                <a:pos x="9293921" y="219500"/>
              </a:cxn>
              <a:cxn ang="0">
                <a:pos x="9330068" y="212796"/>
              </a:cxn>
              <a:cxn ang="0">
                <a:pos x="9339829" y="197556"/>
              </a:cxn>
              <a:cxn ang="0">
                <a:pos x="9310547" y="182928"/>
              </a:cxn>
              <a:cxn ang="0">
                <a:pos x="9300429" y="174393"/>
              </a:cxn>
              <a:cxn ang="0">
                <a:pos x="9300429" y="154281"/>
              </a:cxn>
              <a:cxn ang="0">
                <a:pos x="9675609" y="138432"/>
              </a:cxn>
              <a:cxn ang="0">
                <a:pos x="9686453" y="128677"/>
              </a:cxn>
              <a:cxn ang="0">
                <a:pos x="9696573" y="132949"/>
              </a:cxn>
              <a:cxn ang="0">
                <a:pos x="9729826" y="140872"/>
              </a:cxn>
              <a:cxn ang="0">
                <a:pos x="9793077" y="106736"/>
              </a:cxn>
              <a:cxn ang="0">
                <a:pos x="9793077" y="84182"/>
              </a:cxn>
              <a:cxn ang="0">
                <a:pos x="9806092" y="62239"/>
              </a:cxn>
              <a:cxn ang="0">
                <a:pos x="9806092" y="51264"/>
              </a:cxn>
              <a:cxn ang="0">
                <a:pos x="9806092" y="43340"/>
              </a:cxn>
              <a:cxn ang="0">
                <a:pos x="9818380" y="43340"/>
              </a:cxn>
              <a:cxn ang="0">
                <a:pos x="9818380" y="52484"/>
              </a:cxn>
              <a:cxn ang="0">
                <a:pos x="9805733" y="150620"/>
              </a:cxn>
              <a:cxn ang="0">
                <a:pos x="9805733" y="156112"/>
              </a:cxn>
              <a:cxn ang="0">
                <a:pos x="9777179" y="184148"/>
              </a:cxn>
              <a:cxn ang="0">
                <a:pos x="9725487" y="196947"/>
              </a:cxn>
              <a:cxn ang="0">
                <a:pos x="9713202" y="189022"/>
              </a:cxn>
              <a:cxn ang="0">
                <a:pos x="9536807" y="178665"/>
              </a:cxn>
              <a:cxn ang="0">
                <a:pos x="9360427" y="178665"/>
              </a:cxn>
              <a:cxn ang="0">
                <a:pos x="9347778" y="185368"/>
              </a:cxn>
              <a:cxn ang="0">
                <a:pos x="9338379" y="199997"/>
              </a:cxn>
              <a:cxn ang="0">
                <a:pos x="9356812" y="213405"/>
              </a:cxn>
              <a:cxn ang="0">
                <a:pos x="9388257" y="223771"/>
              </a:cxn>
              <a:cxn ang="0">
                <a:pos x="9578015" y="223771"/>
              </a:cxn>
              <a:cxn ang="0">
                <a:pos x="9565004" y="254247"/>
              </a:cxn>
              <a:cxn ang="0">
                <a:pos x="9505724" y="290819"/>
              </a:cxn>
              <a:cxn ang="0">
                <a:pos x="9561638" y="299393"/>
              </a:cxn>
              <a:cxn ang="0">
                <a:pos x="9574227" y="311542"/>
              </a:cxn>
              <a:cxn ang="0">
                <a:pos x="9290668" y="311542"/>
              </a:cxn>
              <a:cxn ang="0">
                <a:pos x="9444284" y="242052"/>
              </a:cxn>
              <a:cxn ang="0">
                <a:pos x="9231032" y="242052"/>
              </a:cxn>
              <a:cxn ang="0">
                <a:pos x="9224161" y="263393"/>
              </a:cxn>
              <a:cxn ang="0">
                <a:pos x="9256329" y="335315"/>
              </a:cxn>
              <a:cxn ang="0">
                <a:pos x="9258138" y="337146"/>
              </a:cxn>
              <a:cxn ang="0">
                <a:pos x="9406689" y="350554"/>
              </a:cxn>
              <a:cxn ang="0">
                <a:pos x="9442835" y="401753"/>
              </a:cxn>
              <a:cxn ang="0">
                <a:pos x="9458378" y="415780"/>
              </a:cxn>
              <a:cxn ang="0">
                <a:pos x="9562835" y="424306"/>
              </a:cxn>
              <a:cxn ang="0">
                <a:pos x="9570064" y="401143"/>
              </a:cxn>
              <a:cxn ang="0">
                <a:pos x="9570064" y="396880"/>
              </a:cxn>
              <a:cxn ang="0">
                <a:pos x="9575488" y="379201"/>
              </a:cxn>
              <a:cxn ang="0">
                <a:pos x="9533558" y="379201"/>
              </a:cxn>
              <a:cxn ang="0">
                <a:pos x="9523437" y="379201"/>
              </a:cxn>
              <a:cxn ang="0">
                <a:pos x="9520909" y="382862"/>
              </a:cxn>
              <a:cxn ang="0">
                <a:pos x="9509703" y="400540"/>
              </a:cxn>
              <a:cxn ang="0">
                <a:pos x="9469945" y="400540"/>
              </a:cxn>
              <a:cxn ang="0">
                <a:pos x="9523073" y="356647"/>
              </a:cxn>
              <a:cxn ang="0">
                <a:pos x="9593559" y="329832"/>
              </a:cxn>
              <a:cxn ang="0">
                <a:pos x="9615973" y="311542"/>
              </a:cxn>
              <a:cxn ang="0">
                <a:pos x="9581855" y="311542"/>
              </a:cxn>
              <a:cxn ang="0">
                <a:pos x="9602966" y="291430"/>
              </a:cxn>
              <a:cxn ang="0">
                <a:pos x="9617053" y="291430"/>
              </a:cxn>
              <a:cxn ang="0">
                <a:pos x="9712479" y="300574"/>
              </a:cxn>
              <a:cxn ang="0">
                <a:pos x="9815851" y="311542"/>
              </a:cxn>
              <a:cxn ang="0">
                <a:pos x="9773561" y="234738"/>
              </a:cxn>
              <a:cxn ang="0">
                <a:pos x="9800671" y="234738"/>
              </a:cxn>
              <a:cxn ang="0">
                <a:pos x="9909107" y="234738"/>
              </a:cxn>
              <a:cxn ang="0">
                <a:pos x="9911993" y="267656"/>
              </a:cxn>
              <a:cxn ang="0">
                <a:pos x="10017546" y="287768"/>
              </a:cxn>
              <a:cxn ang="0">
                <a:pos x="10017546" y="226814"/>
              </a:cxn>
              <a:cxn ang="0">
                <a:pos x="10020432" y="226814"/>
              </a:cxn>
              <a:cxn ang="0">
                <a:pos x="10046821" y="226814"/>
              </a:cxn>
              <a:cxn ang="0">
                <a:pos x="10082965" y="226814"/>
              </a:cxn>
              <a:cxn ang="0">
                <a:pos x="9985740" y="184148"/>
              </a:cxn>
              <a:cxn ang="0">
                <a:pos x="9965131" y="184148"/>
              </a:cxn>
              <a:cxn ang="0">
                <a:pos x="9932962" y="175613"/>
              </a:cxn>
              <a:cxn ang="0">
                <a:pos x="9924650" y="160986"/>
              </a:cxn>
              <a:cxn ang="0">
                <a:pos x="9951396" y="138432"/>
              </a:cxn>
              <a:cxn ang="0">
                <a:pos x="9959714" y="144526"/>
              </a:cxn>
              <a:cxn ang="0">
                <a:pos x="10095622" y="138432"/>
              </a:cxn>
              <a:cxn ang="0">
                <a:pos x="10138634" y="159766"/>
              </a:cxn>
              <a:cxn ang="0">
                <a:pos x="10247066" y="159766"/>
              </a:cxn>
              <a:cxn ang="0">
                <a:pos x="10260438" y="159766"/>
              </a:cxn>
              <a:cxn ang="0">
                <a:pos x="10300919" y="159766"/>
              </a:cxn>
              <a:cxn ang="0">
                <a:pos x="10501532" y="159766"/>
              </a:cxn>
              <a:cxn ang="0">
                <a:pos x="10507310" y="159766"/>
              </a:cxn>
              <a:cxn ang="0">
                <a:pos x="10553934" y="159766"/>
              </a:cxn>
              <a:cxn ang="0">
                <a:pos x="10549241" y="168910"/>
              </a:cxn>
              <a:cxn ang="0">
                <a:pos x="10500445" y="187199"/>
              </a:cxn>
              <a:cxn ang="0">
                <a:pos x="10439359" y="187199"/>
              </a:cxn>
              <a:cxn ang="0">
                <a:pos x="10394901" y="193903"/>
              </a:cxn>
              <a:cxn ang="0">
                <a:pos x="10365260" y="193903"/>
              </a:cxn>
              <a:cxn ang="0">
                <a:pos x="10300919" y="229865"/>
              </a:cxn>
              <a:cxn ang="0">
                <a:pos x="10315019" y="229865"/>
              </a:cxn>
              <a:cxn ang="0">
                <a:pos x="10338153" y="229865"/>
              </a:cxn>
              <a:cxn ang="0">
                <a:pos x="10439001" y="229865"/>
              </a:cxn>
              <a:cxn ang="0">
                <a:pos x="10491410" y="239009"/>
              </a:cxn>
              <a:cxn ang="0">
                <a:pos x="10500445" y="251198"/>
              </a:cxn>
              <a:cxn ang="0">
                <a:pos x="10503697" y="262173"/>
              </a:cxn>
              <a:cxn ang="0">
                <a:pos x="10514180" y="296302"/>
              </a:cxn>
              <a:cxn ang="0">
                <a:pos x="10530081" y="278631"/>
              </a:cxn>
              <a:cxn ang="0">
                <a:pos x="10560810" y="246935"/>
              </a:cxn>
              <a:cxn ang="0">
                <a:pos x="10566949" y="251198"/>
              </a:cxn>
              <a:cxn ang="0">
                <a:pos x="10582129" y="274970"/>
              </a:cxn>
              <a:cxn ang="0">
                <a:pos x="10585746" y="239620"/>
              </a:cxn>
              <a:cxn ang="0">
                <a:pos x="10572371" y="172564"/>
              </a:cxn>
              <a:cxn ang="0">
                <a:pos x="10567672" y="162816"/>
              </a:cxn>
              <a:cxn ang="0">
                <a:pos x="10621166" y="162816"/>
              </a:cxn>
              <a:cxn ang="0">
                <a:pos x="10715144" y="162816"/>
              </a:cxn>
              <a:cxn ang="0">
                <a:pos x="10754904" y="170128"/>
              </a:cxn>
              <a:cxn ang="0">
                <a:pos x="10793866" y="162963"/>
              </a:cxn>
              <a:cxn ang="0">
                <a:pos x="10779117" y="171961"/>
              </a:cxn>
              <a:cxn ang="0">
                <a:pos x="10782372" y="207311"/>
              </a:cxn>
              <a:cxn ang="0">
                <a:pos x="10784900" y="207311"/>
              </a:cxn>
              <a:cxn ang="0">
                <a:pos x="10806227" y="207311"/>
              </a:cxn>
              <a:cxn ang="0">
                <a:pos x="10821409" y="207311"/>
              </a:cxn>
              <a:cxn ang="0">
                <a:pos x="10844542" y="207311"/>
              </a:cxn>
              <a:cxn ang="0">
                <a:pos x="10913576" y="207311"/>
              </a:cxn>
              <a:cxn ang="0">
                <a:pos x="11003581" y="209752"/>
              </a:cxn>
              <a:cxn ang="0">
                <a:pos x="10972134" y="165858"/>
              </a:cxn>
              <a:cxn ang="0">
                <a:pos x="10969450" y="161909"/>
              </a:cxn>
              <a:cxn ang="0">
                <a:pos x="11010879" y="143270"/>
              </a:cxn>
              <a:cxn ang="0">
                <a:pos x="11141663" y="162816"/>
              </a:cxn>
              <a:cxn ang="0">
                <a:pos x="11165880" y="149400"/>
              </a:cxn>
              <a:cxn ang="0">
                <a:pos x="11211426" y="131729"/>
              </a:cxn>
              <a:cxn ang="0">
                <a:pos x="11275034" y="140263"/>
              </a:cxn>
              <a:cxn ang="0">
                <a:pos x="11288414" y="140263"/>
              </a:cxn>
              <a:cxn ang="0">
                <a:pos x="11301427" y="140263"/>
              </a:cxn>
              <a:cxn ang="0">
                <a:pos x="11331786" y="98201"/>
              </a:cxn>
              <a:cxn ang="0">
                <a:pos x="11355280" y="72604"/>
              </a:cxn>
              <a:cxn ang="0">
                <a:pos x="11499859" y="32983"/>
              </a:cxn>
              <a:cxn ang="0">
                <a:pos x="11536005" y="39686"/>
              </a:cxn>
              <a:cxn ang="0">
                <a:pos x="11608297" y="70164"/>
              </a:cxn>
              <a:cxn ang="0">
                <a:pos x="11620586" y="70164"/>
              </a:cxn>
              <a:cxn ang="0">
                <a:pos x="11633234" y="70164"/>
              </a:cxn>
              <a:cxn ang="0">
                <a:pos x="11741671" y="70164"/>
              </a:cxn>
              <a:cxn ang="0">
                <a:pos x="11753602" y="70164"/>
              </a:cxn>
              <a:cxn ang="0">
                <a:pos x="11808537" y="70164"/>
              </a:cxn>
              <a:cxn ang="0">
                <a:pos x="11844681" y="70164"/>
              </a:cxn>
              <a:cxn ang="0">
                <a:pos x="11844681" y="135382"/>
              </a:cxn>
              <a:cxn ang="0">
                <a:pos x="11858419" y="179878"/>
              </a:cxn>
              <a:cxn ang="0">
                <a:pos x="12004809" y="135992"/>
              </a:cxn>
              <a:cxn ang="0">
                <a:pos x="12013846" y="117100"/>
              </a:cxn>
              <a:cxn ang="0">
                <a:pos x="11959989" y="109176"/>
              </a:cxn>
              <a:cxn ang="0">
                <a:pos x="12072399" y="134162"/>
              </a:cxn>
              <a:cxn ang="0">
                <a:pos x="12108906" y="134162"/>
              </a:cxn>
              <a:cxn ang="0">
                <a:pos x="12122641" y="89667"/>
              </a:cxn>
              <a:cxn ang="0">
                <a:pos x="12117219" y="80528"/>
              </a:cxn>
              <a:cxn ang="0">
                <a:pos x="12120470" y="80528"/>
              </a:cxn>
              <a:cxn ang="0">
                <a:pos x="12122641" y="87842"/>
              </a:cxn>
              <a:cxn ang="0">
                <a:pos x="12176860" y="87842"/>
              </a:cxn>
              <a:cxn ang="0">
                <a:pos x="12229629" y="66503"/>
              </a:cxn>
              <a:cxn ang="0">
                <a:pos x="12256013" y="66503"/>
              </a:cxn>
              <a:cxn ang="0">
                <a:pos x="12269751" y="66503"/>
              </a:cxn>
              <a:cxn ang="0">
                <a:pos x="12282045" y="66503"/>
              </a:cxn>
              <a:cxn ang="0">
                <a:pos x="12284573" y="84793"/>
              </a:cxn>
              <a:cxn ang="0">
                <a:pos x="12284573" y="106736"/>
              </a:cxn>
              <a:cxn ang="0">
                <a:pos x="12284573" y="128677"/>
              </a:cxn>
              <a:cxn ang="0">
                <a:pos x="12297583" y="128677"/>
              </a:cxn>
              <a:cxn ang="0">
                <a:pos x="12311318" y="149400"/>
              </a:cxn>
              <a:cxn ang="0">
                <a:pos x="12337342" y="149400"/>
              </a:cxn>
              <a:cxn ang="0">
                <a:pos x="12323247" y="62239"/>
              </a:cxn>
              <a:cxn ang="0">
                <a:pos x="12472886" y="62239"/>
              </a:cxn>
              <a:cxn ang="0">
                <a:pos x="12497467" y="62239"/>
              </a:cxn>
              <a:cxn ang="0">
                <a:pos x="12563972" y="62239"/>
              </a:cxn>
              <a:cxn ang="0">
                <a:pos x="12585662" y="81132"/>
              </a:cxn>
              <a:cxn ang="0">
                <a:pos x="12625061" y="89056"/>
              </a:cxn>
              <a:cxn ang="0">
                <a:pos x="12672409" y="150011"/>
              </a:cxn>
              <a:cxn ang="0">
                <a:pos x="12685418" y="150011"/>
              </a:cxn>
              <a:cxn ang="0">
                <a:pos x="12819161" y="150011"/>
              </a:cxn>
              <a:cxn ang="0">
                <a:pos x="12869040" y="146357"/>
              </a:cxn>
              <a:cxn ang="0">
                <a:pos x="12869040" y="143306"/>
              </a:cxn>
              <a:cxn ang="0">
                <a:pos x="12832896" y="72604"/>
              </a:cxn>
              <a:cxn ang="0">
                <a:pos x="12818798" y="57969"/>
              </a:cxn>
              <a:cxn ang="0">
                <a:pos x="12832172" y="57969"/>
              </a:cxn>
              <a:cxn ang="0">
                <a:pos x="12860005" y="57969"/>
              </a:cxn>
              <a:cxn ang="0">
                <a:pos x="12951808" y="81132"/>
              </a:cxn>
              <a:cxn ang="0">
                <a:pos x="12978918" y="60409"/>
              </a:cxn>
              <a:cxn ang="0">
                <a:pos x="13004946" y="60409"/>
              </a:cxn>
              <a:cxn ang="0">
                <a:pos x="12994462" y="86622"/>
              </a:cxn>
              <a:cxn ang="0">
                <a:pos x="12987593" y="103684"/>
              </a:cxn>
              <a:cxn ang="0">
                <a:pos x="13005308" y="149400"/>
              </a:cxn>
              <a:cxn ang="0">
                <a:pos x="13137968" y="153672"/>
              </a:cxn>
              <a:cxn ang="0">
                <a:pos x="13204117" y="148798"/>
              </a:cxn>
              <a:cxn ang="0">
                <a:pos x="13218210" y="152452"/>
              </a:cxn>
              <a:cxn ang="0">
                <a:pos x="13270623" y="148187"/>
              </a:cxn>
              <a:cxn ang="0">
                <a:pos x="13284358" y="148187"/>
              </a:cxn>
              <a:cxn ang="0">
                <a:pos x="13543153" y="128068"/>
              </a:cxn>
              <a:cxn ang="0">
                <a:pos x="13550384" y="128068"/>
              </a:cxn>
              <a:cxn ang="0">
                <a:pos x="13577855" y="147578"/>
              </a:cxn>
              <a:cxn ang="0">
                <a:pos x="13592313" y="127457"/>
              </a:cxn>
              <a:cxn ang="0">
                <a:pos x="13604240" y="123194"/>
              </a:cxn>
              <a:cxn ang="0">
                <a:pos x="13614000" y="106736"/>
              </a:cxn>
              <a:cxn ang="0">
                <a:pos x="13644722" y="123194"/>
              </a:cxn>
              <a:cxn ang="0">
                <a:pos x="13657734" y="123194"/>
              </a:cxn>
              <a:cxn ang="0">
                <a:pos x="13684843" y="123194"/>
              </a:cxn>
              <a:cxn ang="0">
                <a:pos x="13698216" y="123194"/>
              </a:cxn>
              <a:cxn ang="0">
                <a:pos x="13729662" y="114049"/>
              </a:cxn>
              <a:cxn ang="0">
                <a:pos x="13750311" y="101479"/>
              </a:cxn>
              <a:cxn ang="0">
                <a:pos x="13755730" y="109072"/>
              </a:cxn>
              <a:cxn ang="0">
                <a:pos x="13760051" y="81130"/>
              </a:cxn>
              <a:cxn ang="0">
                <a:pos x="13764933" y="97669"/>
              </a:cxn>
              <a:cxn ang="0">
                <a:pos x="13755761" y="109116"/>
              </a:cxn>
              <a:cxn ang="0">
                <a:pos x="13765807" y="123194"/>
              </a:cxn>
              <a:cxn ang="0">
                <a:pos x="13804485" y="164036"/>
              </a:cxn>
              <a:cxn ang="0">
                <a:pos x="13991713" y="144526"/>
              </a:cxn>
              <a:cxn ang="0">
                <a:pos x="14032919" y="144526"/>
              </a:cxn>
              <a:cxn ang="0">
                <a:pos x="14418949" y="144526"/>
              </a:cxn>
              <a:cxn ang="0">
                <a:pos x="14404852" y="175004"/>
              </a:cxn>
              <a:cxn ang="0">
                <a:pos x="14352800" y="209142"/>
              </a:cxn>
              <a:cxn ang="0">
                <a:pos x="14365452" y="212796"/>
              </a:cxn>
              <a:cxn ang="0">
                <a:pos x="14513287" y="212796"/>
              </a:cxn>
              <a:cxn ang="0">
                <a:pos x="14642684" y="227423"/>
              </a:cxn>
              <a:cxn ang="0">
                <a:pos x="14737023" y="206702"/>
              </a:cxn>
              <a:cxn ang="0">
                <a:pos x="14747506" y="196947"/>
              </a:cxn>
              <a:cxn ang="0">
                <a:pos x="14756904" y="196947"/>
              </a:cxn>
              <a:cxn ang="0">
                <a:pos x="14780037" y="229865"/>
              </a:cxn>
              <a:cxn ang="0">
                <a:pos x="14803890" y="209752"/>
              </a:cxn>
              <a:cxn ang="0">
                <a:pos x="14806785" y="209752"/>
              </a:cxn>
              <a:cxn ang="0">
                <a:pos x="14833531" y="232915"/>
              </a:cxn>
              <a:cxn ang="0">
                <a:pos x="15017508" y="210965"/>
              </a:cxn>
              <a:cxn ang="0">
                <a:pos x="15020759" y="210965"/>
              </a:cxn>
              <a:cxn ang="0">
                <a:pos x="15020759" y="206702"/>
              </a:cxn>
              <a:cxn ang="0">
                <a:pos x="15273774" y="211576"/>
              </a:cxn>
              <a:cxn ang="0">
                <a:pos x="15278474" y="241443"/>
              </a:cxn>
              <a:cxn ang="0">
                <a:pos x="15281368" y="259121"/>
              </a:cxn>
              <a:cxn ang="0">
                <a:pos x="15290043" y="242052"/>
              </a:cxn>
              <a:cxn ang="0">
                <a:pos x="15300883" y="220111"/>
              </a:cxn>
              <a:cxn ang="0">
                <a:pos x="15304139" y="211576"/>
              </a:cxn>
              <a:cxn ang="0">
                <a:pos x="15327273" y="211576"/>
              </a:cxn>
              <a:cxn ang="0">
                <a:pos x="15341009" y="240832"/>
              </a:cxn>
              <a:cxn ang="0">
                <a:pos x="15388356" y="240832"/>
              </a:cxn>
              <a:cxn ang="0">
                <a:pos x="15426672" y="240832"/>
              </a:cxn>
              <a:cxn ang="0">
                <a:pos x="15433900" y="250587"/>
              </a:cxn>
              <a:cxn ang="0">
                <a:pos x="15474743" y="275581"/>
              </a:cxn>
              <a:cxn ang="0">
                <a:pos x="15480889" y="285336"/>
              </a:cxn>
              <a:cxn ang="0">
                <a:pos x="15488478" y="297523"/>
              </a:cxn>
              <a:cxn ang="0">
                <a:pos x="15496428" y="304228"/>
              </a:cxn>
              <a:cxn ang="0">
                <a:pos x="15512697" y="318246"/>
              </a:cxn>
              <a:cxn ang="0">
                <a:pos x="15512697" y="274361"/>
              </a:cxn>
              <a:cxn ang="0">
                <a:pos x="15524261" y="274361"/>
              </a:cxn>
              <a:cxn ang="0">
                <a:pos x="15537273" y="274361"/>
              </a:cxn>
              <a:cxn ang="0">
                <a:pos x="15549561" y="291430"/>
              </a:cxn>
              <a:cxn ang="0">
                <a:pos x="15567634" y="296302"/>
              </a:cxn>
              <a:cxn ang="0">
                <a:pos x="15577756" y="296302"/>
              </a:cxn>
              <a:cxn ang="0">
                <a:pos x="15577756" y="303008"/>
              </a:cxn>
              <a:cxn ang="0">
                <a:pos x="15560406" y="326171"/>
              </a:cxn>
              <a:cxn ang="0">
                <a:pos x="15511611" y="318857"/>
              </a:cxn>
              <a:cxn ang="0">
                <a:pos x="15471853" y="318857"/>
              </a:cxn>
              <a:cxn ang="0">
                <a:pos x="15451971" y="338975"/>
              </a:cxn>
              <a:cxn ang="0">
                <a:pos x="15468596" y="362741"/>
              </a:cxn>
              <a:cxn ang="0">
                <a:pos x="15513054" y="367013"/>
              </a:cxn>
              <a:cxn ang="0">
                <a:pos x="15565105" y="367013"/>
              </a:cxn>
              <a:cxn ang="0">
                <a:pos x="15606312" y="431620"/>
              </a:cxn>
              <a:cxn ang="0">
                <a:pos x="15699202" y="454784"/>
              </a:cxn>
              <a:cxn ang="0">
                <a:pos x="15818889" y="454024"/>
              </a:cxn>
              <a:cxn ang="0">
                <a:pos x="15933757" y="473610"/>
              </a:cxn>
              <a:cxn ang="0">
                <a:pos x="15937757" y="474293"/>
              </a:cxn>
              <a:cxn ang="0">
                <a:pos x="16019808" y="432231"/>
              </a:cxn>
              <a:cxn ang="0">
                <a:pos x="16031738" y="432231"/>
              </a:cxn>
              <a:cxn ang="0">
                <a:pos x="16035352" y="438332"/>
              </a:cxn>
              <a:cxn ang="0">
                <a:pos x="16085957" y="453570"/>
              </a:cxn>
              <a:cxn ang="0">
                <a:pos x="16126076" y="476124"/>
              </a:cxn>
              <a:cxn ang="0">
                <a:pos x="16192582" y="500499"/>
              </a:cxn>
              <a:cxn ang="0">
                <a:pos x="16272823" y="521229"/>
              </a:cxn>
              <a:cxn ang="0">
                <a:pos x="16277522" y="512085"/>
              </a:cxn>
              <a:cxn ang="0">
                <a:pos x="16304631" y="512085"/>
              </a:cxn>
              <a:cxn ang="0">
                <a:pos x="16388489" y="521229"/>
              </a:cxn>
              <a:cxn ang="0">
                <a:pos x="16392827" y="521229"/>
              </a:cxn>
              <a:cxn ang="0">
                <a:pos x="16418126" y="524883"/>
              </a:cxn>
              <a:cxn ang="0">
                <a:pos x="16484632" y="524883"/>
              </a:cxn>
              <a:cxn ang="0">
                <a:pos x="16614757" y="574870"/>
              </a:cxn>
              <a:cxn ang="0">
                <a:pos x="16730420" y="593762"/>
              </a:cxn>
              <a:cxn ang="0">
                <a:pos x="16738732" y="593762"/>
              </a:cxn>
              <a:cxn ang="0">
                <a:pos x="16831989" y="682151"/>
              </a:cxn>
              <a:cxn ang="0">
                <a:pos x="16800900" y="682151"/>
              </a:cxn>
              <a:cxn ang="0">
                <a:pos x="16789697" y="690679"/>
              </a:cxn>
              <a:cxn ang="0">
                <a:pos x="16825843" y="702874"/>
              </a:cxn>
              <a:cxn ang="0">
                <a:pos x="16830180" y="702874"/>
              </a:cxn>
              <a:cxn ang="0">
                <a:pos x="16844277" y="723595"/>
              </a:cxn>
              <a:cxn ang="0">
                <a:pos x="16817530" y="746149"/>
              </a:cxn>
              <a:cxn ang="0">
                <a:pos x="16817428" y="745882"/>
              </a:cxn>
              <a:cxn ang="0">
                <a:pos x="16817530" y="745538"/>
              </a:cxn>
              <a:cxn ang="0">
                <a:pos x="16817242" y="745396"/>
              </a:cxn>
              <a:cxn ang="0">
                <a:pos x="16814274" y="737615"/>
              </a:cxn>
              <a:cxn ang="0">
                <a:pos x="16800543" y="737615"/>
              </a:cxn>
              <a:cxn ang="0">
                <a:pos x="16811384" y="742495"/>
              </a:cxn>
              <a:cxn ang="0">
                <a:pos x="16817242" y="745396"/>
              </a:cxn>
              <a:cxn ang="0">
                <a:pos x="16817428" y="745882"/>
              </a:cxn>
              <a:cxn ang="0">
                <a:pos x="16803433" y="793085"/>
              </a:cxn>
              <a:cxn ang="0">
                <a:pos x="16842830" y="793085"/>
              </a:cxn>
              <a:cxn ang="0">
                <a:pos x="16871386" y="786991"/>
              </a:cxn>
              <a:cxn ang="0">
                <a:pos x="16876447" y="786991"/>
              </a:cxn>
              <a:cxn ang="0">
                <a:pos x="16882951" y="786991"/>
              </a:cxn>
              <a:cxn ang="0">
                <a:pos x="16950179" y="808323"/>
              </a:cxn>
              <a:cxn ang="0">
                <a:pos x="17016328" y="808323"/>
              </a:cxn>
              <a:cxn ang="0">
                <a:pos x="17069822" y="808323"/>
              </a:cxn>
              <a:cxn ang="0">
                <a:pos x="17069822" y="822343"/>
              </a:cxn>
              <a:cxn ang="0">
                <a:pos x="17069822" y="830266"/>
              </a:cxn>
              <a:cxn ang="0">
                <a:pos x="17122592" y="874153"/>
              </a:cxn>
              <a:cxn ang="0">
                <a:pos x="17109580" y="886348"/>
              </a:cxn>
              <a:cxn ang="0">
                <a:pos x="17113556" y="894272"/>
              </a:cxn>
              <a:cxn ang="0">
                <a:pos x="17175723" y="899757"/>
              </a:cxn>
              <a:cxn ang="0">
                <a:pos x="17175723" y="920478"/>
              </a:cxn>
              <a:cxn ang="0">
                <a:pos x="17150786" y="920478"/>
              </a:cxn>
              <a:cxn ang="0">
                <a:pos x="17018132" y="920478"/>
              </a:cxn>
              <a:cxn ang="0">
                <a:pos x="17004758" y="920478"/>
              </a:cxn>
              <a:cxn ang="0">
                <a:pos x="17004758" y="919869"/>
              </a:cxn>
              <a:cxn ang="0">
                <a:pos x="16954517" y="879034"/>
              </a:cxn>
              <a:cxn ang="0">
                <a:pos x="16940425" y="900366"/>
              </a:cxn>
              <a:cxn ang="0">
                <a:pos x="16947290" y="925359"/>
              </a:cxn>
              <a:cxn ang="0">
                <a:pos x="16952711" y="944861"/>
              </a:cxn>
              <a:cxn ang="0">
                <a:pos x="17004758" y="968025"/>
              </a:cxn>
              <a:cxn ang="0">
                <a:pos x="17016328" y="968025"/>
              </a:cxn>
              <a:cxn ang="0">
                <a:pos x="17021026" y="968025"/>
              </a:cxn>
              <a:cxn ang="0">
                <a:pos x="17033315" y="972288"/>
              </a:cxn>
              <a:cxn ang="0">
                <a:pos x="17059700" y="972288"/>
              </a:cxn>
              <a:cxn ang="0">
                <a:pos x="17131989" y="956447"/>
              </a:cxn>
              <a:cxn ang="0">
                <a:pos x="17136690" y="951567"/>
              </a:cxn>
              <a:cxn ang="0">
                <a:pos x="17138858" y="955227"/>
              </a:cxn>
              <a:cxn ang="0">
                <a:pos x="17164883" y="971685"/>
              </a:cxn>
              <a:cxn ang="0">
                <a:pos x="17178618" y="987527"/>
              </a:cxn>
              <a:cxn ang="0">
                <a:pos x="17178618" y="1053362"/>
              </a:cxn>
              <a:cxn ang="0">
                <a:pos x="17217291" y="1128335"/>
              </a:cxn>
              <a:cxn ang="0">
                <a:pos x="17219824" y="1128335"/>
              </a:cxn>
              <a:cxn ang="0">
                <a:pos x="17229222" y="1128335"/>
              </a:cxn>
              <a:cxn ang="0">
                <a:pos x="17249461" y="1154550"/>
              </a:cxn>
              <a:cxn ang="0">
                <a:pos x="17230665" y="1218547"/>
              </a:cxn>
              <a:cxn ang="0">
                <a:pos x="17238978" y="1241710"/>
              </a:cxn>
              <a:cxn ang="0">
                <a:pos x="17256331" y="1264264"/>
              </a:cxn>
              <a:cxn ang="0">
                <a:pos x="17268619" y="1257559"/>
              </a:cxn>
              <a:cxn ang="0">
                <a:pos x="17306930" y="1290477"/>
              </a:cxn>
              <a:cxn ang="0">
                <a:pos x="17318499" y="1297792"/>
              </a:cxn>
              <a:cxn ang="0">
                <a:pos x="17326088" y="1313641"/>
              </a:cxn>
              <a:cxn ang="0">
                <a:pos x="17321028" y="1334364"/>
              </a:cxn>
              <a:cxn ang="0">
                <a:pos x="17321028" y="1353865"/>
              </a:cxn>
              <a:cxn ang="0">
                <a:pos x="17323561" y="1373985"/>
              </a:cxn>
              <a:cxn ang="0">
                <a:pos x="17350307" y="1400191"/>
              </a:cxn>
              <a:cxn ang="0">
                <a:pos x="17345609" y="1465417"/>
              </a:cxn>
              <a:cxn ang="0">
                <a:pos x="17343437" y="1465417"/>
              </a:cxn>
              <a:cxn ang="0">
                <a:pos x="17336210" y="1470291"/>
              </a:cxn>
              <a:cxn ang="0">
                <a:pos x="17336210" y="1486749"/>
              </a:cxn>
              <a:cxn ang="0">
                <a:pos x="17349221" y="1509303"/>
              </a:cxn>
              <a:cxn ang="0">
                <a:pos x="17361148" y="1533685"/>
              </a:cxn>
              <a:cxn ang="0">
                <a:pos x="17358257" y="1542831"/>
              </a:cxn>
              <a:cxn ang="0">
                <a:pos x="17336934" y="1567817"/>
              </a:cxn>
              <a:cxn ang="0">
                <a:pos x="17334040" y="1601955"/>
              </a:cxn>
              <a:cxn ang="0">
                <a:pos x="17334040" y="1645840"/>
              </a:cxn>
              <a:cxn ang="0">
                <a:pos x="17313076" y="1675708"/>
              </a:cxn>
              <a:cxn ang="0">
                <a:pos x="17317776" y="1683632"/>
              </a:cxn>
              <a:cxn ang="0">
                <a:pos x="17334401" y="1647060"/>
              </a:cxn>
              <a:cxn ang="0">
                <a:pos x="17346331" y="1601955"/>
              </a:cxn>
              <a:cxn ang="0">
                <a:pos x="17374521" y="1601955"/>
              </a:cxn>
              <a:cxn ang="0">
                <a:pos x="17334401" y="1778115"/>
              </a:cxn>
              <a:cxn ang="0">
                <a:pos x="17349221" y="1800667"/>
              </a:cxn>
              <a:cxn ang="0">
                <a:pos x="17360790" y="1800667"/>
              </a:cxn>
              <a:cxn ang="0">
                <a:pos x="17453692" y="1820170"/>
              </a:cxn>
              <a:cxn ang="0">
                <a:pos x="17495618" y="1820170"/>
              </a:cxn>
              <a:cxn ang="0">
                <a:pos x="17517668" y="1820170"/>
              </a:cxn>
              <a:cxn ang="0">
                <a:pos x="17559597" y="1850037"/>
              </a:cxn>
              <a:cxn ang="0">
                <a:pos x="17561763" y="1903067"/>
              </a:cxn>
              <a:cxn ang="0">
                <a:pos x="17535739" y="1979260"/>
              </a:cxn>
              <a:cxn ang="0">
                <a:pos x="17530680" y="1953665"/>
              </a:cxn>
              <a:cxn ang="0">
                <a:pos x="17483326" y="1953665"/>
              </a:cxn>
              <a:cxn ang="0">
                <a:pos x="17483326" y="1944520"/>
              </a:cxn>
              <a:cxn ang="0">
                <a:pos x="17477907" y="1952445"/>
              </a:cxn>
              <a:cxn ang="0">
                <a:pos x="17477907" y="1907948"/>
              </a:cxn>
              <a:cxn ang="0">
                <a:pos x="17473210" y="1907948"/>
              </a:cxn>
              <a:cxn ang="0">
                <a:pos x="17469591" y="1907948"/>
              </a:cxn>
              <a:cxn ang="0">
                <a:pos x="17467425" y="1907948"/>
              </a:cxn>
              <a:cxn ang="0">
                <a:pos x="17464174" y="1890878"/>
              </a:cxn>
              <a:cxn ang="0">
                <a:pos x="17445740" y="1936596"/>
              </a:cxn>
              <a:cxn ang="0">
                <a:pos x="17448268" y="1942690"/>
              </a:cxn>
              <a:cxn ang="0">
                <a:pos x="17448268" y="1953665"/>
              </a:cxn>
              <a:cxn ang="0">
                <a:pos x="17428746" y="2039605"/>
              </a:cxn>
              <a:cxn ang="0">
                <a:pos x="17464892" y="2048750"/>
              </a:cxn>
              <a:cxn ang="0">
                <a:pos x="17464892" y="2065820"/>
              </a:cxn>
              <a:cxn ang="0">
                <a:pos x="17477907" y="2065820"/>
              </a:cxn>
              <a:cxn ang="0">
                <a:pos x="17527065" y="2092033"/>
              </a:cxn>
              <a:cxn ang="0">
                <a:pos x="17541881" y="2117019"/>
              </a:cxn>
              <a:cxn ang="0">
                <a:pos x="17541881" y="2196873"/>
              </a:cxn>
              <a:cxn ang="0">
                <a:pos x="17533568" y="2209670"/>
              </a:cxn>
              <a:cxn ang="0">
                <a:pos x="17481521" y="2185898"/>
              </a:cxn>
              <a:cxn ang="0">
                <a:pos x="17468872" y="2224299"/>
              </a:cxn>
              <a:cxn ang="0">
                <a:pos x="17428389" y="2246852"/>
              </a:cxn>
              <a:cxn ang="0">
                <a:pos x="17420435" y="2185898"/>
              </a:cxn>
              <a:cxn ang="0">
                <a:pos x="17410317" y="2179804"/>
              </a:cxn>
              <a:cxn ang="0">
                <a:pos x="17399472" y="2183464"/>
              </a:cxn>
              <a:cxn ang="0">
                <a:pos x="17420075" y="2312688"/>
              </a:cxn>
              <a:cxn ang="0">
                <a:pos x="17399832" y="2335851"/>
              </a:cxn>
              <a:cxn ang="0">
                <a:pos x="17356810" y="2380958"/>
              </a:cxn>
              <a:cxn ang="0">
                <a:pos x="17261030" y="2388881"/>
              </a:cxn>
              <a:cxn ang="0">
                <a:pos x="17238619" y="2384610"/>
              </a:cxn>
              <a:cxn ang="0">
                <a:pos x="17235363" y="2405944"/>
              </a:cxn>
              <a:cxn ang="0">
                <a:pos x="17237535" y="2451660"/>
              </a:cxn>
              <a:cxn ang="0">
                <a:pos x="17263196" y="2496764"/>
              </a:cxn>
              <a:cxn ang="0">
                <a:pos x="17289581" y="2518105"/>
              </a:cxn>
              <a:cxn ang="0">
                <a:pos x="17288941" y="2519004"/>
              </a:cxn>
              <a:cxn ang="0">
                <a:pos x="17288501" y="2518105"/>
              </a:cxn>
              <a:cxn ang="0">
                <a:pos x="17288501" y="2519522"/>
              </a:cxn>
              <a:cxn ang="0">
                <a:pos x="17286329" y="2521759"/>
              </a:cxn>
              <a:cxn ang="0">
                <a:pos x="17288501" y="2533954"/>
              </a:cxn>
              <a:cxn ang="0">
                <a:pos x="17288501" y="2521759"/>
              </a:cxn>
              <a:cxn ang="0">
                <a:pos x="17288501" y="2519522"/>
              </a:cxn>
              <a:cxn ang="0">
                <a:pos x="17288770" y="2519245"/>
              </a:cxn>
              <a:cxn ang="0">
                <a:pos x="17288941" y="2519004"/>
              </a:cxn>
              <a:cxn ang="0">
                <a:pos x="17302231" y="2546143"/>
              </a:cxn>
              <a:cxn ang="0">
                <a:pos x="17288138" y="2560160"/>
              </a:cxn>
              <a:cxn ang="0">
                <a:pos x="17207531" y="2538217"/>
              </a:cxn>
              <a:cxn ang="0">
                <a:pos x="17182954" y="2543702"/>
              </a:cxn>
              <a:cxn ang="0">
                <a:pos x="17126230" y="2614592"/>
              </a:cxn>
              <a:cxn ang="0">
                <a:pos x="17116853" y="2653856"/>
              </a:cxn>
              <a:cxn ang="0">
                <a:pos x="17116430" y="2653616"/>
              </a:cxn>
              <a:cxn ang="0">
                <a:pos x="17110666" y="2647329"/>
              </a:cxn>
              <a:cxn ang="0">
                <a:pos x="17110666" y="2650372"/>
              </a:cxn>
              <a:cxn ang="0">
                <a:pos x="17116430" y="2653616"/>
              </a:cxn>
              <a:cxn ang="0">
                <a:pos x="17116812" y="2654032"/>
              </a:cxn>
              <a:cxn ang="0">
                <a:pos x="17116853" y="2653856"/>
              </a:cxn>
              <a:cxn ang="0">
                <a:pos x="17117169" y="2654032"/>
              </a:cxn>
              <a:cxn ang="0">
                <a:pos x="17117169" y="2674146"/>
              </a:cxn>
              <a:cxn ang="0">
                <a:pos x="17115003" y="2689993"/>
              </a:cxn>
              <a:cxn ang="0">
                <a:pos x="17115003" y="2697919"/>
              </a:cxn>
              <a:cxn ang="0">
                <a:pos x="17119702" y="2697919"/>
              </a:cxn>
              <a:cxn ang="0">
                <a:pos x="17130905" y="2712547"/>
              </a:cxn>
              <a:cxn ang="0">
                <a:pos x="17124039" y="2716817"/>
              </a:cxn>
              <a:cxn ang="0">
                <a:pos x="17115003" y="2720471"/>
              </a:cxn>
              <a:cxn ang="0">
                <a:pos x="17115003" y="2699139"/>
              </a:cxn>
              <a:cxn ang="0">
                <a:pos x="17078858" y="2678416"/>
              </a:cxn>
              <a:cxn ang="0">
                <a:pos x="17075606" y="2764967"/>
              </a:cxn>
              <a:cxn ang="0">
                <a:pos x="17071630" y="2764967"/>
              </a:cxn>
              <a:cxn ang="0">
                <a:pos x="17063675" y="2764967"/>
              </a:cxn>
              <a:cxn ang="0">
                <a:pos x="17049578" y="2764967"/>
              </a:cxn>
              <a:cxn ang="0">
                <a:pos x="17027530" y="2760093"/>
              </a:cxn>
              <a:cxn ang="0">
                <a:pos x="17023554" y="2760093"/>
              </a:cxn>
              <a:cxn ang="0">
                <a:pos x="16984519" y="2760093"/>
              </a:cxn>
              <a:cxn ang="0">
                <a:pos x="16984519" y="2821048"/>
              </a:cxn>
              <a:cxn ang="0">
                <a:pos x="16981986" y="2830192"/>
              </a:cxn>
              <a:cxn ang="0">
                <a:pos x="16984881" y="2821048"/>
              </a:cxn>
              <a:cxn ang="0">
                <a:pos x="17021026" y="2869204"/>
              </a:cxn>
              <a:cxn ang="0">
                <a:pos x="17051025" y="2913700"/>
              </a:cxn>
              <a:cxn ang="0">
                <a:pos x="17115003" y="2954535"/>
              </a:cxn>
              <a:cxn ang="0">
                <a:pos x="17104157" y="2957586"/>
              </a:cxn>
              <a:cxn ang="0">
                <a:pos x="17092231" y="2957586"/>
              </a:cxn>
              <a:cxn ang="0">
                <a:pos x="17079219" y="2979529"/>
              </a:cxn>
              <a:cxn ang="0">
                <a:pos x="17079219" y="2995988"/>
              </a:cxn>
              <a:cxn ang="0">
                <a:pos x="17080967" y="2999121"/>
              </a:cxn>
              <a:cxn ang="0">
                <a:pos x="17068375" y="3019760"/>
              </a:cxn>
              <a:cxn ang="0">
                <a:pos x="17068375" y="3041094"/>
              </a:cxn>
              <a:cxn ang="0">
                <a:pos x="17042713" y="3044746"/>
              </a:cxn>
              <a:cxn ang="0">
                <a:pos x="17042713" y="3065476"/>
              </a:cxn>
              <a:cxn ang="0">
                <a:pos x="17031868" y="3065476"/>
              </a:cxn>
              <a:cxn ang="0">
                <a:pos x="17028615" y="3065476"/>
              </a:cxn>
              <a:cxn ang="0">
                <a:pos x="17013071" y="3041703"/>
              </a:cxn>
              <a:cxn ang="0">
                <a:pos x="17008377" y="3041703"/>
              </a:cxn>
              <a:cxn ang="0">
                <a:pos x="16946928" y="3041703"/>
              </a:cxn>
              <a:cxn ang="0">
                <a:pos x="16917290" y="3041703"/>
              </a:cxn>
              <a:cxn ang="0">
                <a:pos x="16881145" y="3041703"/>
              </a:cxn>
              <a:cxn ang="0">
                <a:pos x="16851505" y="3041703"/>
              </a:cxn>
              <a:cxn ang="0">
                <a:pos x="16836688" y="3092904"/>
              </a:cxn>
              <a:cxn ang="0">
                <a:pos x="16836688" y="3110583"/>
              </a:cxn>
              <a:cxn ang="0">
                <a:pos x="16812831" y="3110583"/>
              </a:cxn>
              <a:cxn ang="0">
                <a:pos x="16773072" y="3110583"/>
              </a:cxn>
              <a:cxn ang="0">
                <a:pos x="16745603" y="3063647"/>
              </a:cxn>
              <a:cxn ang="0">
                <a:pos x="16718132" y="3047187"/>
              </a:cxn>
              <a:cxn ang="0">
                <a:pos x="16710539" y="3047187"/>
              </a:cxn>
              <a:cxn ang="0">
                <a:pos x="16693189" y="3047187"/>
              </a:cxn>
              <a:cxn ang="0">
                <a:pos x="16693189" y="3052069"/>
              </a:cxn>
              <a:cxn ang="0">
                <a:pos x="16702225" y="3064867"/>
              </a:cxn>
              <a:cxn ang="0">
                <a:pos x="16706563" y="3064867"/>
              </a:cxn>
              <a:cxn ang="0">
                <a:pos x="16717408" y="3132526"/>
              </a:cxn>
              <a:cxn ang="0">
                <a:pos x="16704035" y="3137400"/>
              </a:cxn>
              <a:cxn ang="0">
                <a:pos x="16691746" y="3137400"/>
              </a:cxn>
              <a:cxn ang="0">
                <a:pos x="16691746" y="3133135"/>
              </a:cxn>
              <a:cxn ang="0">
                <a:pos x="16689576" y="3128865"/>
              </a:cxn>
              <a:cxn ang="0">
                <a:pos x="16678730" y="3114236"/>
              </a:cxn>
              <a:cxn ang="0">
                <a:pos x="16663914" y="3106311"/>
              </a:cxn>
              <a:cxn ang="0">
                <a:pos x="16638972" y="3103268"/>
              </a:cxn>
              <a:cxn ang="0">
                <a:pos x="16627045" y="3106311"/>
              </a:cxn>
              <a:cxn ang="0">
                <a:pos x="16610058" y="3106311"/>
              </a:cxn>
              <a:cxn ang="0">
                <a:pos x="16571380" y="3111194"/>
              </a:cxn>
              <a:cxn ang="0">
                <a:pos x="16571380" y="3129474"/>
              </a:cxn>
              <a:cxn ang="0">
                <a:pos x="16636443" y="3129474"/>
              </a:cxn>
              <a:cxn ang="0">
                <a:pos x="16678373" y="3195920"/>
              </a:cxn>
              <a:cxn ang="0">
                <a:pos x="16691746" y="3195920"/>
              </a:cxn>
              <a:cxn ang="0">
                <a:pos x="16691746" y="3218474"/>
              </a:cxn>
              <a:cxn ang="0">
                <a:pos x="16665357" y="3284302"/>
              </a:cxn>
              <a:cxn ang="0">
                <a:pos x="16662467" y="3275767"/>
              </a:cxn>
              <a:cxn ang="0">
                <a:pos x="16651622" y="3244680"/>
              </a:cxn>
              <a:cxn ang="0">
                <a:pos x="16643309" y="3291616"/>
              </a:cxn>
              <a:cxn ang="0">
                <a:pos x="16663190" y="3291616"/>
              </a:cxn>
              <a:cxn ang="0">
                <a:pos x="16666442" y="3291616"/>
              </a:cxn>
              <a:cxn ang="0">
                <a:pos x="16713071" y="3306854"/>
              </a:cxn>
              <a:cxn ang="0">
                <a:pos x="16771264" y="3337943"/>
              </a:cxn>
              <a:cxn ang="0">
                <a:pos x="16458247" y="3337943"/>
              </a:cxn>
              <a:cxn ang="0">
                <a:pos x="16378005" y="3360495"/>
              </a:cxn>
              <a:cxn ang="0">
                <a:pos x="16372221" y="3349520"/>
              </a:cxn>
              <a:cxn ang="0">
                <a:pos x="16364632" y="3336112"/>
              </a:cxn>
              <a:cxn ang="0">
                <a:pos x="16358125" y="3336112"/>
              </a:cxn>
              <a:cxn ang="0">
                <a:pos x="16190773" y="3336112"/>
              </a:cxn>
              <a:cxn ang="0">
                <a:pos x="16165835" y="3336112"/>
              </a:cxn>
              <a:cxn ang="0">
                <a:pos x="16196919" y="3373293"/>
              </a:cxn>
              <a:cxn ang="0">
                <a:pos x="16191134" y="3400117"/>
              </a:cxn>
              <a:cxn ang="0">
                <a:pos x="16031015" y="3400117"/>
              </a:cxn>
              <a:cxn ang="0">
                <a:pos x="16024869" y="3400117"/>
              </a:cxn>
              <a:cxn ang="0">
                <a:pos x="16018727" y="3400117"/>
              </a:cxn>
              <a:cxn ang="0">
                <a:pos x="16005711" y="3406211"/>
              </a:cxn>
              <a:cxn ang="0">
                <a:pos x="15999569" y="3406211"/>
              </a:cxn>
              <a:cxn ang="0">
                <a:pos x="15986558" y="3398897"/>
              </a:cxn>
              <a:cxn ang="0">
                <a:pos x="15977521" y="3385488"/>
              </a:cxn>
              <a:cxn ang="0">
                <a:pos x="15928364" y="3424501"/>
              </a:cxn>
              <a:cxn ang="0">
                <a:pos x="15914267" y="3403771"/>
              </a:cxn>
              <a:cxn ang="0">
                <a:pos x="15832941" y="3379998"/>
              </a:cxn>
              <a:cxn ang="0">
                <a:pos x="15817758" y="3358055"/>
              </a:cxn>
              <a:cxn ang="0">
                <a:pos x="15807999" y="3358055"/>
              </a:cxn>
              <a:cxn ang="0">
                <a:pos x="15795349" y="3348918"/>
              </a:cxn>
              <a:cxn ang="0">
                <a:pos x="15790650" y="3339772"/>
              </a:cxn>
              <a:cxn ang="0">
                <a:pos x="15738960" y="3339772"/>
              </a:cxn>
              <a:cxn ang="0">
                <a:pos x="15728481" y="3339772"/>
              </a:cxn>
              <a:cxn ang="0">
                <a:pos x="15753058" y="3400728"/>
              </a:cxn>
              <a:cxn ang="0">
                <a:pos x="15742940" y="3400728"/>
              </a:cxn>
              <a:cxn ang="0">
                <a:pos x="15686913" y="3400728"/>
              </a:cxn>
              <a:cxn ang="0">
                <a:pos x="15635948" y="3419620"/>
              </a:cxn>
              <a:cxn ang="0">
                <a:pos x="15658721" y="3424501"/>
              </a:cxn>
              <a:cxn ang="0">
                <a:pos x="15687999" y="3442172"/>
              </a:cxn>
              <a:cxn ang="0">
                <a:pos x="15687999" y="3428154"/>
              </a:cxn>
              <a:cxn ang="0">
                <a:pos x="15687999" y="3420840"/>
              </a:cxn>
              <a:cxn ang="0">
                <a:pos x="15742217" y="3441563"/>
              </a:cxn>
              <a:cxn ang="0">
                <a:pos x="15848481" y="3511051"/>
              </a:cxn>
              <a:cxn ang="0">
                <a:pos x="15888964" y="3511051"/>
              </a:cxn>
              <a:cxn ang="0">
                <a:pos x="15916072" y="3506788"/>
              </a:cxn>
              <a:cxn ang="0">
                <a:pos x="15927641" y="3512272"/>
              </a:cxn>
              <a:cxn ang="0">
                <a:pos x="15941376" y="3512272"/>
              </a:cxn>
              <a:cxn ang="0">
                <a:pos x="15941376" y="3536044"/>
              </a:cxn>
              <a:cxn ang="0">
                <a:pos x="15941376" y="3557378"/>
              </a:cxn>
              <a:cxn ang="0">
                <a:pos x="15962700" y="3575057"/>
              </a:cxn>
              <a:cxn ang="0">
                <a:pos x="15942818" y="3600660"/>
              </a:cxn>
              <a:cxn ang="0">
                <a:pos x="15916072" y="3623817"/>
              </a:cxn>
              <a:cxn ang="0">
                <a:pos x="15969928" y="3645156"/>
              </a:cxn>
              <a:cxn ang="0">
                <a:pos x="16061736" y="3649421"/>
              </a:cxn>
              <a:cxn ang="0">
                <a:pos x="16156075" y="3714035"/>
              </a:cxn>
              <a:cxn ang="0">
                <a:pos x="16170172" y="3714035"/>
              </a:cxn>
              <a:cxn ang="0">
                <a:pos x="16176318" y="3714035"/>
              </a:cxn>
              <a:cxn ang="0">
                <a:pos x="16231260" y="3801806"/>
              </a:cxn>
              <a:cxn ang="0">
                <a:pos x="16267405" y="3824969"/>
              </a:cxn>
              <a:cxn ang="0">
                <a:pos x="16272461" y="3822529"/>
              </a:cxn>
              <a:cxn ang="0">
                <a:pos x="16286558" y="3842039"/>
              </a:cxn>
              <a:cxn ang="0">
                <a:pos x="16290534" y="3896289"/>
              </a:cxn>
              <a:cxn ang="0">
                <a:pos x="16303188" y="3896289"/>
              </a:cxn>
              <a:cxn ang="0">
                <a:pos x="16343308" y="3940785"/>
              </a:cxn>
              <a:cxn ang="0">
                <a:pos x="16289452" y="3963948"/>
              </a:cxn>
              <a:cxn ang="0">
                <a:pos x="16359571" y="3994426"/>
              </a:cxn>
              <a:cxn ang="0">
                <a:pos x="16303549" y="4048065"/>
              </a:cxn>
              <a:cxn ang="0">
                <a:pos x="16303549" y="4052939"/>
              </a:cxn>
              <a:cxn ang="0">
                <a:pos x="16198004" y="4052939"/>
              </a:cxn>
              <a:cxn ang="0">
                <a:pos x="16086680" y="4188257"/>
              </a:cxn>
              <a:cxn ang="0">
                <a:pos x="15996674" y="4188257"/>
              </a:cxn>
              <a:cxn ang="0">
                <a:pos x="15982582" y="4188257"/>
              </a:cxn>
              <a:cxn ang="0">
                <a:pos x="15982582" y="4210809"/>
              </a:cxn>
              <a:cxn ang="0">
                <a:pos x="15929807" y="4210809"/>
              </a:cxn>
              <a:cxn ang="0">
                <a:pos x="15914629" y="4210809"/>
              </a:cxn>
              <a:cxn ang="0">
                <a:pos x="15904146" y="4210809"/>
              </a:cxn>
              <a:cxn ang="0">
                <a:pos x="15895833" y="4187044"/>
              </a:cxn>
              <a:cxn ang="0">
                <a:pos x="15888239" y="4146813"/>
              </a:cxn>
              <a:cxn ang="0">
                <a:pos x="15875589" y="4143150"/>
              </a:cxn>
              <a:cxn ang="0">
                <a:pos x="15822096" y="4123038"/>
              </a:cxn>
              <a:cxn ang="0">
                <a:pos x="15801495" y="4126692"/>
              </a:cxn>
              <a:cxn ang="0">
                <a:pos x="15797877" y="4126692"/>
              </a:cxn>
              <a:cxn ang="0">
                <a:pos x="15795349" y="4144371"/>
              </a:cxn>
              <a:cxn ang="0">
                <a:pos x="15751615" y="4131573"/>
              </a:cxn>
              <a:cxn ang="0">
                <a:pos x="15707876" y="4163882"/>
              </a:cxn>
              <a:cxn ang="0">
                <a:pos x="15707876" y="4185823"/>
              </a:cxn>
              <a:cxn ang="0">
                <a:pos x="15714384" y="4210809"/>
              </a:cxn>
              <a:cxn ang="0">
                <a:pos x="15661253" y="4210809"/>
              </a:cxn>
              <a:cxn ang="0">
                <a:pos x="15677515" y="4180943"/>
              </a:cxn>
              <a:cxn ang="0">
                <a:pos x="15674987" y="4119989"/>
              </a:cxn>
              <a:cxn ang="0">
                <a:pos x="15638842" y="4146813"/>
              </a:cxn>
              <a:cxn ang="0">
                <a:pos x="15554260" y="4119989"/>
              </a:cxn>
              <a:cxn ang="0">
                <a:pos x="15515587" y="4119989"/>
              </a:cxn>
              <a:cxn ang="0">
                <a:pos x="15487754" y="4119989"/>
              </a:cxn>
              <a:cxn ang="0">
                <a:pos x="15487754" y="4124870"/>
              </a:cxn>
              <a:cxn ang="0">
                <a:pos x="15481969" y="4124870"/>
              </a:cxn>
              <a:cxn ang="0">
                <a:pos x="15474381" y="4124870"/>
              </a:cxn>
              <a:cxn ang="0">
                <a:pos x="15462092" y="4124870"/>
              </a:cxn>
              <a:cxn ang="0">
                <a:pos x="15434623" y="4124870"/>
              </a:cxn>
              <a:cxn ang="0">
                <a:pos x="15421249" y="4124870"/>
              </a:cxn>
              <a:cxn ang="0">
                <a:pos x="15394502" y="4146813"/>
              </a:cxn>
              <a:cxn ang="0">
                <a:pos x="15368117" y="4146813"/>
              </a:cxn>
              <a:cxn ang="0">
                <a:pos x="15335948" y="4124870"/>
              </a:cxn>
              <a:cxn ang="0">
                <a:pos x="15327273" y="4124870"/>
              </a:cxn>
              <a:cxn ang="0">
                <a:pos x="15314257" y="4121209"/>
              </a:cxn>
              <a:cxn ang="0">
                <a:pos x="15301969" y="4124870"/>
              </a:cxn>
              <a:cxn ang="0">
                <a:pos x="15296546" y="4124870"/>
              </a:cxn>
              <a:cxn ang="0">
                <a:pos x="15281006" y="4096825"/>
              </a:cxn>
              <a:cxn ang="0">
                <a:pos x="15267271" y="4059033"/>
              </a:cxn>
              <a:cxn ang="0">
                <a:pos x="15261125" y="4059033"/>
              </a:cxn>
              <a:cxn ang="0">
                <a:pos x="15248113" y="4059033"/>
              </a:cxn>
              <a:cxn ang="0">
                <a:pos x="15235102" y="4105969"/>
              </a:cxn>
              <a:cxn ang="0">
                <a:pos x="15218838" y="4100486"/>
              </a:cxn>
              <a:cxn ang="0">
                <a:pos x="15182693" y="4057211"/>
              </a:cxn>
              <a:cxn ang="0">
                <a:pos x="15171124" y="4138278"/>
              </a:cxn>
              <a:cxn ang="0">
                <a:pos x="15168958" y="4145593"/>
              </a:cxn>
              <a:cxn ang="0">
                <a:pos x="15115102" y="4124259"/>
              </a:cxn>
              <a:cxn ang="0">
                <a:pos x="15112570" y="4124259"/>
              </a:cxn>
              <a:cxn ang="0">
                <a:pos x="15016061" y="4124259"/>
              </a:cxn>
              <a:cxn ang="0">
                <a:pos x="15009558" y="4124259"/>
              </a:cxn>
              <a:cxn ang="0">
                <a:pos x="14982087" y="4144982"/>
              </a:cxn>
              <a:cxn ang="0">
                <a:pos x="14955340" y="4123038"/>
              </a:cxn>
              <a:cxn ang="0">
                <a:pos x="14955340" y="4122559"/>
              </a:cxn>
              <a:cxn ang="0">
                <a:pos x="14951080" y="4129744"/>
              </a:cxn>
              <a:cxn ang="0">
                <a:pos x="14904814" y="4120598"/>
              </a:cxn>
              <a:cxn ang="0">
                <a:pos x="14943849" y="4120598"/>
              </a:cxn>
              <a:cxn ang="0">
                <a:pos x="14948191" y="4120598"/>
              </a:cxn>
              <a:cxn ang="0">
                <a:pos x="14955340" y="4120598"/>
              </a:cxn>
              <a:cxn ang="0">
                <a:pos x="14955340" y="4100486"/>
              </a:cxn>
              <a:cxn ang="0">
                <a:pos x="14955340" y="4079154"/>
              </a:cxn>
              <a:cxn ang="0">
                <a:pos x="14943413" y="4079154"/>
              </a:cxn>
              <a:cxn ang="0">
                <a:pos x="14943413" y="4059033"/>
              </a:cxn>
              <a:cxn ang="0">
                <a:pos x="14915943" y="4059033"/>
              </a:cxn>
              <a:cxn ang="0">
                <a:pos x="14903288" y="4059033"/>
              </a:cxn>
              <a:cxn ang="0">
                <a:pos x="14880789" y="4027111"/>
              </a:cxn>
              <a:cxn ang="0">
                <a:pos x="14852515" y="4014016"/>
              </a:cxn>
              <a:cxn ang="0">
                <a:pos x="14852328" y="4013317"/>
              </a:cxn>
              <a:cxn ang="0">
                <a:pos x="14852328" y="4013928"/>
              </a:cxn>
              <a:cxn ang="0">
                <a:pos x="14852515" y="4014016"/>
              </a:cxn>
              <a:cxn ang="0">
                <a:pos x="14863168" y="4053550"/>
              </a:cxn>
              <a:cxn ang="0">
                <a:pos x="14837868" y="4053550"/>
              </a:cxn>
              <a:cxn ang="0">
                <a:pos x="14810760" y="4030387"/>
              </a:cxn>
              <a:cxn ang="0">
                <a:pos x="14801361" y="4030387"/>
              </a:cxn>
              <a:cxn ang="0">
                <a:pos x="14785098" y="4030387"/>
              </a:cxn>
              <a:cxn ang="0">
                <a:pos x="14785098" y="4050499"/>
              </a:cxn>
              <a:cxn ang="0">
                <a:pos x="14777142" y="4050499"/>
              </a:cxn>
              <a:cxn ang="0">
                <a:pos x="14699792" y="4050499"/>
              </a:cxn>
              <a:cxn ang="0">
                <a:pos x="14692565" y="4050499"/>
              </a:cxn>
              <a:cxn ang="0">
                <a:pos x="14702687" y="4111454"/>
              </a:cxn>
              <a:cxn ang="0">
                <a:pos x="14715698" y="4172408"/>
              </a:cxn>
              <a:cxn ang="0">
                <a:pos x="14784737" y="4181554"/>
              </a:cxn>
              <a:cxn ang="0">
                <a:pos x="14744616" y="4227269"/>
              </a:cxn>
              <a:cxn ang="0">
                <a:pos x="14692203" y="4227269"/>
              </a:cxn>
              <a:cxn ang="0">
                <a:pos x="14665094" y="4205326"/>
              </a:cxn>
              <a:cxn ang="0">
                <a:pos x="14651721" y="4205326"/>
              </a:cxn>
              <a:cxn ang="0">
                <a:pos x="14611238" y="4249822"/>
              </a:cxn>
              <a:cxn ang="0">
                <a:pos x="14611238" y="4270552"/>
              </a:cxn>
              <a:cxn ang="0">
                <a:pos x="14598588" y="4270552"/>
              </a:cxn>
              <a:cxn ang="0">
                <a:pos x="14585216" y="4270552"/>
              </a:cxn>
              <a:cxn ang="0">
                <a:pos x="14554494" y="4209598"/>
              </a:cxn>
              <a:cxn ang="0">
                <a:pos x="14541839" y="4176680"/>
              </a:cxn>
              <a:cxn ang="0">
                <a:pos x="14566420" y="4156568"/>
              </a:cxn>
              <a:cxn ang="0">
                <a:pos x="14597865" y="4166925"/>
              </a:cxn>
              <a:cxn ang="0">
                <a:pos x="14634010" y="4097435"/>
              </a:cxn>
              <a:cxn ang="0">
                <a:pos x="14626059" y="4046236"/>
              </a:cxn>
              <a:cxn ang="0">
                <a:pos x="14619913" y="4046236"/>
              </a:cxn>
              <a:cxn ang="0">
                <a:pos x="14614128" y="4046236"/>
              </a:cxn>
              <a:cxn ang="0">
                <a:pos x="14563168" y="4128523"/>
              </a:cxn>
              <a:cxn ang="0">
                <a:pos x="14495939" y="4143150"/>
              </a:cxn>
              <a:cxn ang="0">
                <a:pos x="14487621" y="4105969"/>
              </a:cxn>
              <a:cxn ang="0">
                <a:pos x="14518348" y="4045015"/>
              </a:cxn>
              <a:cxn ang="0">
                <a:pos x="14477504" y="4038921"/>
              </a:cxn>
              <a:cxn ang="0">
                <a:pos x="14472443" y="4038921"/>
              </a:cxn>
              <a:cxn ang="0">
                <a:pos x="14467382" y="4038921"/>
              </a:cxn>
              <a:cxn ang="0">
                <a:pos x="14373767" y="4038921"/>
              </a:cxn>
              <a:cxn ang="0">
                <a:pos x="14358586" y="4023072"/>
              </a:cxn>
              <a:cxn ang="0">
                <a:pos x="14347021" y="4023072"/>
              </a:cxn>
              <a:cxn ang="0">
                <a:pos x="14322079" y="4052939"/>
              </a:cxn>
              <a:cxn ang="0">
                <a:pos x="14181474" y="4020021"/>
              </a:cxn>
              <a:cxn ang="0">
                <a:pos x="14145328" y="4031607"/>
              </a:cxn>
              <a:cxn ang="0">
                <a:pos x="14077376" y="3997468"/>
              </a:cxn>
              <a:cxn ang="0">
                <a:pos x="14038704" y="4035261"/>
              </a:cxn>
              <a:cxn ang="0">
                <a:pos x="14040508" y="4017589"/>
              </a:cxn>
              <a:cxn ang="0">
                <a:pos x="14023882" y="3952362"/>
              </a:cxn>
              <a:cxn ang="0">
                <a:pos x="13931712" y="3957854"/>
              </a:cxn>
              <a:cxn ang="0">
                <a:pos x="13903160" y="3973093"/>
              </a:cxn>
              <a:cxn ang="0">
                <a:pos x="13903160" y="3996866"/>
              </a:cxn>
              <a:cxn ang="0">
                <a:pos x="13836292" y="3996866"/>
              </a:cxn>
              <a:cxn ang="0">
                <a:pos x="13805928" y="4007223"/>
              </a:cxn>
              <a:cxn ang="0">
                <a:pos x="13836292" y="4018809"/>
              </a:cxn>
              <a:cxn ang="0">
                <a:pos x="13836292" y="4038921"/>
              </a:cxn>
              <a:cxn ang="0">
                <a:pos x="13831593" y="4038921"/>
              </a:cxn>
              <a:cxn ang="0">
                <a:pos x="13810989" y="4061474"/>
              </a:cxn>
              <a:cxn ang="0">
                <a:pos x="13700387" y="4041362"/>
              </a:cxn>
              <a:cxn ang="0">
                <a:pos x="13581830" y="4041362"/>
              </a:cxn>
              <a:cxn ang="0">
                <a:pos x="13573518" y="4041362"/>
              </a:cxn>
              <a:cxn ang="0">
                <a:pos x="13496167" y="4050499"/>
              </a:cxn>
              <a:cxn ang="0">
                <a:pos x="13568457" y="4084637"/>
              </a:cxn>
              <a:cxn ang="0">
                <a:pos x="13577131" y="4103537"/>
              </a:cxn>
              <a:cxn ang="0">
                <a:pos x="13525804" y="4109021"/>
              </a:cxn>
              <a:cxn ang="0">
                <a:pos x="13501952" y="4152296"/>
              </a:cxn>
              <a:cxn ang="0">
                <a:pos x="13577855" y="4182163"/>
              </a:cxn>
              <a:cxn ang="0">
                <a:pos x="13517853" y="4196181"/>
              </a:cxn>
              <a:cxn ang="0">
                <a:pos x="13515687" y="4196181"/>
              </a:cxn>
              <a:cxn ang="0">
                <a:pos x="13504479" y="4177289"/>
              </a:cxn>
              <a:cxn ang="0">
                <a:pos x="13502312" y="4173019"/>
              </a:cxn>
              <a:cxn ang="0">
                <a:pos x="13475205" y="4173019"/>
              </a:cxn>
              <a:cxn ang="0">
                <a:pos x="13455323" y="4134013"/>
              </a:cxn>
              <a:cxn ang="0">
                <a:pos x="13435080" y="4126090"/>
              </a:cxn>
              <a:cxn ang="0">
                <a:pos x="13421707" y="4126090"/>
              </a:cxn>
              <a:cxn ang="0">
                <a:pos x="13409418" y="4126090"/>
              </a:cxn>
              <a:cxn ang="0">
                <a:pos x="13368574" y="4126090"/>
              </a:cxn>
              <a:cxn ang="0">
                <a:pos x="13359899" y="4126090"/>
              </a:cxn>
              <a:cxn ang="0">
                <a:pos x="13315080" y="4195571"/>
              </a:cxn>
              <a:cxn ang="0">
                <a:pos x="13301345" y="4174239"/>
              </a:cxn>
              <a:cxn ang="0">
                <a:pos x="13301345" y="4196181"/>
              </a:cxn>
              <a:cxn ang="0">
                <a:pos x="13288696" y="4196181"/>
              </a:cxn>
              <a:cxn ang="0">
                <a:pos x="13262311" y="4196181"/>
              </a:cxn>
              <a:cxn ang="0">
                <a:pos x="13221828" y="4172408"/>
              </a:cxn>
              <a:cxn ang="0">
                <a:pos x="13195438" y="4194358"/>
              </a:cxn>
              <a:cxn ang="0">
                <a:pos x="13197609" y="4173628"/>
              </a:cxn>
              <a:cxn ang="0">
                <a:pos x="13261948" y="4127303"/>
              </a:cxn>
              <a:cxn ang="0">
                <a:pos x="13248575" y="4082806"/>
              </a:cxn>
              <a:cxn ang="0">
                <a:pos x="13256887" y="4082806"/>
              </a:cxn>
              <a:cxn ang="0">
                <a:pos x="13301345" y="4082806"/>
              </a:cxn>
              <a:cxn ang="0">
                <a:pos x="13350863" y="4082806"/>
              </a:cxn>
              <a:cxn ang="0">
                <a:pos x="13462189" y="4069399"/>
              </a:cxn>
              <a:cxn ang="0">
                <a:pos x="13428215" y="3974305"/>
              </a:cxn>
              <a:cxn ang="0">
                <a:pos x="13423877" y="3974305"/>
              </a:cxn>
              <a:cxn ang="0">
                <a:pos x="13405081" y="3974305"/>
              </a:cxn>
              <a:cxn ang="0">
                <a:pos x="13405081" y="3993815"/>
              </a:cxn>
              <a:cxn ang="0">
                <a:pos x="13392069" y="4016978"/>
              </a:cxn>
              <a:cxn ang="0">
                <a:pos x="13351559" y="4016547"/>
              </a:cxn>
              <a:cxn ang="0">
                <a:pos x="13342617" y="4014041"/>
              </a:cxn>
              <a:cxn ang="0">
                <a:pos x="13348334" y="4006003"/>
              </a:cxn>
              <a:cxn ang="0">
                <a:pos x="13355562" y="3997468"/>
              </a:cxn>
              <a:cxn ang="0">
                <a:pos x="13332428" y="3997468"/>
              </a:cxn>
              <a:cxn ang="0">
                <a:pos x="13332428" y="4014278"/>
              </a:cxn>
              <a:cxn ang="0">
                <a:pos x="13325203" y="4016369"/>
              </a:cxn>
              <a:cxn ang="0">
                <a:pos x="13325203" y="4038921"/>
              </a:cxn>
              <a:cxn ang="0">
                <a:pos x="13314356" y="4055379"/>
              </a:cxn>
              <a:cxn ang="0">
                <a:pos x="13303153" y="4055379"/>
              </a:cxn>
              <a:cxn ang="0">
                <a:pos x="13299898" y="4055379"/>
              </a:cxn>
              <a:cxn ang="0">
                <a:pos x="13299898" y="4051110"/>
              </a:cxn>
              <a:cxn ang="0">
                <a:pos x="13299898" y="4011495"/>
              </a:cxn>
              <a:cxn ang="0">
                <a:pos x="13286886" y="3965779"/>
              </a:cxn>
              <a:cxn ang="0">
                <a:pos x="13271708" y="3945659"/>
              </a:cxn>
              <a:cxn ang="0">
                <a:pos x="13267729" y="3945659"/>
              </a:cxn>
              <a:cxn ang="0">
                <a:pos x="13260500" y="3941395"/>
              </a:cxn>
              <a:cxn ang="0">
                <a:pos x="13208454" y="3963948"/>
              </a:cxn>
              <a:cxn ang="0">
                <a:pos x="13206284" y="3967602"/>
              </a:cxn>
              <a:cxn ang="0">
                <a:pos x="13192909" y="4081586"/>
              </a:cxn>
              <a:cxn ang="0">
                <a:pos x="13201223" y="4081586"/>
              </a:cxn>
              <a:cxn ang="0">
                <a:pos x="13174475" y="4102926"/>
              </a:cxn>
              <a:cxn ang="0">
                <a:pos x="13170432" y="4102942"/>
              </a:cxn>
              <a:cxn ang="0">
                <a:pos x="13157663" y="4077427"/>
              </a:cxn>
              <a:cxn ang="0">
                <a:pos x="13132896" y="4105969"/>
              </a:cxn>
              <a:cxn ang="0">
                <a:pos x="13143251" y="4105969"/>
              </a:cxn>
              <a:cxn ang="0">
                <a:pos x="13129464" y="4110467"/>
              </a:cxn>
              <a:cxn ang="0">
                <a:pos x="13086635" y="4091951"/>
              </a:cxn>
              <a:cxn ang="0">
                <a:pos x="13080850" y="4080374"/>
              </a:cxn>
              <a:cxn ang="0">
                <a:pos x="13038197" y="4027946"/>
              </a:cxn>
              <a:cxn ang="0">
                <a:pos x="12983617" y="4020021"/>
              </a:cxn>
              <a:cxn ang="0">
                <a:pos x="12934098" y="4058424"/>
              </a:cxn>
              <a:cxn ang="0">
                <a:pos x="12936631" y="4063305"/>
              </a:cxn>
              <a:cxn ang="0">
                <a:pos x="12961569" y="4085248"/>
              </a:cxn>
              <a:cxn ang="0">
                <a:pos x="12961569" y="4126692"/>
              </a:cxn>
              <a:cxn ang="0">
                <a:pos x="12867231" y="4101095"/>
              </a:cxn>
              <a:cxn ang="0">
                <a:pos x="12863257" y="4101095"/>
              </a:cxn>
              <a:cxn ang="0">
                <a:pos x="12855306" y="4101095"/>
              </a:cxn>
              <a:cxn ang="0">
                <a:pos x="12774702" y="4101095"/>
              </a:cxn>
              <a:cxn ang="0">
                <a:pos x="12783014" y="4085248"/>
              </a:cxn>
              <a:cxn ang="0">
                <a:pos x="12766745" y="4030387"/>
              </a:cxn>
              <a:cxn ang="0">
                <a:pos x="12748673" y="4012104"/>
              </a:cxn>
              <a:cxn ang="0">
                <a:pos x="12760241" y="3968211"/>
              </a:cxn>
              <a:cxn ang="0">
                <a:pos x="12654336" y="3943225"/>
              </a:cxn>
              <a:cxn ang="0">
                <a:pos x="12609877" y="3943225"/>
              </a:cxn>
              <a:cxn ang="0">
                <a:pos x="12565781" y="3976746"/>
              </a:cxn>
              <a:cxn ang="0">
                <a:pos x="12520599" y="3951753"/>
              </a:cxn>
              <a:cxn ang="0">
                <a:pos x="12493853" y="4030996"/>
              </a:cxn>
              <a:cxn ang="0">
                <a:pos x="12487344" y="4017589"/>
              </a:cxn>
              <a:cxn ang="0">
                <a:pos x="12480118" y="3986500"/>
              </a:cxn>
              <a:cxn ang="0">
                <a:pos x="12486259" y="3962118"/>
              </a:cxn>
              <a:cxn ang="0">
                <a:pos x="12480838" y="3943829"/>
              </a:cxn>
              <a:cxn ang="0">
                <a:pos x="12481921" y="3943829"/>
              </a:cxn>
              <a:cxn ang="0">
                <a:pos x="12487344" y="3947490"/>
              </a:cxn>
              <a:cxn ang="0">
                <a:pos x="12499634" y="3940175"/>
              </a:cxn>
              <a:cxn ang="0">
                <a:pos x="12497828" y="3904214"/>
              </a:cxn>
              <a:cxn ang="0">
                <a:pos x="12491320" y="3904214"/>
              </a:cxn>
              <a:cxn ang="0">
                <a:pos x="12425538" y="3904214"/>
              </a:cxn>
              <a:cxn ang="0">
                <a:pos x="12417949" y="3904214"/>
              </a:cxn>
              <a:cxn ang="0">
                <a:pos x="12406019" y="3908477"/>
              </a:cxn>
              <a:cxn ang="0">
                <a:pos x="12406019" y="3918232"/>
              </a:cxn>
              <a:cxn ang="0">
                <a:pos x="12406019" y="3923106"/>
              </a:cxn>
              <a:cxn ang="0">
                <a:pos x="12416799" y="3938955"/>
              </a:cxn>
              <a:cxn ang="0">
                <a:pos x="12372045" y="3938955"/>
              </a:cxn>
              <a:cxn ang="0">
                <a:pos x="12360477" y="3938955"/>
              </a:cxn>
              <a:cxn ang="0">
                <a:pos x="12227825" y="3938955"/>
              </a:cxn>
              <a:cxn ang="0">
                <a:pos x="12227825" y="3942616"/>
              </a:cxn>
              <a:cxn ang="0">
                <a:pos x="12214808" y="3942616"/>
              </a:cxn>
              <a:cxn ang="0">
                <a:pos x="12201434" y="3942616"/>
              </a:cxn>
              <a:cxn ang="0">
                <a:pos x="12151198" y="3942616"/>
              </a:cxn>
              <a:cxn ang="0">
                <a:pos x="12147943" y="3942616"/>
              </a:cxn>
              <a:cxn ang="0">
                <a:pos x="12135290" y="3942616"/>
              </a:cxn>
              <a:cxn ang="0">
                <a:pos x="12173969" y="3901163"/>
              </a:cxn>
              <a:cxn ang="0">
                <a:pos x="12068062" y="3901163"/>
              </a:cxn>
              <a:cxn ang="0">
                <a:pos x="12003001" y="3881051"/>
              </a:cxn>
              <a:cxn ang="0">
                <a:pos x="11988902" y="3881051"/>
              </a:cxn>
              <a:cxn ang="0">
                <a:pos x="11789744" y="3881051"/>
              </a:cxn>
              <a:cxn ang="0">
                <a:pos x="11749264" y="3922495"/>
              </a:cxn>
              <a:cxn ang="0">
                <a:pos x="11735168" y="3971262"/>
              </a:cxn>
              <a:cxn ang="0">
                <a:pos x="11730108" y="3971262"/>
              </a:cxn>
              <a:cxn ang="0">
                <a:pos x="11722157" y="3971262"/>
              </a:cxn>
              <a:cxn ang="0">
                <a:pos x="11709501" y="3926767"/>
              </a:cxn>
              <a:cxn ang="0">
                <a:pos x="11696850" y="3949930"/>
              </a:cxn>
              <a:cxn ang="0">
                <a:pos x="11696850" y="3963339"/>
              </a:cxn>
              <a:cxn ang="0">
                <a:pos x="11696850" y="3970042"/>
              </a:cxn>
              <a:cxn ang="0">
                <a:pos x="11670463" y="3915181"/>
              </a:cxn>
              <a:cxn ang="0">
                <a:pos x="11670463" y="3904214"/>
              </a:cxn>
              <a:cxn ang="0">
                <a:pos x="11666491" y="3904214"/>
              </a:cxn>
              <a:cxn ang="0">
                <a:pos x="11659258" y="3904214"/>
              </a:cxn>
              <a:cxn ang="0">
                <a:pos x="11644081" y="3908477"/>
              </a:cxn>
              <a:cxn ang="0">
                <a:pos x="11612995" y="3908477"/>
              </a:cxn>
              <a:cxn ang="0">
                <a:pos x="11604684" y="3908477"/>
              </a:cxn>
              <a:cxn ang="0">
                <a:pos x="11563839" y="3908477"/>
              </a:cxn>
              <a:cxn ang="0">
                <a:pos x="11558778" y="3900552"/>
              </a:cxn>
              <a:cxn ang="0">
                <a:pos x="11495523" y="3890797"/>
              </a:cxn>
              <a:cxn ang="0">
                <a:pos x="11443837" y="3906646"/>
              </a:cxn>
              <a:cxn ang="0">
                <a:pos x="11417449" y="3885925"/>
              </a:cxn>
              <a:cxn ang="0">
                <a:pos x="11400824" y="3882271"/>
              </a:cxn>
              <a:cxn ang="0">
                <a:pos x="11258407" y="3821316"/>
              </a:cxn>
              <a:cxn ang="0">
                <a:pos x="11252623" y="3846913"/>
              </a:cxn>
              <a:cxn ang="0">
                <a:pos x="11245398" y="3846913"/>
              </a:cxn>
              <a:cxn ang="0">
                <a:pos x="11231300" y="3846913"/>
              </a:cxn>
              <a:cxn ang="0">
                <a:pos x="11231300" y="3881051"/>
              </a:cxn>
              <a:cxn ang="0">
                <a:pos x="11227324" y="3887145"/>
              </a:cxn>
              <a:cxn ang="0">
                <a:pos x="11165520" y="3887145"/>
              </a:cxn>
              <a:cxn ang="0">
                <a:pos x="11126118" y="3887145"/>
              </a:cxn>
              <a:cxn ang="0">
                <a:pos x="11097204" y="3887145"/>
              </a:cxn>
              <a:cxn ang="0">
                <a:pos x="11072985" y="3882271"/>
              </a:cxn>
              <a:cxn ang="0">
                <a:pos x="11065755" y="3853007"/>
              </a:cxn>
              <a:cxn ang="0">
                <a:pos x="11057805" y="3881660"/>
              </a:cxn>
              <a:cxn ang="0">
                <a:pos x="11047683" y="3881660"/>
              </a:cxn>
              <a:cxn ang="0">
                <a:pos x="11047683" y="3817046"/>
              </a:cxn>
              <a:cxn ang="0">
                <a:pos x="11034672" y="3817046"/>
              </a:cxn>
              <a:cxn ang="0">
                <a:pos x="11021661" y="3817046"/>
              </a:cxn>
              <a:cxn ang="0">
                <a:pos x="10407191" y="3809120"/>
              </a:cxn>
              <a:cxn ang="0">
                <a:pos x="10392369" y="3809120"/>
              </a:cxn>
              <a:cxn ang="0">
                <a:pos x="10116945" y="3809120"/>
              </a:cxn>
              <a:cxn ang="0">
                <a:pos x="10032002" y="3809120"/>
              </a:cxn>
              <a:cxn ang="0">
                <a:pos x="10004891" y="3809120"/>
              </a:cxn>
              <a:cxn ang="0">
                <a:pos x="9930068" y="3831675"/>
              </a:cxn>
              <a:cxn ang="0">
                <a:pos x="9827416" y="3869465"/>
              </a:cxn>
              <a:cxn ang="0">
                <a:pos x="9817654" y="3879831"/>
              </a:cxn>
              <a:cxn ang="0">
                <a:pos x="9738142" y="3879831"/>
              </a:cxn>
              <a:cxn ang="0">
                <a:pos x="9732354" y="3871905"/>
              </a:cxn>
              <a:cxn ang="0">
                <a:pos x="9728746" y="3843870"/>
              </a:cxn>
              <a:cxn ang="0">
                <a:pos x="9712838" y="3812172"/>
              </a:cxn>
              <a:cxn ang="0">
                <a:pos x="9708867" y="3812172"/>
              </a:cxn>
              <a:cxn ang="0">
                <a:pos x="9600427" y="3808511"/>
              </a:cxn>
              <a:cxn ang="0">
                <a:pos x="9592474" y="3808511"/>
              </a:cxn>
              <a:cxn ang="0">
                <a:pos x="9575488" y="3808511"/>
              </a:cxn>
              <a:cxn ang="0">
                <a:pos x="9550905" y="3828021"/>
              </a:cxn>
              <a:cxn ang="0">
                <a:pos x="9539704" y="3828021"/>
              </a:cxn>
              <a:cxn ang="0">
                <a:pos x="9511873" y="3807900"/>
              </a:cxn>
              <a:cxn ang="0">
                <a:pos x="9405968" y="3807900"/>
              </a:cxn>
              <a:cxn ang="0">
                <a:pos x="9393316" y="3807900"/>
              </a:cxn>
              <a:cxn ang="0">
                <a:pos x="9313442" y="3807900"/>
              </a:cxn>
              <a:cxn ang="0">
                <a:pos x="9301148" y="3828021"/>
              </a:cxn>
              <a:cxn ang="0">
                <a:pos x="9288860" y="3828021"/>
              </a:cxn>
              <a:cxn ang="0">
                <a:pos x="9281993" y="3816435"/>
              </a:cxn>
              <a:cxn ang="0">
                <a:pos x="9259940" y="3828021"/>
              </a:cxn>
              <a:cxn ang="0">
                <a:pos x="9248376" y="3828021"/>
              </a:cxn>
              <a:cxn ang="0">
                <a:pos x="9180428" y="3809731"/>
              </a:cxn>
              <a:cxn ang="0">
                <a:pos x="9167415" y="3809731"/>
              </a:cxn>
              <a:cxn ang="0">
                <a:pos x="9118620" y="3806078"/>
              </a:cxn>
              <a:cxn ang="0">
                <a:pos x="9101270" y="3806078"/>
              </a:cxn>
              <a:cxn ang="0">
                <a:pos x="9094042" y="3817655"/>
              </a:cxn>
              <a:cxn ang="0">
                <a:pos x="9087540" y="3828630"/>
              </a:cxn>
              <a:cxn ang="0">
                <a:pos x="8918726" y="3817655"/>
              </a:cxn>
              <a:cxn ang="0">
                <a:pos x="8861248" y="3784737"/>
              </a:cxn>
              <a:cxn ang="0">
                <a:pos x="8889087" y="3778643"/>
              </a:cxn>
              <a:cxn ang="0">
                <a:pos x="8891611" y="3778643"/>
              </a:cxn>
              <a:cxn ang="0">
                <a:pos x="8897760" y="3767065"/>
              </a:cxn>
              <a:cxn ang="0">
                <a:pos x="8888003" y="3763405"/>
              </a:cxn>
              <a:cxn ang="0">
                <a:pos x="8861248" y="3763405"/>
              </a:cxn>
              <a:cxn ang="0">
                <a:pos x="8836309" y="3763405"/>
              </a:cxn>
              <a:cxn ang="0">
                <a:pos x="8794035" y="3739021"/>
              </a:cxn>
              <a:cxn ang="0">
                <a:pos x="8781749" y="3739021"/>
              </a:cxn>
              <a:cxn ang="0">
                <a:pos x="8707729" y="3805467"/>
              </a:cxn>
              <a:cxn ang="0">
                <a:pos x="8693994" y="3805467"/>
              </a:cxn>
              <a:cxn ang="0">
                <a:pos x="8672666" y="3824969"/>
              </a:cxn>
              <a:cxn ang="0">
                <a:pos x="8513631" y="3824969"/>
              </a:cxn>
              <a:cxn ang="0">
                <a:pos x="8487246" y="3824969"/>
              </a:cxn>
              <a:cxn ang="0">
                <a:pos x="8365794" y="3796932"/>
              </a:cxn>
              <a:cxn ang="0">
                <a:pos x="8329649" y="3819486"/>
              </a:cxn>
              <a:cxn ang="0">
                <a:pos x="8316998" y="3778033"/>
              </a:cxn>
              <a:cxn ang="0">
                <a:pos x="8308686" y="3778033"/>
              </a:cxn>
              <a:cxn ang="0">
                <a:pos x="8303987" y="3778033"/>
              </a:cxn>
              <a:cxn ang="0">
                <a:pos x="8267842" y="3795103"/>
              </a:cxn>
              <a:cxn ang="0">
                <a:pos x="8234229" y="3784737"/>
              </a:cxn>
              <a:cxn ang="0">
                <a:pos x="8229530" y="3784737"/>
              </a:cxn>
              <a:cxn ang="0">
                <a:pos x="8223746" y="3784737"/>
              </a:cxn>
              <a:cxn ang="0">
                <a:pos x="8215795" y="3784737"/>
              </a:cxn>
              <a:cxn ang="0">
                <a:pos x="8210011" y="3784737"/>
              </a:cxn>
              <a:cxn ang="0">
                <a:pos x="8183625" y="3784737"/>
              </a:cxn>
              <a:cxn ang="0">
                <a:pos x="8129769" y="3784737"/>
              </a:cxn>
              <a:cxn ang="0">
                <a:pos x="8125432" y="3781085"/>
              </a:cxn>
              <a:cxn ang="0">
                <a:pos x="8129769" y="3784737"/>
              </a:cxn>
              <a:cxn ang="0">
                <a:pos x="8047357" y="3805467"/>
              </a:cxn>
              <a:cxn ang="0">
                <a:pos x="7983741" y="3809120"/>
              </a:cxn>
              <a:cxn ang="0">
                <a:pos x="7979766" y="3797543"/>
              </a:cxn>
              <a:cxn ang="0">
                <a:pos x="7975067" y="3782305"/>
              </a:cxn>
              <a:cxn ang="0">
                <a:pos x="8075914" y="3696357"/>
              </a:cxn>
              <a:cxn ang="0">
                <a:pos x="8090007" y="3714646"/>
              </a:cxn>
              <a:cxn ang="0">
                <a:pos x="8102660" y="3710374"/>
              </a:cxn>
              <a:cxn ang="0">
                <a:pos x="8129408" y="3710374"/>
              </a:cxn>
              <a:cxn ang="0">
                <a:pos x="8217238" y="3689042"/>
              </a:cxn>
              <a:cxn ang="0">
                <a:pos x="8253383" y="3676854"/>
              </a:cxn>
              <a:cxn ang="0">
                <a:pos x="8251216" y="3667099"/>
              </a:cxn>
              <a:cxn ang="0">
                <a:pos x="8251216" y="3644547"/>
              </a:cxn>
              <a:cxn ang="0">
                <a:pos x="8311938" y="3667710"/>
              </a:cxn>
              <a:cxn ang="0">
                <a:pos x="8334348" y="3667710"/>
              </a:cxn>
              <a:cxn ang="0">
                <a:pos x="8385676" y="3667710"/>
              </a:cxn>
              <a:cxn ang="0">
                <a:pos x="8394712" y="3667710"/>
              </a:cxn>
              <a:cxn ang="0">
                <a:pos x="8402663" y="3667710"/>
              </a:cxn>
              <a:cxn ang="0">
                <a:pos x="8396521" y="3657344"/>
              </a:cxn>
              <a:cxn ang="0">
                <a:pos x="8388204" y="3643936"/>
              </a:cxn>
              <a:cxn ang="0">
                <a:pos x="8371217" y="3643936"/>
              </a:cxn>
              <a:cxn ang="0">
                <a:pos x="8358205" y="3643936"/>
              </a:cxn>
              <a:cxn ang="0">
                <a:pos x="8346279" y="3633572"/>
              </a:cxn>
              <a:cxn ang="0">
                <a:pos x="8388204" y="3623817"/>
              </a:cxn>
              <a:cxn ang="0">
                <a:pos x="8424349" y="3575668"/>
              </a:cxn>
              <a:cxn ang="0">
                <a:pos x="8455795" y="3554334"/>
              </a:cxn>
              <a:cxn ang="0">
                <a:pos x="8446759" y="3587245"/>
              </a:cxn>
              <a:cxn ang="0">
                <a:pos x="8482903" y="3622603"/>
              </a:cxn>
              <a:cxn ang="0">
                <a:pos x="8494473" y="3622603"/>
              </a:cxn>
              <a:cxn ang="0">
                <a:pos x="8494473" y="3614678"/>
              </a:cxn>
              <a:cxn ang="0">
                <a:pos x="8494473" y="3605534"/>
              </a:cxn>
              <a:cxn ang="0">
                <a:pos x="8460494" y="3578099"/>
              </a:cxn>
              <a:cxn ang="0">
                <a:pos x="8454714" y="3559819"/>
              </a:cxn>
              <a:cxn ang="0">
                <a:pos x="8521943" y="3536655"/>
              </a:cxn>
              <a:cxn ang="0">
                <a:pos x="8654236" y="3536655"/>
              </a:cxn>
              <a:cxn ang="0">
                <a:pos x="8654236" y="3469607"/>
              </a:cxn>
              <a:cxn ang="0">
                <a:pos x="8667609" y="3448273"/>
              </a:cxn>
              <a:cxn ang="0">
                <a:pos x="8729416" y="3464115"/>
              </a:cxn>
              <a:cxn ang="0">
                <a:pos x="8801624" y="3470216"/>
              </a:cxn>
              <a:cxn ang="0">
                <a:pos x="8814264" y="3470216"/>
              </a:cxn>
              <a:cxn ang="0">
                <a:pos x="8828000" y="3449487"/>
              </a:cxn>
              <a:cxn ang="0">
                <a:pos x="8831970" y="3449487"/>
              </a:cxn>
              <a:cxn ang="0">
                <a:pos x="8868115" y="3470827"/>
              </a:cxn>
              <a:cxn ang="0">
                <a:pos x="8881128" y="3470827"/>
              </a:cxn>
              <a:cxn ang="0">
                <a:pos x="8894865" y="3470827"/>
              </a:cxn>
              <a:cxn ang="0">
                <a:pos x="8954152" y="3470827"/>
              </a:cxn>
              <a:cxn ang="0">
                <a:pos x="8896314" y="3512883"/>
              </a:cxn>
              <a:cxn ang="0">
                <a:pos x="8795475" y="3516543"/>
              </a:cxn>
              <a:cxn ang="0">
                <a:pos x="8788255" y="3516543"/>
              </a:cxn>
              <a:cxn ang="0">
                <a:pos x="8693270" y="3512883"/>
              </a:cxn>
              <a:cxn ang="0">
                <a:pos x="8681702" y="3537875"/>
              </a:cxn>
              <a:cxn ang="0">
                <a:pos x="8720018" y="3537875"/>
              </a:cxn>
              <a:cxn ang="0">
                <a:pos x="8877130" y="3541221"/>
              </a:cxn>
              <a:cxn ang="0">
                <a:pos x="8866672" y="3541529"/>
              </a:cxn>
              <a:cxn ang="0">
                <a:pos x="8891611" y="3541529"/>
              </a:cxn>
              <a:cxn ang="0">
                <a:pos x="8877130" y="3541221"/>
              </a:cxn>
              <a:cxn ang="0">
                <a:pos x="9011271" y="3537266"/>
              </a:cxn>
              <a:cxn ang="0">
                <a:pos x="8972224" y="3509831"/>
              </a:cxn>
              <a:cxn ang="0">
                <a:pos x="8954873" y="3481794"/>
              </a:cxn>
              <a:cxn ang="0">
                <a:pos x="9027173" y="3470216"/>
              </a:cxn>
              <a:cxn ang="0">
                <a:pos x="8920893" y="3358055"/>
              </a:cxn>
              <a:cxn ang="0">
                <a:pos x="8923733" y="3382913"/>
              </a:cxn>
              <a:cxn ang="0">
                <a:pos x="8896446" y="3378170"/>
              </a:cxn>
              <a:cxn ang="0">
                <a:pos x="8869202" y="3373293"/>
              </a:cxn>
              <a:cxn ang="0">
                <a:pos x="8844978" y="3319654"/>
              </a:cxn>
              <a:cxn ang="0">
                <a:pos x="8844978" y="3315389"/>
              </a:cxn>
              <a:cxn ang="0">
                <a:pos x="8730140" y="3289176"/>
              </a:cxn>
              <a:cxn ang="0">
                <a:pos x="8751103" y="3336112"/>
              </a:cxn>
              <a:cxn ang="0">
                <a:pos x="8738814" y="3336112"/>
              </a:cxn>
              <a:cxn ang="0">
                <a:pos x="8745318" y="3348918"/>
              </a:cxn>
              <a:cxn ang="0">
                <a:pos x="8758691" y="3348918"/>
              </a:cxn>
              <a:cxn ang="0">
                <a:pos x="8764837" y="3336723"/>
              </a:cxn>
              <a:cxn ang="0">
                <a:pos x="8809566" y="3397677"/>
              </a:cxn>
              <a:cxn ang="0">
                <a:pos x="8816074" y="3419545"/>
              </a:cxn>
              <a:cxn ang="0">
                <a:pos x="8827965" y="3424501"/>
              </a:cxn>
              <a:cxn ang="0">
                <a:pos x="8800181" y="3424501"/>
              </a:cxn>
              <a:cxn ang="0">
                <a:pos x="8781102" y="3424501"/>
              </a:cxn>
              <a:cxn ang="0">
                <a:pos x="8666162" y="3355012"/>
              </a:cxn>
              <a:cxn ang="0">
                <a:pos x="8691462" y="3322094"/>
              </a:cxn>
              <a:cxn ang="0">
                <a:pos x="8691462" y="3314780"/>
              </a:cxn>
              <a:cxn ang="0">
                <a:pos x="8678089" y="3292226"/>
              </a:cxn>
              <a:cxn ang="0">
                <a:pos x="8691462" y="3247121"/>
              </a:cxn>
              <a:cxn ang="0">
                <a:pos x="8664353" y="3247121"/>
              </a:cxn>
              <a:cxn ang="0">
                <a:pos x="8664353" y="3257485"/>
              </a:cxn>
              <a:cxn ang="0">
                <a:pos x="8602185" y="3288565"/>
              </a:cxn>
              <a:cxn ang="0">
                <a:pos x="8602185" y="3233103"/>
              </a:cxn>
              <a:cxn ang="0">
                <a:pos x="8602185" y="3228831"/>
              </a:cxn>
              <a:cxn ang="0">
                <a:pos x="8562064" y="3228831"/>
              </a:cxn>
              <a:cxn ang="0">
                <a:pos x="8538569" y="3167876"/>
              </a:cxn>
              <a:cxn ang="0">
                <a:pos x="8524110" y="3167876"/>
              </a:cxn>
              <a:cxn ang="0">
                <a:pos x="8493387" y="3274547"/>
              </a:cxn>
              <a:cxn ang="0">
                <a:pos x="8495920" y="3274547"/>
              </a:cxn>
              <a:cxn ang="0">
                <a:pos x="8500619" y="3270284"/>
              </a:cxn>
              <a:cxn ang="0">
                <a:pos x="8531341" y="3277598"/>
              </a:cxn>
              <a:cxn ang="0">
                <a:pos x="8537122" y="3312949"/>
              </a:cxn>
              <a:cxn ang="0">
                <a:pos x="8514354" y="3312949"/>
              </a:cxn>
              <a:cxn ang="0">
                <a:pos x="8497001" y="3299540"/>
              </a:cxn>
              <a:cxn ang="0">
                <a:pos x="8432304" y="3299540"/>
              </a:cxn>
              <a:cxn ang="0">
                <a:pos x="8428809" y="3299540"/>
              </a:cxn>
              <a:cxn ang="0">
                <a:pos x="8433028" y="3257485"/>
              </a:cxn>
              <a:cxn ang="0">
                <a:pos x="8402301" y="3238586"/>
              </a:cxn>
              <a:cxn ang="0">
                <a:pos x="8390736" y="3233103"/>
              </a:cxn>
              <a:cxn ang="0">
                <a:pos x="8363989" y="3233103"/>
              </a:cxn>
              <a:cxn ang="0">
                <a:pos x="8363989" y="3278819"/>
              </a:cxn>
              <a:cxn ang="0">
                <a:pos x="8347360" y="3298931"/>
              </a:cxn>
              <a:cxn ang="0">
                <a:pos x="8319531" y="3256876"/>
              </a:cxn>
              <a:cxn ang="0">
                <a:pos x="8283387" y="3256876"/>
              </a:cxn>
              <a:cxn ang="0">
                <a:pos x="8229530" y="3282471"/>
              </a:cxn>
              <a:cxn ang="0">
                <a:pos x="8222299" y="3286742"/>
              </a:cxn>
              <a:cxn ang="0">
                <a:pos x="8161939" y="3323924"/>
              </a:cxn>
              <a:cxn ang="0">
                <a:pos x="8155793" y="3323924"/>
              </a:cxn>
              <a:cxn ang="0">
                <a:pos x="8149646" y="3323924"/>
              </a:cxn>
              <a:cxn ang="0">
                <a:pos x="8134469" y="3308075"/>
              </a:cxn>
              <a:cxn ang="0">
                <a:pos x="8082056" y="3351350"/>
              </a:cxn>
              <a:cxn ang="0">
                <a:pos x="8074466" y="3351350"/>
              </a:cxn>
              <a:cxn ang="0">
                <a:pos x="8061093" y="3351350"/>
              </a:cxn>
              <a:cxn ang="0">
                <a:pos x="8056394" y="3351350"/>
              </a:cxn>
              <a:cxn ang="0">
                <a:pos x="8056394" y="3333069"/>
              </a:cxn>
              <a:cxn ang="0">
                <a:pos x="8045186" y="3328188"/>
              </a:cxn>
              <a:cxn ang="0">
                <a:pos x="8031090" y="3328188"/>
              </a:cxn>
              <a:cxn ang="0">
                <a:pos x="8031090" y="3317829"/>
              </a:cxn>
              <a:cxn ang="0">
                <a:pos x="8031090" y="3306245"/>
              </a:cxn>
              <a:cxn ang="0">
                <a:pos x="8022777" y="3312339"/>
              </a:cxn>
              <a:cxn ang="0">
                <a:pos x="8019163" y="3320263"/>
              </a:cxn>
              <a:cxn ang="0">
                <a:pos x="8019163" y="3327577"/>
              </a:cxn>
              <a:cxn ang="0">
                <a:pos x="8007960" y="3331238"/>
              </a:cxn>
              <a:cxn ang="0">
                <a:pos x="7984827" y="3349520"/>
              </a:cxn>
              <a:cxn ang="0">
                <a:pos x="7973258" y="3345257"/>
              </a:cxn>
              <a:cxn ang="0">
                <a:pos x="7959884" y="3303202"/>
              </a:cxn>
              <a:cxn ang="0">
                <a:pos x="7981571" y="3316609"/>
              </a:cxn>
              <a:cxn ang="0">
                <a:pos x="7992778" y="3327577"/>
              </a:cxn>
              <a:cxn ang="0">
                <a:pos x="7992778" y="3283693"/>
              </a:cxn>
              <a:cxn ang="0">
                <a:pos x="7992778" y="3262359"/>
              </a:cxn>
              <a:cxn ang="0">
                <a:pos x="7966031" y="3216034"/>
              </a:cxn>
              <a:cxn ang="0">
                <a:pos x="7925910" y="3192870"/>
              </a:cxn>
              <a:cxn ang="0">
                <a:pos x="7927714" y="3189217"/>
              </a:cxn>
              <a:cxn ang="0">
                <a:pos x="7930247" y="3189217"/>
              </a:cxn>
              <a:cxn ang="0">
                <a:pos x="7930247" y="3183725"/>
              </a:cxn>
              <a:cxn ang="0">
                <a:pos x="7926272" y="3191650"/>
              </a:cxn>
              <a:cxn ang="0">
                <a:pos x="7923739" y="3191650"/>
              </a:cxn>
              <a:cxn ang="0">
                <a:pos x="7887594" y="3173979"/>
              </a:cxn>
              <a:cxn ang="0">
                <a:pos x="7887594" y="3178851"/>
              </a:cxn>
              <a:cxn ang="0">
                <a:pos x="7887594" y="3190430"/>
              </a:cxn>
              <a:cxn ang="0">
                <a:pos x="7903862" y="3251384"/>
              </a:cxn>
              <a:cxn ang="0">
                <a:pos x="7874583" y="3281862"/>
              </a:cxn>
              <a:cxn ang="0">
                <a:pos x="7869522" y="3333069"/>
              </a:cxn>
              <a:cxn ang="0">
                <a:pos x="7861209" y="3346478"/>
              </a:cxn>
              <a:cxn ang="0">
                <a:pos x="7847835" y="3346478"/>
              </a:cxn>
              <a:cxn ang="0">
                <a:pos x="7851087" y="3336112"/>
              </a:cxn>
              <a:cxn ang="0">
                <a:pos x="7859043" y="3260529"/>
              </a:cxn>
              <a:cxn ang="0">
                <a:pos x="7847474" y="3215423"/>
              </a:cxn>
              <a:cxn ang="0">
                <a:pos x="7807715" y="3202014"/>
              </a:cxn>
              <a:cxn ang="0">
                <a:pos x="7807715" y="3192870"/>
              </a:cxn>
              <a:cxn ang="0">
                <a:pos x="7811328" y="3189217"/>
              </a:cxn>
              <a:cxn ang="0">
                <a:pos x="7820003" y="3170316"/>
              </a:cxn>
              <a:cxn ang="0">
                <a:pos x="7806267" y="3170316"/>
              </a:cxn>
              <a:cxn ang="0">
                <a:pos x="7806267" y="3198965"/>
              </a:cxn>
              <a:cxn ang="0">
                <a:pos x="7780968" y="3222737"/>
              </a:cxn>
              <a:cxn ang="0">
                <a:pos x="7780968" y="3226398"/>
              </a:cxn>
              <a:cxn ang="0">
                <a:pos x="7768317" y="3266623"/>
              </a:cxn>
              <a:cxn ang="0">
                <a:pos x="7782415" y="3327577"/>
              </a:cxn>
              <a:cxn ang="0">
                <a:pos x="7782415" y="3333678"/>
              </a:cxn>
              <a:cxn ang="0">
                <a:pos x="7792532" y="3346478"/>
              </a:cxn>
              <a:cxn ang="0">
                <a:pos x="7782772" y="3355012"/>
              </a:cxn>
              <a:cxn ang="0">
                <a:pos x="7782772" y="3366590"/>
              </a:cxn>
              <a:cxn ang="0">
                <a:pos x="7767956" y="3316000"/>
              </a:cxn>
              <a:cxn ang="0">
                <a:pos x="7763619" y="3303805"/>
              </a:cxn>
              <a:cxn ang="0">
                <a:pos x="7754583" y="3275767"/>
              </a:cxn>
              <a:cxn ang="0">
                <a:pos x="7743375" y="3270284"/>
              </a:cxn>
              <a:cxn ang="0">
                <a:pos x="7743375" y="3273936"/>
              </a:cxn>
              <a:cxn ang="0">
                <a:pos x="7731811" y="3292837"/>
              </a:cxn>
              <a:cxn ang="0">
                <a:pos x="7716628" y="3357444"/>
              </a:cxn>
              <a:cxn ang="0">
                <a:pos x="7714100" y="3376954"/>
              </a:cxn>
              <a:cxn ang="0">
                <a:pos x="7665663" y="3316000"/>
              </a:cxn>
              <a:cxn ang="0">
                <a:pos x="7663134" y="3316000"/>
              </a:cxn>
              <a:cxn ang="0">
                <a:pos x="7656988" y="3291005"/>
              </a:cxn>
              <a:cxn ang="0">
                <a:pos x="7653736" y="3286133"/>
              </a:cxn>
              <a:cxn ang="0">
                <a:pos x="7640725" y="3291616"/>
              </a:cxn>
              <a:cxn ang="0">
                <a:pos x="7573133" y="3206888"/>
              </a:cxn>
              <a:cxn ang="0">
                <a:pos x="7557589" y="3172758"/>
              </a:cxn>
              <a:cxn ang="0">
                <a:pos x="7549638" y="3178242"/>
              </a:cxn>
              <a:cxn ang="0">
                <a:pos x="7545662" y="3178242"/>
              </a:cxn>
              <a:cxn ang="0">
                <a:pos x="7531565" y="3198965"/>
              </a:cxn>
              <a:cxn ang="0">
                <a:pos x="7527951" y="3208719"/>
              </a:cxn>
              <a:cxn ang="0">
                <a:pos x="7489274" y="3239806"/>
              </a:cxn>
              <a:cxn ang="0">
                <a:pos x="7489274" y="3292226"/>
              </a:cxn>
              <a:cxn ang="0">
                <a:pos x="7489274" y="3352570"/>
              </a:cxn>
              <a:cxn ang="0">
                <a:pos x="7481323" y="3372684"/>
              </a:cxn>
              <a:cxn ang="0">
                <a:pos x="7476985" y="3383659"/>
              </a:cxn>
              <a:cxn ang="0">
                <a:pos x="7452047" y="3383659"/>
              </a:cxn>
              <a:cxn ang="0">
                <a:pos x="7438313" y="3383659"/>
              </a:cxn>
              <a:cxn ang="0">
                <a:pos x="7426019" y="3314780"/>
              </a:cxn>
              <a:cxn ang="0">
                <a:pos x="7420240" y="3271504"/>
              </a:cxn>
              <a:cxn ang="0">
                <a:pos x="7397830" y="3249561"/>
              </a:cxn>
              <a:cxn ang="0">
                <a:pos x="7383010" y="3249561"/>
              </a:cxn>
              <a:cxn ang="0">
                <a:pos x="7397830" y="3310515"/>
              </a:cxn>
              <a:cxn ang="0">
                <a:pos x="7393493" y="3359275"/>
              </a:cxn>
              <a:cxn ang="0">
                <a:pos x="7370721" y="3318440"/>
              </a:cxn>
              <a:cxn ang="0">
                <a:pos x="7365298" y="3318440"/>
              </a:cxn>
              <a:cxn ang="0">
                <a:pos x="7360238" y="3318440"/>
              </a:cxn>
              <a:cxn ang="0">
                <a:pos x="7357709" y="3339772"/>
              </a:cxn>
              <a:cxn ang="0">
                <a:pos x="7357571" y="3367430"/>
              </a:cxn>
              <a:cxn ang="0">
                <a:pos x="7345177" y="3383048"/>
              </a:cxn>
              <a:cxn ang="0">
                <a:pos x="7344693" y="3383048"/>
              </a:cxn>
              <a:cxn ang="0">
                <a:pos x="7344693" y="3367199"/>
              </a:cxn>
              <a:cxn ang="0">
                <a:pos x="7344693" y="3350741"/>
              </a:cxn>
              <a:cxn ang="0">
                <a:pos x="7344693" y="3341604"/>
              </a:cxn>
              <a:cxn ang="0">
                <a:pos x="7336019" y="3370250"/>
              </a:cxn>
              <a:cxn ang="0">
                <a:pos x="7336019" y="3383048"/>
              </a:cxn>
              <a:cxn ang="0">
                <a:pos x="7338913" y="3383048"/>
              </a:cxn>
              <a:cxn ang="0">
                <a:pos x="7342165" y="3383048"/>
              </a:cxn>
              <a:cxn ang="0">
                <a:pos x="7344693" y="3383048"/>
              </a:cxn>
              <a:cxn ang="0">
                <a:pos x="7344693" y="3383659"/>
              </a:cxn>
              <a:cxn ang="0">
                <a:pos x="7345177" y="3383048"/>
              </a:cxn>
              <a:cxn ang="0">
                <a:pos x="7347226" y="3383048"/>
              </a:cxn>
              <a:cxn ang="0">
                <a:pos x="7295898" y="3402557"/>
              </a:cxn>
              <a:cxn ang="0">
                <a:pos x="7253969" y="3407431"/>
              </a:cxn>
              <a:cxn ang="0">
                <a:pos x="7272042" y="3302591"/>
              </a:cxn>
              <a:cxn ang="0">
                <a:pos x="7294456" y="3337943"/>
              </a:cxn>
              <a:cxn ang="0">
                <a:pos x="7308549" y="3316609"/>
              </a:cxn>
              <a:cxn ang="0">
                <a:pos x="7308549" y="3298931"/>
              </a:cxn>
              <a:cxn ang="0">
                <a:pos x="7308864" y="3298108"/>
              </a:cxn>
              <a:cxn ang="0">
                <a:pos x="7309996" y="3299540"/>
              </a:cxn>
              <a:cxn ang="0">
                <a:pos x="7312528" y="3288565"/>
              </a:cxn>
              <a:cxn ang="0">
                <a:pos x="7308864" y="3298108"/>
              </a:cxn>
              <a:cxn ang="0">
                <a:pos x="7270960" y="3250170"/>
              </a:cxn>
              <a:cxn ang="0">
                <a:pos x="7243490" y="3269064"/>
              </a:cxn>
              <a:cxn ang="0">
                <a:pos x="7224331" y="3269064"/>
              </a:cxn>
              <a:cxn ang="0">
                <a:pos x="7204450" y="3269064"/>
              </a:cxn>
              <a:cxn ang="0">
                <a:pos x="7179150" y="3265410"/>
              </a:cxn>
              <a:cxn ang="0">
                <a:pos x="7176260" y="3276988"/>
              </a:cxn>
              <a:cxn ang="0">
                <a:pos x="7153850" y="3276988"/>
              </a:cxn>
              <a:cxn ang="0">
                <a:pos x="7124571" y="3271504"/>
              </a:cxn>
              <a:cxn ang="0">
                <a:pos x="7124571" y="3306854"/>
              </a:cxn>
              <a:cxn ang="0">
                <a:pos x="7108669" y="3273936"/>
              </a:cxn>
              <a:cxn ang="0">
                <a:pos x="7085174" y="3273936"/>
              </a:cxn>
              <a:cxn ang="0">
                <a:pos x="7080474" y="3292837"/>
              </a:cxn>
              <a:cxn ang="0">
                <a:pos x="7092762" y="3353790"/>
              </a:cxn>
              <a:cxn ang="0">
                <a:pos x="7083726" y="3359884"/>
              </a:cxn>
              <a:cxn ang="0">
                <a:pos x="7070353" y="3317220"/>
              </a:cxn>
              <a:cxn ang="0">
                <a:pos x="7070353" y="3312339"/>
              </a:cxn>
              <a:cxn ang="0">
                <a:pos x="7072885" y="3293447"/>
              </a:cxn>
              <a:cxn ang="0">
                <a:pos x="7056255" y="3248341"/>
              </a:cxn>
              <a:cxn ang="0">
                <a:pos x="7006736" y="3248341"/>
              </a:cxn>
              <a:cxn ang="0">
                <a:pos x="7006736" y="3263579"/>
              </a:cxn>
              <a:cxn ang="0">
                <a:pos x="7006736" y="3311126"/>
              </a:cxn>
              <a:cxn ang="0">
                <a:pos x="7000234" y="3311126"/>
              </a:cxn>
              <a:cxn ang="0">
                <a:pos x="6995896" y="3311126"/>
              </a:cxn>
              <a:cxn ang="0">
                <a:pos x="6994087" y="3311126"/>
              </a:cxn>
              <a:cxn ang="0">
                <a:pos x="6965169" y="3356232"/>
              </a:cxn>
              <a:cxn ang="0">
                <a:pos x="6982522" y="3339772"/>
              </a:cxn>
              <a:cxn ang="0">
                <a:pos x="6993363" y="3367199"/>
              </a:cxn>
              <a:cxn ang="0">
                <a:pos x="6995896" y="3379998"/>
              </a:cxn>
              <a:cxn ang="0">
                <a:pos x="6972039" y="3423890"/>
              </a:cxn>
              <a:cxn ang="0">
                <a:pos x="6966255" y="3429984"/>
              </a:cxn>
              <a:cxn ang="0">
                <a:pos x="6940954" y="3401337"/>
              </a:cxn>
              <a:cxn ang="0">
                <a:pos x="6900292" y="3397820"/>
              </a:cxn>
              <a:cxn ang="0">
                <a:pos x="6889673" y="3400576"/>
              </a:cxn>
              <a:cxn ang="0">
                <a:pos x="6883436" y="3433795"/>
              </a:cxn>
              <a:cxn ang="0">
                <a:pos x="6862517" y="3423890"/>
              </a:cxn>
              <a:cxn ang="0">
                <a:pos x="6862517" y="3395845"/>
              </a:cxn>
              <a:cxn ang="0">
                <a:pos x="6864688" y="3391582"/>
              </a:cxn>
              <a:cxn ang="0">
                <a:pos x="6882761" y="3394634"/>
              </a:cxn>
              <a:cxn ang="0">
                <a:pos x="6886737" y="3396978"/>
              </a:cxn>
              <a:cxn ang="0">
                <a:pos x="6886737" y="3387922"/>
              </a:cxn>
              <a:cxn ang="0">
                <a:pos x="6897939" y="3334892"/>
              </a:cxn>
              <a:cxn ang="0">
                <a:pos x="6915288" y="3334892"/>
              </a:cxn>
              <a:cxn ang="0">
                <a:pos x="6925773" y="3287963"/>
              </a:cxn>
              <a:cxn ang="0">
                <a:pos x="6925773" y="3272114"/>
              </a:cxn>
              <a:cxn ang="0">
                <a:pos x="6925773" y="3268453"/>
              </a:cxn>
              <a:cxn ang="0">
                <a:pos x="6925773" y="3264799"/>
              </a:cxn>
              <a:cxn ang="0">
                <a:pos x="6899387" y="3264799"/>
              </a:cxn>
              <a:cxn ang="0">
                <a:pos x="6884928" y="3264799"/>
              </a:cxn>
              <a:cxn ang="0">
                <a:pos x="6862156" y="3269064"/>
              </a:cxn>
              <a:cxn ang="0">
                <a:pos x="6858904" y="3269064"/>
              </a:cxn>
              <a:cxn ang="0">
                <a:pos x="6858904" y="3286742"/>
              </a:cxn>
              <a:cxn ang="0">
                <a:pos x="6858904" y="3291005"/>
              </a:cxn>
              <a:cxn ang="0">
                <a:pos x="6848058" y="3291005"/>
              </a:cxn>
              <a:cxn ang="0">
                <a:pos x="6848058" y="3308684"/>
              </a:cxn>
              <a:cxn ang="0">
                <a:pos x="6848058" y="3312338"/>
              </a:cxn>
              <a:cxn ang="0">
                <a:pos x="6848058" y="3326364"/>
              </a:cxn>
              <a:cxn ang="0">
                <a:pos x="6843721" y="3326364"/>
              </a:cxn>
              <a:cxn ang="0">
                <a:pos x="6839383" y="3326364"/>
              </a:cxn>
              <a:cxn ang="0">
                <a:pos x="6839112" y="3301979"/>
              </a:cxn>
              <a:cxn ang="0">
                <a:pos x="6845892" y="3289042"/>
              </a:cxn>
              <a:cxn ang="0">
                <a:pos x="6845892" y="3269064"/>
              </a:cxn>
              <a:cxn ang="0">
                <a:pos x="6819507" y="3243460"/>
              </a:cxn>
              <a:cxn ang="0">
                <a:pos x="6779387" y="3269064"/>
              </a:cxn>
              <a:cxn ang="0">
                <a:pos x="6779387" y="3257485"/>
              </a:cxn>
              <a:cxn ang="0">
                <a:pos x="6779387" y="3246510"/>
              </a:cxn>
              <a:cxn ang="0">
                <a:pos x="6777578" y="3267844"/>
              </a:cxn>
              <a:cxn ang="0">
                <a:pos x="6751554" y="3334281"/>
              </a:cxn>
              <a:cxn ang="0">
                <a:pos x="6749746" y="3340383"/>
              </a:cxn>
              <a:cxn ang="0">
                <a:pos x="6739624" y="3356842"/>
              </a:cxn>
              <a:cxn ang="0">
                <a:pos x="6750831" y="3404380"/>
              </a:cxn>
              <a:cxn ang="0">
                <a:pos x="6753721" y="3408042"/>
              </a:cxn>
              <a:cxn ang="0">
                <a:pos x="6764566" y="3423280"/>
              </a:cxn>
              <a:cxn ang="0">
                <a:pos x="6753359" y="3418400"/>
              </a:cxn>
              <a:cxn ang="0">
                <a:pos x="6738542" y="3426323"/>
              </a:cxn>
              <a:cxn ang="0">
                <a:pos x="6725169" y="3445833"/>
              </a:cxn>
              <a:cxn ang="0">
                <a:pos x="6712515" y="3445833"/>
              </a:cxn>
              <a:cxn ang="0">
                <a:pos x="6712515" y="3429984"/>
              </a:cxn>
              <a:cxn ang="0">
                <a:pos x="6689382" y="3396456"/>
              </a:cxn>
              <a:cxn ang="0">
                <a:pos x="6682878" y="3381828"/>
              </a:cxn>
              <a:cxn ang="0">
                <a:pos x="6682878" y="3359884"/>
              </a:cxn>
              <a:cxn ang="0">
                <a:pos x="6686129" y="3338552"/>
              </a:cxn>
              <a:cxn ang="0">
                <a:pos x="6688301" y="3338552"/>
              </a:cxn>
              <a:cxn ang="0">
                <a:pos x="6709625" y="3387922"/>
              </a:cxn>
              <a:cxn ang="0">
                <a:pos x="6715047" y="3399508"/>
              </a:cxn>
              <a:cxn ang="0">
                <a:pos x="6731673" y="3370250"/>
              </a:cxn>
              <a:cxn ang="0">
                <a:pos x="6738900" y="3357444"/>
              </a:cxn>
              <a:cxn ang="0">
                <a:pos x="6738900" y="3334281"/>
              </a:cxn>
              <a:cxn ang="0">
                <a:pos x="6712877" y="3310515"/>
              </a:cxn>
              <a:cxn ang="0">
                <a:pos x="6709625" y="3295277"/>
              </a:cxn>
              <a:cxn ang="0">
                <a:pos x="6709625" y="3291005"/>
              </a:cxn>
              <a:cxn ang="0">
                <a:pos x="6727697" y="3226398"/>
              </a:cxn>
              <a:cxn ang="0">
                <a:pos x="6727697" y="3175190"/>
              </a:cxn>
              <a:cxn ang="0">
                <a:pos x="6669142" y="3236146"/>
              </a:cxn>
              <a:cxn ang="0">
                <a:pos x="6660467" y="3244680"/>
              </a:cxn>
              <a:cxn ang="0">
                <a:pos x="6660467" y="3256265"/>
              </a:cxn>
              <a:cxn ang="0">
                <a:pos x="6660467" y="3270284"/>
              </a:cxn>
              <a:cxn ang="0">
                <a:pos x="6630827" y="3286742"/>
              </a:cxn>
              <a:cxn ang="0">
                <a:pos x="6628298" y="3303202"/>
              </a:cxn>
              <a:cxn ang="0">
                <a:pos x="6621429" y="3303202"/>
              </a:cxn>
              <a:cxn ang="0">
                <a:pos x="6605526" y="3303202"/>
              </a:cxn>
              <a:cxn ang="0">
                <a:pos x="6578418" y="3307465"/>
              </a:cxn>
              <a:cxn ang="0">
                <a:pos x="6578418" y="3328188"/>
              </a:cxn>
              <a:cxn ang="0">
                <a:pos x="6563959" y="3350741"/>
              </a:cxn>
              <a:cxn ang="0">
                <a:pos x="6552756" y="3354401"/>
              </a:cxn>
              <a:cxn ang="0">
                <a:pos x="6552756" y="3394023"/>
              </a:cxn>
              <a:cxn ang="0">
                <a:pos x="6552756" y="3400117"/>
              </a:cxn>
              <a:cxn ang="0">
                <a:pos x="6561792" y="3418400"/>
              </a:cxn>
              <a:cxn ang="0">
                <a:pos x="6561792" y="3445224"/>
              </a:cxn>
              <a:cxn ang="0">
                <a:pos x="6561792" y="3461073"/>
              </a:cxn>
              <a:cxn ang="0">
                <a:pos x="6566129" y="3464725"/>
              </a:cxn>
              <a:cxn ang="0">
                <a:pos x="6573357" y="3483014"/>
              </a:cxn>
              <a:cxn ang="0">
                <a:pos x="6562154" y="3483014"/>
              </a:cxn>
              <a:cxn ang="0">
                <a:pos x="6562154" y="3461682"/>
              </a:cxn>
              <a:cxn ang="0">
                <a:pos x="6558174" y="3461682"/>
              </a:cxn>
              <a:cxn ang="0">
                <a:pos x="6557455" y="3461682"/>
              </a:cxn>
              <a:cxn ang="0">
                <a:pos x="6536489" y="3410474"/>
              </a:cxn>
              <a:cxn ang="0">
                <a:pos x="6496006" y="3305634"/>
              </a:cxn>
              <a:cxn ang="0">
                <a:pos x="6468897" y="3356232"/>
              </a:cxn>
              <a:cxn ang="0">
                <a:pos x="6468897" y="3345867"/>
              </a:cxn>
              <a:cxn ang="0">
                <a:pos x="6465283" y="3351350"/>
              </a:cxn>
              <a:cxn ang="0">
                <a:pos x="6459861" y="3361716"/>
              </a:cxn>
              <a:cxn ang="0">
                <a:pos x="6456608" y="3376954"/>
              </a:cxn>
              <a:cxn ang="0">
                <a:pos x="6456608" y="3386190"/>
              </a:cxn>
              <a:cxn ang="0">
                <a:pos x="6445763" y="3351961"/>
              </a:cxn>
              <a:cxn ang="0">
                <a:pos x="6421187" y="3331238"/>
              </a:cxn>
              <a:cxn ang="0">
                <a:pos x="6366246" y="3325755"/>
              </a:cxn>
              <a:cxn ang="0">
                <a:pos x="6356486" y="3330629"/>
              </a:cxn>
              <a:cxn ang="0">
                <a:pos x="6353234" y="3330629"/>
              </a:cxn>
              <a:cxn ang="0">
                <a:pos x="6313475" y="3304414"/>
              </a:cxn>
              <a:cxn ang="0">
                <a:pos x="6313475" y="3291616"/>
              </a:cxn>
              <a:cxn ang="0">
                <a:pos x="6313475" y="3283082"/>
              </a:cxn>
              <a:cxn ang="0">
                <a:pos x="6318536" y="3283082"/>
              </a:cxn>
              <a:cxn ang="0">
                <a:pos x="6325040" y="3283082"/>
              </a:cxn>
              <a:cxn ang="0">
                <a:pos x="6325040" y="3269064"/>
              </a:cxn>
              <a:cxn ang="0">
                <a:pos x="6325040" y="3261750"/>
              </a:cxn>
              <a:cxn ang="0">
                <a:pos x="6301545" y="3282471"/>
              </a:cxn>
              <a:cxn ang="0">
                <a:pos x="6297931" y="3348307"/>
              </a:cxn>
              <a:cxn ang="0">
                <a:pos x="6300821" y="3348307"/>
              </a:cxn>
              <a:cxn ang="0">
                <a:pos x="6305158" y="3370250"/>
              </a:cxn>
              <a:cxn ang="0">
                <a:pos x="6301545" y="3376954"/>
              </a:cxn>
              <a:cxn ang="0">
                <a:pos x="6299378" y="3394023"/>
              </a:cxn>
              <a:cxn ang="0">
                <a:pos x="6285643" y="3349520"/>
              </a:cxn>
              <a:cxn ang="0">
                <a:pos x="6246245" y="3353181"/>
              </a:cxn>
              <a:cxn ang="0">
                <a:pos x="6246245" y="3339772"/>
              </a:cxn>
              <a:cxn ang="0">
                <a:pos x="6231787" y="3291616"/>
              </a:cxn>
              <a:cxn ang="0">
                <a:pos x="6222027" y="3293447"/>
              </a:cxn>
              <a:cxn ang="0">
                <a:pos x="6203954" y="3352570"/>
              </a:cxn>
              <a:cxn ang="0">
                <a:pos x="6207568" y="3429375"/>
              </a:cxn>
              <a:cxn ang="0">
                <a:pos x="6219494" y="3465945"/>
              </a:cxn>
              <a:cxn ang="0">
                <a:pos x="6194556" y="3484845"/>
              </a:cxn>
              <a:cxn ang="0">
                <a:pos x="6158411" y="3407431"/>
              </a:cxn>
              <a:cxn ang="0">
                <a:pos x="6152988" y="3402557"/>
              </a:cxn>
              <a:cxn ang="0">
                <a:pos x="6132387" y="3402557"/>
              </a:cxn>
              <a:cxn ang="0">
                <a:pos x="6126242" y="3402557"/>
              </a:cxn>
              <a:cxn ang="0">
                <a:pos x="6138168" y="3360495"/>
              </a:cxn>
              <a:cxn ang="0">
                <a:pos x="6123714" y="3353790"/>
              </a:cxn>
              <a:cxn ang="0">
                <a:pos x="6087568" y="3353790"/>
              </a:cxn>
              <a:cxn ang="0">
                <a:pos x="6071301" y="3370860"/>
              </a:cxn>
              <a:cxn ang="0">
                <a:pos x="6066242" y="3361105"/>
              </a:cxn>
              <a:cxn ang="0">
                <a:pos x="6002987" y="3340993"/>
              </a:cxn>
              <a:cxn ang="0">
                <a:pos x="5992504" y="3336112"/>
              </a:cxn>
              <a:cxn ang="0">
                <a:pos x="6007687" y="3377565"/>
              </a:cxn>
              <a:cxn ang="0">
                <a:pos x="6009493" y="3377565"/>
              </a:cxn>
              <a:cxn ang="0">
                <a:pos x="6041663" y="3392193"/>
              </a:cxn>
              <a:cxn ang="0">
                <a:pos x="6048890" y="3403771"/>
              </a:cxn>
              <a:cxn ang="0">
                <a:pos x="6029011" y="3428154"/>
              </a:cxn>
              <a:cxn ang="0">
                <a:pos x="6019254" y="3428154"/>
              </a:cxn>
              <a:cxn ang="0">
                <a:pos x="5979492" y="3401337"/>
              </a:cxn>
              <a:cxn ang="0">
                <a:pos x="5955637" y="3395845"/>
              </a:cxn>
              <a:cxn ang="0">
                <a:pos x="5927443" y="3383659"/>
              </a:cxn>
              <a:cxn ang="0">
                <a:pos x="5927443" y="3489108"/>
              </a:cxn>
              <a:cxn ang="0">
                <a:pos x="5873587" y="3407431"/>
              </a:cxn>
              <a:cxn ang="0">
                <a:pos x="5868889" y="3398288"/>
              </a:cxn>
              <a:cxn ang="0">
                <a:pos x="5888046" y="3360495"/>
              </a:cxn>
              <a:cxn ang="0">
                <a:pos x="5896359" y="3355621"/>
              </a:cxn>
              <a:cxn ang="0">
                <a:pos x="5898527" y="3291005"/>
              </a:cxn>
              <a:cxn ang="0">
                <a:pos x="5898527" y="3279428"/>
              </a:cxn>
              <a:cxn ang="0">
                <a:pos x="5898527" y="3273936"/>
              </a:cxn>
              <a:cxn ang="0">
                <a:pos x="5893466" y="3273936"/>
              </a:cxn>
              <a:cxn ang="0">
                <a:pos x="5888046" y="3273936"/>
              </a:cxn>
              <a:cxn ang="0">
                <a:pos x="5872142" y="3334892"/>
              </a:cxn>
              <a:cxn ang="0">
                <a:pos x="5846840" y="3334892"/>
              </a:cxn>
              <a:cxn ang="0">
                <a:pos x="5832382" y="3355621"/>
              </a:cxn>
              <a:cxn ang="0">
                <a:pos x="5808164" y="3355621"/>
              </a:cxn>
              <a:cxn ang="0">
                <a:pos x="5779610" y="3336112"/>
              </a:cxn>
              <a:cxn ang="0">
                <a:pos x="5739488" y="3379394"/>
              </a:cxn>
              <a:cxn ang="0">
                <a:pos x="5731175" y="3379394"/>
              </a:cxn>
              <a:cxn ang="0">
                <a:pos x="5726838" y="3379394"/>
              </a:cxn>
              <a:cxn ang="0">
                <a:pos x="5726838" y="3402557"/>
              </a:cxn>
              <a:cxn ang="0">
                <a:pos x="5726838" y="3422060"/>
              </a:cxn>
              <a:cxn ang="0">
                <a:pos x="5720332" y="3422060"/>
              </a:cxn>
              <a:cxn ang="0">
                <a:pos x="5714188" y="3422060"/>
              </a:cxn>
              <a:cxn ang="0">
                <a:pos x="5727200" y="3377565"/>
              </a:cxn>
              <a:cxn ang="0">
                <a:pos x="5713826" y="3331849"/>
              </a:cxn>
              <a:cxn ang="0">
                <a:pos x="5713826" y="3309906"/>
              </a:cxn>
              <a:cxn ang="0">
                <a:pos x="5713826" y="3304414"/>
              </a:cxn>
              <a:cxn ang="0">
                <a:pos x="5713826" y="3287353"/>
              </a:cxn>
              <a:cxn ang="0">
                <a:pos x="5713826" y="3242247"/>
              </a:cxn>
              <a:cxn ang="0">
                <a:pos x="5677681" y="3287353"/>
              </a:cxn>
              <a:cxn ang="0">
                <a:pos x="5660691" y="3287353"/>
              </a:cxn>
              <a:cxn ang="0">
                <a:pos x="5645873" y="3283082"/>
              </a:cxn>
              <a:cxn ang="0">
                <a:pos x="5629969" y="3241637"/>
              </a:cxn>
              <a:cxn ang="0">
                <a:pos x="5541052" y="3307465"/>
              </a:cxn>
              <a:cxn ang="0">
                <a:pos x="5541052" y="3294057"/>
              </a:cxn>
              <a:cxn ang="0">
                <a:pos x="5541052" y="3288565"/>
              </a:cxn>
              <a:cxn ang="0">
                <a:pos x="5526232" y="3270893"/>
              </a:cxn>
              <a:cxn ang="0">
                <a:pos x="5513581" y="3267233"/>
              </a:cxn>
              <a:cxn ang="0">
                <a:pos x="5487919" y="3225789"/>
              </a:cxn>
              <a:cxn ang="0">
                <a:pos x="5472377" y="3272114"/>
              </a:cxn>
              <a:cxn ang="0">
                <a:pos x="5416711" y="3288565"/>
              </a:cxn>
              <a:cxn ang="0">
                <a:pos x="5380567" y="3246510"/>
              </a:cxn>
              <a:cxn ang="0">
                <a:pos x="5344421" y="3286742"/>
              </a:cxn>
              <a:cxn ang="0">
                <a:pos x="5326349" y="3356842"/>
              </a:cxn>
              <a:cxn ang="0">
                <a:pos x="5318398" y="3356842"/>
              </a:cxn>
              <a:cxn ang="0">
                <a:pos x="5312252" y="3356842"/>
              </a:cxn>
              <a:cxn ang="0">
                <a:pos x="5306469" y="3356842"/>
              </a:cxn>
              <a:cxn ang="0">
                <a:pos x="5301409" y="3352570"/>
              </a:cxn>
              <a:cxn ang="0">
                <a:pos x="5273217" y="3358055"/>
              </a:cxn>
              <a:cxn ang="0">
                <a:pos x="5273217" y="3352570"/>
              </a:cxn>
              <a:cxn ang="0">
                <a:pos x="5297072" y="3334281"/>
              </a:cxn>
              <a:cxn ang="0">
                <a:pos x="5299964" y="3334281"/>
              </a:cxn>
              <a:cxn ang="0">
                <a:pos x="5297433" y="3318440"/>
              </a:cxn>
              <a:cxn ang="0">
                <a:pos x="5294903" y="3318440"/>
              </a:cxn>
              <a:cxn ang="0">
                <a:pos x="5242492" y="3339163"/>
              </a:cxn>
              <a:cxn ang="0">
                <a:pos x="5224782" y="3339163"/>
              </a:cxn>
              <a:cxn ang="0">
                <a:pos x="5218276" y="3339163"/>
              </a:cxn>
              <a:cxn ang="0">
                <a:pos x="5156466" y="3342815"/>
              </a:cxn>
              <a:cxn ang="0">
                <a:pos x="5153938" y="3386099"/>
              </a:cxn>
              <a:cxn ang="0">
                <a:pos x="5139841" y="3382439"/>
              </a:cxn>
              <a:cxn ang="0">
                <a:pos x="5099720" y="3341604"/>
              </a:cxn>
              <a:cxn ang="0">
                <a:pos x="5063575" y="3352570"/>
              </a:cxn>
              <a:cxn ang="0">
                <a:pos x="5060683" y="3364758"/>
              </a:cxn>
              <a:cxn ang="0">
                <a:pos x="5058877" y="3408652"/>
              </a:cxn>
              <a:cxn ang="0">
                <a:pos x="5037549" y="3401337"/>
              </a:cxn>
              <a:cxn ang="0">
                <a:pos x="5031767" y="3365369"/>
              </a:cxn>
              <a:cxn ang="0">
                <a:pos x="5020201" y="3359884"/>
              </a:cxn>
              <a:cxn ang="0">
                <a:pos x="4994899" y="3379394"/>
              </a:cxn>
              <a:cxn ang="0">
                <a:pos x="4994899" y="3384879"/>
              </a:cxn>
              <a:cxn ang="0">
                <a:pos x="4979718" y="3423890"/>
              </a:cxn>
              <a:cxn ang="0">
                <a:pos x="4926222" y="3369030"/>
              </a:cxn>
              <a:cxn ang="0">
                <a:pos x="4913572" y="3360495"/>
              </a:cxn>
              <a:cxn ang="0">
                <a:pos x="4899475" y="3384879"/>
              </a:cxn>
              <a:cxn ang="0">
                <a:pos x="4889717" y="3429984"/>
              </a:cxn>
              <a:cxn ang="0">
                <a:pos x="4889717" y="3438518"/>
              </a:cxn>
              <a:cxn ang="0">
                <a:pos x="4886825" y="3452538"/>
              </a:cxn>
              <a:cxn ang="0">
                <a:pos x="4875258" y="3452538"/>
              </a:cxn>
              <a:cxn ang="0">
                <a:pos x="4875258" y="3448877"/>
              </a:cxn>
              <a:cxn ang="0">
                <a:pos x="4835859" y="3387922"/>
              </a:cxn>
              <a:cxn ang="0">
                <a:pos x="4832969" y="3426934"/>
              </a:cxn>
              <a:cxn ang="0">
                <a:pos x="4821402" y="3452538"/>
              </a:cxn>
              <a:cxn ang="0">
                <a:pos x="4807305" y="3452538"/>
              </a:cxn>
              <a:cxn ang="0">
                <a:pos x="4782726" y="3452538"/>
              </a:cxn>
              <a:cxn ang="0">
                <a:pos x="4776583" y="3452538"/>
              </a:cxn>
              <a:cxn ang="0">
                <a:pos x="4773329" y="3452538"/>
              </a:cxn>
              <a:cxn ang="0">
                <a:pos x="4765016" y="3448877"/>
              </a:cxn>
              <a:cxn ang="0">
                <a:pos x="4761400" y="3430595"/>
              </a:cxn>
              <a:cxn ang="0">
                <a:pos x="4758510" y="3422060"/>
              </a:cxn>
              <a:cxn ang="0">
                <a:pos x="4753088" y="3404991"/>
              </a:cxn>
              <a:cxn ang="0">
                <a:pos x="4751280" y="3387319"/>
              </a:cxn>
              <a:cxn ang="0">
                <a:pos x="4719473" y="3414135"/>
              </a:cxn>
              <a:cxn ang="0">
                <a:pos x="4712605" y="3426323"/>
              </a:cxn>
              <a:cxn ang="0">
                <a:pos x="4708267" y="3409872"/>
              </a:cxn>
              <a:cxn ang="0">
                <a:pos x="4708267" y="3398288"/>
              </a:cxn>
              <a:cxn ang="0">
                <a:pos x="4687664" y="3367199"/>
              </a:cxn>
              <a:cxn ang="0">
                <a:pos x="4672484" y="3363547"/>
              </a:cxn>
              <a:cxn ang="0">
                <a:pos x="4668868" y="3380607"/>
              </a:cxn>
              <a:cxn ang="0">
                <a:pos x="4659832" y="3426323"/>
              </a:cxn>
              <a:cxn ang="0">
                <a:pos x="4646459" y="3447664"/>
              </a:cxn>
              <a:cxn ang="0">
                <a:pos x="4634892" y="3447664"/>
              </a:cxn>
              <a:cxn ang="0">
                <a:pos x="4604893" y="3365979"/>
              </a:cxn>
              <a:cxn ang="0">
                <a:pos x="4579953" y="3365979"/>
              </a:cxn>
              <a:cxn ang="0">
                <a:pos x="4577061" y="3479353"/>
              </a:cxn>
              <a:cxn ang="0">
                <a:pos x="4562602" y="3474479"/>
              </a:cxn>
              <a:cxn ang="0">
                <a:pos x="4558988" y="3453758"/>
              </a:cxn>
              <a:cxn ang="0">
                <a:pos x="4552844" y="3447664"/>
              </a:cxn>
              <a:cxn ang="0">
                <a:pos x="4552844" y="3429984"/>
              </a:cxn>
              <a:cxn ang="0">
                <a:pos x="4547783" y="3429984"/>
              </a:cxn>
              <a:cxn ang="0">
                <a:pos x="4541999" y="3429984"/>
              </a:cxn>
              <a:cxn ang="0">
                <a:pos x="4526818" y="3453758"/>
              </a:cxn>
              <a:cxn ang="0">
                <a:pos x="4500433" y="3473870"/>
              </a:cxn>
              <a:cxn ang="0">
                <a:pos x="4500433" y="3479353"/>
              </a:cxn>
              <a:cxn ang="0">
                <a:pos x="4500433" y="3517755"/>
              </a:cxn>
              <a:cxn ang="0">
                <a:pos x="4485974" y="3474479"/>
              </a:cxn>
              <a:cxn ang="0">
                <a:pos x="4430312" y="3474479"/>
              </a:cxn>
              <a:cxn ang="0">
                <a:pos x="4394166" y="3514103"/>
              </a:cxn>
              <a:cxn ang="0">
                <a:pos x="4368502" y="3514103"/>
              </a:cxn>
              <a:cxn ang="0">
                <a:pos x="4363441" y="3494593"/>
              </a:cxn>
              <a:cxn ang="0">
                <a:pos x="4299466" y="3510442"/>
              </a:cxn>
              <a:cxn ang="0">
                <a:pos x="4292960" y="3516543"/>
              </a:cxn>
              <a:cxn ang="0">
                <a:pos x="4286814" y="3522026"/>
              </a:cxn>
              <a:cxn ang="0">
                <a:pos x="4277417" y="3531172"/>
              </a:cxn>
              <a:cxn ang="0">
                <a:pos x="4246693" y="3511662"/>
              </a:cxn>
              <a:cxn ang="0">
                <a:pos x="4238018" y="3511662"/>
              </a:cxn>
              <a:cxn ang="0">
                <a:pos x="4163198" y="3531172"/>
              </a:cxn>
              <a:cxn ang="0">
                <a:pos x="4157416" y="3539707"/>
              </a:cxn>
              <a:cxn ang="0">
                <a:pos x="4121271" y="3572007"/>
              </a:cxn>
              <a:cxn ang="0">
                <a:pos x="4063075" y="3556158"/>
              </a:cxn>
              <a:cxn ang="0">
                <a:pos x="4063075" y="3552504"/>
              </a:cxn>
              <a:cxn ang="0">
                <a:pos x="4063075" y="3534215"/>
              </a:cxn>
              <a:cxn ang="0">
                <a:pos x="4057293" y="3534215"/>
              </a:cxn>
              <a:cxn ang="0">
                <a:pos x="4028377" y="3551893"/>
              </a:cxn>
              <a:cxn ang="0">
                <a:pos x="4022592" y="3551893"/>
              </a:cxn>
              <a:cxn ang="0">
                <a:pos x="3983196" y="3604923"/>
              </a:cxn>
              <a:cxn ang="0">
                <a:pos x="3983196" y="3625037"/>
              </a:cxn>
              <a:cxn ang="0">
                <a:pos x="3954280" y="3581762"/>
              </a:cxn>
              <a:cxn ang="0">
                <a:pos x="3848373" y="3621993"/>
              </a:cxn>
              <a:cxn ang="0">
                <a:pos x="3840784" y="3621993"/>
              </a:cxn>
              <a:cxn ang="0">
                <a:pos x="3795603" y="3575057"/>
              </a:cxn>
              <a:cxn ang="0">
                <a:pos x="3795603" y="3590296"/>
              </a:cxn>
              <a:cxn ang="0">
                <a:pos x="3795603" y="3612849"/>
              </a:cxn>
              <a:cxn ang="0">
                <a:pos x="3795603" y="3620772"/>
              </a:cxn>
              <a:cxn ang="0">
                <a:pos x="3785119" y="3627477"/>
              </a:cxn>
              <a:cxn ang="0">
                <a:pos x="3774275" y="3645156"/>
              </a:cxn>
              <a:cxn ang="0">
                <a:pos x="3771386" y="3657344"/>
              </a:cxn>
              <a:cxn ang="0">
                <a:pos x="3771386" y="3688431"/>
              </a:cxn>
              <a:cxn ang="0">
                <a:pos x="3761626" y="3688431"/>
              </a:cxn>
              <a:cxn ang="0">
                <a:pos x="3761626" y="3675634"/>
              </a:cxn>
              <a:cxn ang="0">
                <a:pos x="3725481" y="3650641"/>
              </a:cxn>
              <a:cxn ang="0">
                <a:pos x="3707769" y="3681728"/>
              </a:cxn>
              <a:cxn ang="0">
                <a:pos x="3707769" y="3712206"/>
              </a:cxn>
              <a:cxn ang="0">
                <a:pos x="3656442" y="3667710"/>
              </a:cxn>
              <a:cxn ang="0">
                <a:pos x="3643792" y="3703671"/>
              </a:cxn>
              <a:cxn ang="0">
                <a:pos x="3617045" y="3692092"/>
              </a:cxn>
              <a:cxn ang="0">
                <a:pos x="3549454" y="3713426"/>
              </a:cxn>
              <a:cxn ang="0">
                <a:pos x="3536442" y="3713426"/>
              </a:cxn>
              <a:cxn ang="0">
                <a:pos x="3532646" y="3710374"/>
              </a:cxn>
              <a:cxn ang="0">
                <a:pos x="3430535" y="3771330"/>
              </a:cxn>
              <a:cxn ang="0">
                <a:pos x="3404874" y="3757921"/>
              </a:cxn>
              <a:cxn ang="0">
                <a:pos x="3376679" y="3733538"/>
              </a:cxn>
              <a:cxn ang="0">
                <a:pos x="3349208" y="3758531"/>
              </a:cxn>
              <a:cxn ang="0">
                <a:pos x="3335835" y="3758531"/>
              </a:cxn>
              <a:cxn ang="0">
                <a:pos x="3333305" y="3751827"/>
              </a:cxn>
              <a:cxn ang="0">
                <a:pos x="3311256" y="3715248"/>
              </a:cxn>
              <a:cxn ang="0">
                <a:pos x="3304389" y="3732318"/>
              </a:cxn>
              <a:cxn ang="0">
                <a:pos x="3283064" y="3779865"/>
              </a:cxn>
              <a:cxn ang="0">
                <a:pos x="3283064" y="3817046"/>
              </a:cxn>
              <a:cxn ang="0">
                <a:pos x="3254148" y="3797543"/>
              </a:cxn>
              <a:cxn ang="0">
                <a:pos x="3229930" y="3818266"/>
              </a:cxn>
              <a:cxn ang="0">
                <a:pos x="3209688" y="3868245"/>
              </a:cxn>
              <a:cxn ang="0">
                <a:pos x="3205352" y="3878611"/>
              </a:cxn>
              <a:cxn ang="0">
                <a:pos x="3205352" y="3859108"/>
              </a:cxn>
              <a:cxn ang="0">
                <a:pos x="3183303" y="3834724"/>
              </a:cxn>
              <a:cxn ang="0">
                <a:pos x="3177159" y="3840209"/>
              </a:cxn>
              <a:cxn ang="0">
                <a:pos x="3170651" y="3840209"/>
              </a:cxn>
              <a:cxn ang="0">
                <a:pos x="3144627" y="3840209"/>
              </a:cxn>
              <a:cxn ang="0">
                <a:pos x="3139205" y="3840209"/>
              </a:cxn>
              <a:cxn ang="0">
                <a:pos x="3128724" y="3834724"/>
              </a:cxn>
              <a:cxn ang="0">
                <a:pos x="3123301" y="3822529"/>
              </a:cxn>
              <a:cxn ang="0">
                <a:pos x="3093302" y="3805467"/>
              </a:cxn>
              <a:cxn ang="0">
                <a:pos x="2992817" y="3834115"/>
              </a:cxn>
              <a:cxn ang="0">
                <a:pos x="2927395" y="3881660"/>
              </a:cxn>
              <a:cxn ang="0">
                <a:pos x="2942576" y="3896900"/>
              </a:cxn>
              <a:cxn ang="0">
                <a:pos x="2938962" y="3896900"/>
              </a:cxn>
              <a:cxn ang="0">
                <a:pos x="2925950" y="3906646"/>
              </a:cxn>
              <a:cxn ang="0">
                <a:pos x="2924144" y="3906646"/>
              </a:cxn>
              <a:cxn ang="0">
                <a:pos x="2915467" y="3902383"/>
              </a:cxn>
              <a:cxn ang="0">
                <a:pos x="2869925" y="3927376"/>
              </a:cxn>
              <a:cxn ang="0">
                <a:pos x="2861249" y="3927376"/>
              </a:cxn>
              <a:cxn ang="0">
                <a:pos x="2861249" y="3923106"/>
              </a:cxn>
              <a:cxn ang="0">
                <a:pos x="2861249" y="3904214"/>
              </a:cxn>
              <a:cxn ang="0">
                <a:pos x="2848599" y="3859108"/>
              </a:cxn>
              <a:cxn ang="0">
                <a:pos x="2844262" y="3859108"/>
              </a:cxn>
              <a:cxn ang="0">
                <a:pos x="2793298" y="3890195"/>
              </a:cxn>
              <a:cxn ang="0">
                <a:pos x="2730403" y="3969431"/>
              </a:cxn>
              <a:cxn ang="0">
                <a:pos x="2746669" y="3940785"/>
              </a:cxn>
              <a:cxn ang="0">
                <a:pos x="2754982" y="3926767"/>
              </a:cxn>
              <a:cxn ang="0">
                <a:pos x="2737633" y="3865811"/>
              </a:cxn>
              <a:cxn ang="0">
                <a:pos x="2725705" y="3844479"/>
              </a:cxn>
              <a:cxn ang="0">
                <a:pos x="2721729" y="3844479"/>
              </a:cxn>
              <a:cxn ang="0">
                <a:pos x="2718115" y="3844479"/>
              </a:cxn>
              <a:cxn ang="0">
                <a:pos x="2713779" y="3863982"/>
              </a:cxn>
              <a:cxn ang="0">
                <a:pos x="2710886" y="3905435"/>
              </a:cxn>
              <a:cxn ang="0">
                <a:pos x="2710886" y="3954193"/>
              </a:cxn>
              <a:cxn ang="0">
                <a:pos x="2710886" y="3974916"/>
              </a:cxn>
              <a:cxn ang="0">
                <a:pos x="2684139" y="3974916"/>
              </a:cxn>
              <a:cxn ang="0">
                <a:pos x="2671486" y="3932250"/>
              </a:cxn>
              <a:cxn ang="0">
                <a:pos x="2659560" y="3937735"/>
              </a:cxn>
              <a:cxn ang="0">
                <a:pos x="2654572" y="3955413"/>
              </a:cxn>
              <a:cxn ang="0">
                <a:pos x="2591607" y="3977966"/>
              </a:cxn>
              <a:cxn ang="0">
                <a:pos x="2577872" y="3932861"/>
              </a:cxn>
              <a:cxn ang="0">
                <a:pos x="2541727" y="3932861"/>
              </a:cxn>
              <a:cxn ang="0">
                <a:pos x="2525823" y="3974916"/>
              </a:cxn>
              <a:cxn ang="0">
                <a:pos x="2518232" y="3974916"/>
              </a:cxn>
              <a:cxn ang="0">
                <a:pos x="2513173" y="3974916"/>
              </a:cxn>
              <a:cxn ang="0">
                <a:pos x="2505220" y="3974916"/>
              </a:cxn>
              <a:cxn ang="0">
                <a:pos x="2464376" y="3968211"/>
              </a:cxn>
              <a:cxn ang="0">
                <a:pos x="2443411" y="3994426"/>
              </a:cxn>
              <a:cxn ang="0">
                <a:pos x="2438712" y="3994426"/>
              </a:cxn>
              <a:cxn ang="0">
                <a:pos x="2418833" y="3994426"/>
              </a:cxn>
              <a:cxn ang="0">
                <a:pos x="2391723" y="4055379"/>
              </a:cxn>
              <a:cxn ang="0">
                <a:pos x="2391723" y="4065134"/>
              </a:cxn>
              <a:cxn ang="0">
                <a:pos x="2391723" y="4085857"/>
              </a:cxn>
              <a:cxn ang="0">
                <a:pos x="2283288" y="4064525"/>
              </a:cxn>
              <a:cxn ang="0">
                <a:pos x="2259795" y="4070619"/>
              </a:cxn>
              <a:cxn ang="0">
                <a:pos x="2254011" y="4168754"/>
              </a:cxn>
              <a:cxn ang="0">
                <a:pos x="2203768" y="4154736"/>
              </a:cxn>
              <a:cxn ang="0">
                <a:pos x="2162926" y="4132184"/>
              </a:cxn>
              <a:cxn ang="0">
                <a:pos x="2137625" y="4132184"/>
              </a:cxn>
              <a:cxn ang="0">
                <a:pos x="2129309" y="4132184"/>
              </a:cxn>
              <a:cxn ang="0">
                <a:pos x="2096418" y="4135227"/>
              </a:cxn>
              <a:cxn ang="0">
                <a:pos x="2096418" y="4126692"/>
              </a:cxn>
              <a:cxn ang="0">
                <a:pos x="2054850" y="4126692"/>
              </a:cxn>
              <a:cxn ang="0">
                <a:pos x="2044369" y="4126692"/>
              </a:cxn>
              <a:cxn ang="0">
                <a:pos x="2041115" y="4126692"/>
              </a:cxn>
              <a:cxn ang="0">
                <a:pos x="1986176" y="4143150"/>
              </a:cxn>
              <a:cxn ang="0">
                <a:pos x="1969910" y="4176680"/>
              </a:cxn>
              <a:cxn ang="0">
                <a:pos x="1941716" y="4164491"/>
              </a:cxn>
              <a:cxn ang="0">
                <a:pos x="1920754" y="4148033"/>
              </a:cxn>
              <a:cxn ang="0">
                <a:pos x="1908825" y="4152296"/>
              </a:cxn>
              <a:cxn ang="0">
                <a:pos x="1894006" y="4166925"/>
              </a:cxn>
              <a:cxn ang="0">
                <a:pos x="1884608" y="4172408"/>
              </a:cxn>
              <a:cxn ang="0">
                <a:pos x="1868378" y="4198012"/>
              </a:cxn>
              <a:cxn ang="0">
                <a:pos x="1812318" y="4168145"/>
              </a:cxn>
              <a:cxn ang="0">
                <a:pos x="1799306" y="4168145"/>
              </a:cxn>
              <a:cxn ang="0">
                <a:pos x="1706051" y="4215692"/>
              </a:cxn>
              <a:cxn ang="0">
                <a:pos x="1706051" y="4233363"/>
              </a:cxn>
              <a:cxn ang="0">
                <a:pos x="1706051" y="4261408"/>
              </a:cxn>
              <a:cxn ang="0">
                <a:pos x="1696653" y="4261408"/>
              </a:cxn>
              <a:cxn ang="0">
                <a:pos x="1688700" y="4261408"/>
              </a:cxn>
              <a:cxn ang="0">
                <a:pos x="1684363" y="4261408"/>
              </a:cxn>
              <a:cxn ang="0">
                <a:pos x="1680387" y="4261408"/>
              </a:cxn>
              <a:cxn ang="0">
                <a:pos x="1672437" y="4274205"/>
              </a:cxn>
              <a:cxn ang="0">
                <a:pos x="1648217" y="4274205"/>
              </a:cxn>
              <a:cxn ang="0">
                <a:pos x="1639543" y="4257136"/>
              </a:cxn>
              <a:cxn ang="0">
                <a:pos x="1626893" y="4261408"/>
              </a:cxn>
              <a:cxn ang="0">
                <a:pos x="1619663" y="4274205"/>
              </a:cxn>
              <a:cxn ang="0">
                <a:pos x="1601229" y="4307123"/>
              </a:cxn>
              <a:cxn ang="0">
                <a:pos x="1541951" y="4313218"/>
              </a:cxn>
              <a:cxn ang="0">
                <a:pos x="1532914" y="4325404"/>
              </a:cxn>
              <a:cxn ang="0">
                <a:pos x="1488818" y="4361983"/>
              </a:cxn>
              <a:cxn ang="0">
                <a:pos x="1481589" y="4357102"/>
              </a:cxn>
              <a:cxn ang="0">
                <a:pos x="1451950" y="4326015"/>
              </a:cxn>
              <a:cxn ang="0">
                <a:pos x="1386165" y="4369908"/>
              </a:cxn>
              <a:cxn ang="0">
                <a:pos x="1359780" y="4369908"/>
              </a:cxn>
              <a:cxn ang="0">
                <a:pos x="1183754" y="4455848"/>
              </a:cxn>
              <a:cxn ang="0">
                <a:pos x="1145078" y="4444882"/>
              </a:cxn>
              <a:cxn ang="0">
                <a:pos x="1012425" y="4532042"/>
              </a:cxn>
              <a:cxn ang="0">
                <a:pos x="1001941" y="4532042"/>
              </a:cxn>
              <a:cxn ang="0">
                <a:pos x="958931" y="4551551"/>
              </a:cxn>
              <a:cxn ang="0">
                <a:pos x="957605" y="4551551"/>
              </a:cxn>
              <a:cxn ang="0">
                <a:pos x="955678" y="4556425"/>
              </a:cxn>
              <a:cxn ang="0">
                <a:pos x="947365" y="4562520"/>
              </a:cxn>
              <a:cxn ang="0">
                <a:pos x="947365" y="4554594"/>
              </a:cxn>
              <a:cxn ang="0">
                <a:pos x="951476" y="4547968"/>
              </a:cxn>
              <a:cxn ang="0">
                <a:pos x="953064" y="4548224"/>
              </a:cxn>
              <a:cxn ang="0">
                <a:pos x="932305" y="4531205"/>
              </a:cxn>
              <a:cxn ang="0">
                <a:pos x="906158" y="4546061"/>
              </a:cxn>
              <a:cxn ang="0">
                <a:pos x="902542" y="4550331"/>
              </a:cxn>
              <a:cxn ang="0">
                <a:pos x="892061" y="4583249"/>
              </a:cxn>
              <a:cxn ang="0">
                <a:pos x="889169" y="4592386"/>
              </a:cxn>
              <a:cxn ang="0">
                <a:pos x="877604" y="4598487"/>
              </a:cxn>
              <a:cxn ang="0">
                <a:pos x="810373" y="4594217"/>
              </a:cxn>
              <a:cxn ang="0">
                <a:pos x="783626" y="4641764"/>
              </a:cxn>
              <a:cxn ang="0">
                <a:pos x="702661" y="4671020"/>
              </a:cxn>
              <a:cxn ang="0">
                <a:pos x="666516" y="4688089"/>
              </a:cxn>
              <a:cxn ang="0">
                <a:pos x="622418" y="4730756"/>
              </a:cxn>
              <a:cxn ang="0">
                <a:pos x="622418" y="4692963"/>
              </a:cxn>
              <a:cxn ang="0">
                <a:pos x="563503" y="4692963"/>
              </a:cxn>
              <a:cxn ang="0">
                <a:pos x="546152" y="4753917"/>
              </a:cxn>
              <a:cxn ang="0">
                <a:pos x="546152" y="4757580"/>
              </a:cxn>
              <a:cxn ang="0">
                <a:pos x="528441" y="4766717"/>
              </a:cxn>
              <a:cxn ang="0">
                <a:pos x="469163" y="4777692"/>
              </a:cxn>
              <a:cxn ang="0">
                <a:pos x="328199" y="4817313"/>
              </a:cxn>
              <a:cxn ang="0">
                <a:pos x="239281" y="4817313"/>
              </a:cxn>
              <a:cxn ang="0">
                <a:pos x="249040" y="4791100"/>
              </a:cxn>
              <a:cxn ang="0">
                <a:pos x="267113" y="4769766"/>
              </a:cxn>
              <a:cxn ang="0">
                <a:pos x="267113" y="4749045"/>
              </a:cxn>
              <a:cxn ang="0">
                <a:pos x="292415" y="4749045"/>
              </a:cxn>
              <a:cxn ang="0">
                <a:pos x="346992" y="4793541"/>
              </a:cxn>
              <a:cxn ang="0">
                <a:pos x="328199" y="4817313"/>
              </a:cxn>
              <a:cxn ang="0">
                <a:pos x="15915350" y="4881312"/>
              </a:cxn>
              <a:cxn ang="0">
                <a:pos x="15909571" y="4873386"/>
              </a:cxn>
              <a:cxn ang="0">
                <a:pos x="15903787" y="4866072"/>
              </a:cxn>
              <a:cxn ang="0">
                <a:pos x="15915713" y="4846569"/>
              </a:cxn>
              <a:cxn ang="0">
                <a:pos x="15917884" y="4842908"/>
              </a:cxn>
              <a:cxn ang="0">
                <a:pos x="15917884" y="4838645"/>
              </a:cxn>
              <a:cxn ang="0">
                <a:pos x="15922582" y="4834382"/>
              </a:cxn>
              <a:cxn ang="0">
                <a:pos x="15922582" y="4830111"/>
              </a:cxn>
              <a:cxn ang="0">
                <a:pos x="15918970" y="4824017"/>
              </a:cxn>
              <a:cxn ang="0">
                <a:pos x="15913547" y="4813653"/>
              </a:cxn>
              <a:cxn ang="0">
                <a:pos x="15901616" y="4809999"/>
              </a:cxn>
              <a:cxn ang="0">
                <a:pos x="15892580" y="4824017"/>
              </a:cxn>
              <a:cxn ang="0">
                <a:pos x="15865833" y="4824017"/>
              </a:cxn>
              <a:cxn ang="0">
                <a:pos x="15757397" y="4800244"/>
              </a:cxn>
              <a:cxn ang="0">
                <a:pos x="15731012" y="4800244"/>
              </a:cxn>
              <a:cxn ang="0">
                <a:pos x="15723785" y="4800244"/>
              </a:cxn>
              <a:cxn ang="0">
                <a:pos x="15716197" y="4800244"/>
              </a:cxn>
              <a:cxn ang="0">
                <a:pos x="15691978" y="4800244"/>
              </a:cxn>
              <a:cxn ang="0">
                <a:pos x="15691978" y="4795370"/>
              </a:cxn>
              <a:cxn ang="0">
                <a:pos x="15678603" y="4795370"/>
              </a:cxn>
              <a:cxn ang="0">
                <a:pos x="15665231" y="4817922"/>
              </a:cxn>
              <a:cxn ang="0">
                <a:pos x="15650048" y="4797193"/>
              </a:cxn>
              <a:cxn ang="0">
                <a:pos x="15638846" y="4797193"/>
              </a:cxn>
              <a:cxn ang="0">
                <a:pos x="15638846" y="4775249"/>
              </a:cxn>
              <a:cxn ang="0">
                <a:pos x="15585347" y="4775249"/>
              </a:cxn>
              <a:cxn ang="0">
                <a:pos x="15554263" y="4791709"/>
              </a:cxn>
              <a:cxn ang="0">
                <a:pos x="15534386" y="4797193"/>
              </a:cxn>
              <a:cxn ang="0">
                <a:pos x="15492455" y="4797193"/>
              </a:cxn>
              <a:cxn ang="0">
                <a:pos x="15257152" y="4745383"/>
              </a:cxn>
              <a:cxn ang="0">
                <a:pos x="15226429" y="4725271"/>
              </a:cxn>
              <a:cxn ang="0">
                <a:pos x="15133178" y="4725271"/>
              </a:cxn>
              <a:cxn ang="0">
                <a:pos x="14960041" y="4725271"/>
              </a:cxn>
              <a:cxn ang="0">
                <a:pos x="14947391" y="4714905"/>
              </a:cxn>
              <a:cxn ang="0">
                <a:pos x="14923896" y="4721610"/>
              </a:cxn>
              <a:cxn ang="0">
                <a:pos x="14837870" y="4702718"/>
              </a:cxn>
              <a:cxn ang="0">
                <a:pos x="14784739" y="4723439"/>
              </a:cxn>
              <a:cxn ang="0">
                <a:pos x="14698352" y="4689919"/>
              </a:cxn>
              <a:cxn ang="0">
                <a:pos x="14615216" y="4689919"/>
              </a:cxn>
              <a:cxn ang="0">
                <a:pos x="14521965" y="4663706"/>
              </a:cxn>
              <a:cxn ang="0">
                <a:pos x="14449674" y="4663706"/>
              </a:cxn>
              <a:cxn ang="0">
                <a:pos x="14305095" y="4660045"/>
              </a:cxn>
              <a:cxn ang="0">
                <a:pos x="14305095" y="4642983"/>
              </a:cxn>
              <a:cxn ang="0">
                <a:pos x="14305095" y="4639933"/>
              </a:cxn>
              <a:cxn ang="0">
                <a:pos x="14305095" y="4633228"/>
              </a:cxn>
              <a:cxn ang="0">
                <a:pos x="14302199" y="4633228"/>
              </a:cxn>
              <a:cxn ang="0">
                <a:pos x="14302199" y="4668580"/>
              </a:cxn>
              <a:cxn ang="0">
                <a:pos x="14296420" y="4668580"/>
              </a:cxn>
              <a:cxn ang="0">
                <a:pos x="14139908" y="4662486"/>
              </a:cxn>
              <a:cxn ang="0">
                <a:pos x="14077017" y="4683818"/>
              </a:cxn>
              <a:cxn ang="0">
                <a:pos x="14074851" y="4660655"/>
              </a:cxn>
              <a:cxn ang="0">
                <a:pos x="14061840" y="4618599"/>
              </a:cxn>
              <a:cxn ang="0">
                <a:pos x="13920510" y="4623473"/>
              </a:cxn>
              <a:cxn ang="0">
                <a:pos x="13888703" y="4616770"/>
              </a:cxn>
              <a:cxn ang="0">
                <a:pos x="13800149" y="4640543"/>
              </a:cxn>
              <a:cxn ang="0">
                <a:pos x="13774121" y="4640543"/>
              </a:cxn>
              <a:cxn ang="0">
                <a:pos x="13711953" y="4661265"/>
              </a:cxn>
              <a:cxn ang="0">
                <a:pos x="13706531" y="4661265"/>
              </a:cxn>
              <a:cxn ang="0">
                <a:pos x="13701470" y="4661265"/>
              </a:cxn>
              <a:cxn ang="0">
                <a:pos x="13691352" y="4661265"/>
              </a:cxn>
              <a:cxn ang="0">
                <a:pos x="13684120" y="4652128"/>
              </a:cxn>
              <a:cxn ang="0">
                <a:pos x="13675446" y="4639933"/>
              </a:cxn>
              <a:cxn ang="0">
                <a:pos x="13662797" y="4635059"/>
              </a:cxn>
              <a:cxn ang="0">
                <a:pos x="13662797" y="4639322"/>
              </a:cxn>
              <a:cxn ang="0">
                <a:pos x="13618339" y="4626525"/>
              </a:cxn>
              <a:cxn ang="0">
                <a:pos x="13476649" y="4619820"/>
              </a:cxn>
              <a:cxn ang="0">
                <a:pos x="13472675" y="4619820"/>
              </a:cxn>
              <a:cxn ang="0">
                <a:pos x="13400384" y="4624694"/>
              </a:cxn>
              <a:cxn ang="0">
                <a:pos x="13396047" y="4624694"/>
              </a:cxn>
              <a:cxn ang="0">
                <a:pos x="13341467" y="4596047"/>
              </a:cxn>
              <a:cxn ang="0">
                <a:pos x="13329179" y="4596047"/>
              </a:cxn>
              <a:cxn ang="0">
                <a:pos x="13290501" y="4613727"/>
              </a:cxn>
              <a:cxn ang="0">
                <a:pos x="13218212" y="4617379"/>
              </a:cxn>
              <a:cxn ang="0">
                <a:pos x="13206286" y="4617379"/>
              </a:cxn>
              <a:cxn ang="0">
                <a:pos x="13193636" y="4638102"/>
              </a:cxn>
              <a:cxn ang="0">
                <a:pos x="13187489" y="4638102"/>
              </a:cxn>
              <a:cxn ang="0">
                <a:pos x="13059887" y="4619820"/>
              </a:cxn>
              <a:cxn ang="0">
                <a:pos x="13059887" y="4596047"/>
              </a:cxn>
              <a:cxn ang="0">
                <a:pos x="13047235" y="4596047"/>
              </a:cxn>
              <a:cxn ang="0">
                <a:pos x="13011092" y="4616770"/>
              </a:cxn>
              <a:cxn ang="0">
                <a:pos x="13008202" y="4616770"/>
              </a:cxn>
              <a:cxn ang="0">
                <a:pos x="12981451" y="4592996"/>
              </a:cxn>
              <a:cxn ang="0">
                <a:pos x="12915667" y="4614939"/>
              </a:cxn>
              <a:cxn ang="0">
                <a:pos x="12814101" y="4614939"/>
              </a:cxn>
              <a:cxn ang="0">
                <a:pos x="12808678" y="4614939"/>
              </a:cxn>
              <a:cxn ang="0">
                <a:pos x="12700241" y="4588733"/>
              </a:cxn>
              <a:cxn ang="0">
                <a:pos x="12634101" y="4588733"/>
              </a:cxn>
              <a:cxn ang="0">
                <a:pos x="12540475" y="4588733"/>
              </a:cxn>
              <a:cxn ang="0">
                <a:pos x="12533977" y="4588733"/>
              </a:cxn>
              <a:cxn ang="0">
                <a:pos x="12527828" y="4588733"/>
              </a:cxn>
              <a:cxn ang="0">
                <a:pos x="12521688" y="4588733"/>
              </a:cxn>
              <a:cxn ang="0">
                <a:pos x="12513371" y="4588733"/>
              </a:cxn>
              <a:cxn ang="0">
                <a:pos x="12503253" y="4588733"/>
              </a:cxn>
              <a:cxn ang="0">
                <a:pos x="12500358" y="4588733"/>
              </a:cxn>
              <a:cxn ang="0">
                <a:pos x="12446142" y="4588733"/>
              </a:cxn>
              <a:cxn ang="0">
                <a:pos x="12420480" y="4588733"/>
              </a:cxn>
              <a:cxn ang="0">
                <a:pos x="12407469" y="4583249"/>
              </a:cxn>
              <a:cxn ang="0">
                <a:pos x="12404936" y="4583249"/>
              </a:cxn>
              <a:cxn ang="0">
                <a:pos x="12353973" y="4583249"/>
              </a:cxn>
              <a:cxn ang="0">
                <a:pos x="12341682" y="4583249"/>
              </a:cxn>
              <a:cxn ang="0">
                <a:pos x="12296140" y="4558255"/>
              </a:cxn>
              <a:cxn ang="0">
                <a:pos x="12211558" y="4563740"/>
              </a:cxn>
              <a:cxn ang="0">
                <a:pos x="12175415" y="4560695"/>
              </a:cxn>
              <a:cxn ang="0">
                <a:pos x="12063006" y="4563740"/>
              </a:cxn>
              <a:cxn ang="0">
                <a:pos x="12035172" y="4575324"/>
              </a:cxn>
              <a:cxn ang="0">
                <a:pos x="12033006" y="4578368"/>
              </a:cxn>
              <a:cxn ang="0">
                <a:pos x="12008425" y="4559475"/>
              </a:cxn>
              <a:cxn ang="0">
                <a:pos x="11909387" y="4566180"/>
              </a:cxn>
              <a:cxn ang="0">
                <a:pos x="11901437" y="4580809"/>
              </a:cxn>
              <a:cxn ang="0">
                <a:pos x="11889148" y="4580809"/>
              </a:cxn>
              <a:cxn ang="0">
                <a:pos x="11876495" y="4565569"/>
              </a:cxn>
              <a:cxn ang="0">
                <a:pos x="11850108" y="4560086"/>
              </a:cxn>
              <a:cxn ang="0">
                <a:pos x="11810348" y="4560086"/>
              </a:cxn>
              <a:cxn ang="0">
                <a:pos x="11799503" y="4549111"/>
              </a:cxn>
              <a:cxn ang="0">
                <a:pos x="11769505" y="4515584"/>
              </a:cxn>
              <a:cxn ang="0">
                <a:pos x="11743483" y="4515584"/>
              </a:cxn>
              <a:cxn ang="0">
                <a:pos x="11673721" y="4515584"/>
              </a:cxn>
              <a:cxn ang="0">
                <a:pos x="11663599" y="4510099"/>
              </a:cxn>
              <a:cxn ang="0">
                <a:pos x="11555162" y="4510099"/>
              </a:cxn>
              <a:cxn ang="0">
                <a:pos x="11549745" y="4501564"/>
              </a:cxn>
              <a:cxn ang="0">
                <a:pos x="11549745" y="4510710"/>
              </a:cxn>
              <a:cxn ang="0">
                <a:pos x="11535286" y="4510710"/>
              </a:cxn>
              <a:cxn ang="0">
                <a:pos x="11525162" y="4510710"/>
              </a:cxn>
              <a:cxn ang="0">
                <a:pos x="11513598" y="4510710"/>
              </a:cxn>
              <a:cxn ang="0">
                <a:pos x="11499501" y="4510710"/>
              </a:cxn>
              <a:cxn ang="0">
                <a:pos x="11340101" y="4510710"/>
              </a:cxn>
              <a:cxn ang="0">
                <a:pos x="11333597" y="4506445"/>
              </a:cxn>
              <a:cxn ang="0">
                <a:pos x="11329980" y="4506445"/>
              </a:cxn>
              <a:cxn ang="0">
                <a:pos x="11277207" y="4531431"/>
              </a:cxn>
              <a:cxn ang="0">
                <a:pos x="11277207" y="4527168"/>
              </a:cxn>
              <a:cxn ang="0">
                <a:pos x="11277207" y="4521074"/>
              </a:cxn>
              <a:cxn ang="0">
                <a:pos x="11277207" y="4514979"/>
              </a:cxn>
              <a:cxn ang="0">
                <a:pos x="11263833" y="4494861"/>
              </a:cxn>
              <a:cxn ang="0">
                <a:pos x="11237087" y="4503395"/>
              </a:cxn>
              <a:cxn ang="0">
                <a:pos x="11223352" y="4514370"/>
              </a:cxn>
              <a:cxn ang="0">
                <a:pos x="11219738" y="4514370"/>
              </a:cxn>
              <a:cxn ang="0">
                <a:pos x="11173473" y="4518024"/>
              </a:cxn>
              <a:cxn ang="0">
                <a:pos x="11169859" y="4518024"/>
              </a:cxn>
              <a:cxn ang="0">
                <a:pos x="11157928" y="4513759"/>
              </a:cxn>
              <a:cxn ang="0">
                <a:pos x="11130101" y="4493640"/>
              </a:cxn>
              <a:cxn ang="0">
                <a:pos x="11116003" y="4489987"/>
              </a:cxn>
              <a:cxn ang="0">
                <a:pos x="11100820" y="4450365"/>
              </a:cxn>
              <a:cxn ang="0">
                <a:pos x="11089255" y="4450365"/>
              </a:cxn>
              <a:cxn ang="0">
                <a:pos x="11062865" y="4450365"/>
              </a:cxn>
              <a:cxn ang="0">
                <a:pos x="11067564" y="4462552"/>
              </a:cxn>
              <a:cxn ang="0">
                <a:pos x="11079133" y="4493640"/>
              </a:cxn>
              <a:cxn ang="0">
                <a:pos x="11087809" y="4516804"/>
              </a:cxn>
              <a:cxn ang="0">
                <a:pos x="11080581" y="4516804"/>
              </a:cxn>
              <a:cxn ang="0">
                <a:pos x="11050216" y="4520464"/>
              </a:cxn>
              <a:cxn ang="0">
                <a:pos x="11050216" y="4513150"/>
              </a:cxn>
              <a:cxn ang="0">
                <a:pos x="11047325" y="4513150"/>
              </a:cxn>
              <a:cxn ang="0">
                <a:pos x="11039375" y="4513150"/>
              </a:cxn>
              <a:cxn ang="0">
                <a:pos x="11039375" y="4517413"/>
              </a:cxn>
              <a:cxn ang="0">
                <a:pos x="11039375" y="4536923"/>
              </a:cxn>
              <a:cxn ang="0">
                <a:pos x="10905628" y="4515584"/>
              </a:cxn>
              <a:cxn ang="0">
                <a:pos x="10879606" y="4511930"/>
              </a:cxn>
              <a:cxn ang="0">
                <a:pos x="10867680" y="4516193"/>
              </a:cxn>
              <a:cxn ang="0">
                <a:pos x="10851048" y="4512539"/>
              </a:cxn>
              <a:cxn ang="0">
                <a:pos x="10832250" y="4507658"/>
              </a:cxn>
              <a:cxn ang="0">
                <a:pos x="10822858" y="4480841"/>
              </a:cxn>
              <a:cxn ang="0">
                <a:pos x="10852135" y="4469866"/>
              </a:cxn>
              <a:cxn ang="0">
                <a:pos x="10905628" y="4447314"/>
              </a:cxn>
              <a:cxn ang="0">
                <a:pos x="10847074" y="4447314"/>
              </a:cxn>
              <a:cxn ang="0">
                <a:pos x="10799725" y="4402207"/>
              </a:cxn>
              <a:cxn ang="0">
                <a:pos x="10811650" y="4402207"/>
              </a:cxn>
              <a:cxn ang="0">
                <a:pos x="10932011" y="4379655"/>
              </a:cxn>
              <a:cxn ang="0">
                <a:pos x="10932011" y="4360152"/>
              </a:cxn>
              <a:cxn ang="0">
                <a:pos x="10908522" y="4337600"/>
              </a:cxn>
              <a:cxn ang="0">
                <a:pos x="10987675" y="4337600"/>
              </a:cxn>
              <a:cxn ang="0">
                <a:pos x="11006121" y="4337600"/>
              </a:cxn>
              <a:cxn ang="0">
                <a:pos x="11014071" y="4337600"/>
              </a:cxn>
              <a:cxn ang="0">
                <a:pos x="11081300" y="4318701"/>
              </a:cxn>
              <a:cxn ang="0">
                <a:pos x="11119979" y="4318701"/>
              </a:cxn>
              <a:cxn ang="0">
                <a:pos x="11148172" y="4337600"/>
              </a:cxn>
              <a:cxn ang="0">
                <a:pos x="11162627" y="4341253"/>
              </a:cxn>
              <a:cxn ang="0">
                <a:pos x="11198772" y="4341253"/>
              </a:cxn>
              <a:cxn ang="0">
                <a:pos x="11226966" y="4341253"/>
              </a:cxn>
              <a:cxn ang="0">
                <a:pos x="11232027" y="4337600"/>
              </a:cxn>
              <a:cxn ang="0">
                <a:pos x="11268170" y="4315047"/>
              </a:cxn>
              <a:cxn ang="0">
                <a:pos x="11270698" y="4320530"/>
              </a:cxn>
              <a:cxn ang="0">
                <a:pos x="11309379" y="4333939"/>
              </a:cxn>
              <a:cxn ang="0">
                <a:pos x="11315525" y="4333939"/>
              </a:cxn>
              <a:cxn ang="0">
                <a:pos x="11321305" y="4333939"/>
              </a:cxn>
              <a:cxn ang="0">
                <a:pos x="11548659" y="4336990"/>
              </a:cxn>
              <a:cxn ang="0">
                <a:pos x="11584805" y="4336990"/>
              </a:cxn>
              <a:cxn ang="0">
                <a:pos x="11595651" y="4336990"/>
              </a:cxn>
              <a:cxn ang="0">
                <a:pos x="11600344" y="4336990"/>
              </a:cxn>
              <a:cxn ang="0">
                <a:pos x="11697939" y="4313216"/>
              </a:cxn>
              <a:cxn ang="0">
                <a:pos x="11719625" y="4332719"/>
              </a:cxn>
              <a:cxn ang="0">
                <a:pos x="11799141" y="4332719"/>
              </a:cxn>
              <a:cxn ang="0">
                <a:pos x="11807819" y="4332719"/>
              </a:cxn>
              <a:cxn ang="0">
                <a:pos x="11807819" y="4313827"/>
              </a:cxn>
              <a:cxn ang="0">
                <a:pos x="11807819" y="4307733"/>
              </a:cxn>
              <a:cxn ang="0">
                <a:pos x="11807819" y="4291884"/>
              </a:cxn>
              <a:cxn ang="0">
                <a:pos x="11755409" y="4269331"/>
              </a:cxn>
              <a:cxn ang="0">
                <a:pos x="11765529" y="4269331"/>
              </a:cxn>
              <a:cxn ang="0">
                <a:pos x="11846854" y="4269331"/>
              </a:cxn>
              <a:cxn ang="0">
                <a:pos x="11861316" y="4269331"/>
              </a:cxn>
              <a:cxn ang="0">
                <a:pos x="11883725" y="4273594"/>
              </a:cxn>
              <a:cxn ang="0">
                <a:pos x="11892400" y="4308953"/>
              </a:cxn>
              <a:cxn ang="0">
                <a:pos x="11888426" y="4315047"/>
              </a:cxn>
              <a:cxn ang="0">
                <a:pos x="11888426" y="4336379"/>
              </a:cxn>
              <a:cxn ang="0">
                <a:pos x="11939747" y="4336379"/>
              </a:cxn>
              <a:cxn ang="0">
                <a:pos x="11941919" y="4336379"/>
              </a:cxn>
              <a:cxn ang="0">
                <a:pos x="12033006" y="4358932"/>
              </a:cxn>
              <a:cxn ang="0">
                <a:pos x="12059390" y="4368077"/>
              </a:cxn>
              <a:cxn ang="0">
                <a:pos x="12100595" y="4337600"/>
              </a:cxn>
              <a:cxn ang="0">
                <a:pos x="12108546" y="4337600"/>
              </a:cxn>
              <a:cxn ang="0">
                <a:pos x="12114693" y="4337600"/>
              </a:cxn>
              <a:cxn ang="0">
                <a:pos x="12196020" y="4337600"/>
              </a:cxn>
              <a:cxn ang="0">
                <a:pos x="12202160" y="4337600"/>
              </a:cxn>
              <a:cxn ang="0">
                <a:pos x="12207945" y="4337600"/>
              </a:cxn>
              <a:cxn ang="0">
                <a:pos x="12219872" y="4326015"/>
              </a:cxn>
              <a:cxn ang="0">
                <a:pos x="12234690" y="4312607"/>
              </a:cxn>
              <a:cxn ang="0">
                <a:pos x="12239027" y="4312607"/>
              </a:cxn>
              <a:cxn ang="0">
                <a:pos x="12242279" y="4312607"/>
              </a:cxn>
              <a:cxn ang="0">
                <a:pos x="12246978" y="4312607"/>
              </a:cxn>
              <a:cxn ang="0">
                <a:pos x="12246978" y="4326015"/>
              </a:cxn>
              <a:cxn ang="0">
                <a:pos x="12246978" y="4331505"/>
              </a:cxn>
              <a:cxn ang="0">
                <a:pos x="12273729" y="4309555"/>
              </a:cxn>
              <a:cxn ang="0">
                <a:pos x="12300839" y="4309555"/>
              </a:cxn>
              <a:cxn ang="0">
                <a:pos x="12313491" y="4309555"/>
              </a:cxn>
              <a:cxn ang="0">
                <a:pos x="12327588" y="4330285"/>
              </a:cxn>
              <a:cxn ang="0">
                <a:pos x="12353973" y="4330285"/>
              </a:cxn>
              <a:cxn ang="0">
                <a:pos x="12393734" y="4330285"/>
              </a:cxn>
              <a:cxn ang="0">
                <a:pos x="12434217" y="4305292"/>
              </a:cxn>
              <a:cxn ang="0">
                <a:pos x="12428792" y="4298587"/>
              </a:cxn>
              <a:cxn ang="0">
                <a:pos x="12434576" y="4237633"/>
              </a:cxn>
              <a:cxn ang="0">
                <a:pos x="12436743" y="4237633"/>
              </a:cxn>
              <a:cxn ang="0">
                <a:pos x="12453373" y="4260186"/>
              </a:cxn>
              <a:cxn ang="0">
                <a:pos x="12460600" y="4279078"/>
              </a:cxn>
              <a:cxn ang="0">
                <a:pos x="12437466" y="4296147"/>
              </a:cxn>
              <a:cxn ang="0">
                <a:pos x="12434576" y="4302852"/>
              </a:cxn>
              <a:cxn ang="0">
                <a:pos x="12447950" y="4346745"/>
              </a:cxn>
              <a:cxn ang="0">
                <a:pos x="12460962" y="4346745"/>
              </a:cxn>
              <a:cxn ang="0">
                <a:pos x="12470360" y="4339431"/>
              </a:cxn>
              <a:cxn ang="0">
                <a:pos x="12542648" y="4380266"/>
              </a:cxn>
              <a:cxn ang="0">
                <a:pos x="12544813" y="4388189"/>
              </a:cxn>
              <a:cxn ang="0">
                <a:pos x="12593980" y="4336990"/>
              </a:cxn>
              <a:cxn ang="0">
                <a:pos x="12634822" y="4316267"/>
              </a:cxn>
              <a:cxn ang="0">
                <a:pos x="12727715" y="4324795"/>
              </a:cxn>
              <a:cxn ang="0">
                <a:pos x="12727715" y="4329676"/>
              </a:cxn>
              <a:cxn ang="0">
                <a:pos x="12754460" y="4349177"/>
              </a:cxn>
              <a:cxn ang="0">
                <a:pos x="12806512" y="4330285"/>
              </a:cxn>
              <a:cxn ang="0">
                <a:pos x="12806512" y="4321751"/>
              </a:cxn>
              <a:cxn ang="0">
                <a:pos x="12927598" y="4321751"/>
              </a:cxn>
              <a:cxn ang="0">
                <a:pos x="12955429" y="4326625"/>
              </a:cxn>
              <a:cxn ang="0">
                <a:pos x="12991575" y="4326625"/>
              </a:cxn>
              <a:cxn ang="0">
                <a:pos x="13045430" y="4321751"/>
              </a:cxn>
              <a:cxn ang="0">
                <a:pos x="13057719" y="4297367"/>
              </a:cxn>
              <a:cxn ang="0">
                <a:pos x="13057719" y="4288832"/>
              </a:cxn>
              <a:cxn ang="0">
                <a:pos x="13036757" y="4279078"/>
              </a:cxn>
              <a:cxn ang="0">
                <a:pos x="12991575" y="4279078"/>
              </a:cxn>
              <a:cxn ang="0">
                <a:pos x="12996993" y="4251042"/>
              </a:cxn>
              <a:cxn ang="0">
                <a:pos x="13004226" y="4213250"/>
              </a:cxn>
              <a:cxn ang="0">
                <a:pos x="13084105" y="4234582"/>
              </a:cxn>
              <a:cxn ang="0">
                <a:pos x="13152068" y="4234582"/>
              </a:cxn>
              <a:cxn ang="0">
                <a:pos x="13128199" y="4271765"/>
              </a:cxn>
              <a:cxn ang="0">
                <a:pos x="13098562" y="4322361"/>
              </a:cxn>
              <a:cxn ang="0">
                <a:pos x="13110850" y="4322361"/>
              </a:cxn>
              <a:cxn ang="0">
                <a:pos x="13180986" y="4322361"/>
              </a:cxn>
              <a:cxn ang="0">
                <a:pos x="13191465" y="4326015"/>
              </a:cxn>
              <a:cxn ang="0">
                <a:pos x="13377974" y="4319921"/>
              </a:cxn>
              <a:cxn ang="0">
                <a:pos x="13393157" y="4319921"/>
              </a:cxn>
              <a:cxn ang="0">
                <a:pos x="13398937" y="4319921"/>
              </a:cxn>
              <a:cxn ang="0">
                <a:pos x="13405083" y="4319921"/>
              </a:cxn>
              <a:cxn ang="0">
                <a:pos x="13419542" y="4322971"/>
              </a:cxn>
              <a:cxn ang="0">
                <a:pos x="13458215" y="4322971"/>
              </a:cxn>
              <a:cxn ang="0">
                <a:pos x="13472311" y="4318701"/>
              </a:cxn>
              <a:cxn ang="0">
                <a:pos x="13574606" y="4318701"/>
              </a:cxn>
              <a:cxn ang="0">
                <a:pos x="13660268" y="4318701"/>
              </a:cxn>
              <a:cxn ang="0">
                <a:pos x="13724241" y="4322361"/>
              </a:cxn>
              <a:cxn ang="0">
                <a:pos x="13726412" y="4322361"/>
              </a:cxn>
              <a:cxn ang="0">
                <a:pos x="13805206" y="4322361"/>
              </a:cxn>
              <a:cxn ang="0">
                <a:pos x="13818942" y="4343694"/>
              </a:cxn>
              <a:cxn ang="0">
                <a:pos x="13814242" y="4361983"/>
              </a:cxn>
              <a:cxn ang="0">
                <a:pos x="13807377" y="4386969"/>
              </a:cxn>
              <a:cxn ang="0">
                <a:pos x="13846412" y="4386969"/>
              </a:cxn>
              <a:cxn ang="0">
                <a:pos x="13834848" y="4358322"/>
              </a:cxn>
              <a:cxn ang="0">
                <a:pos x="13823279" y="4344914"/>
              </a:cxn>
              <a:cxn ang="0">
                <a:pos x="13819665" y="4344914"/>
              </a:cxn>
              <a:cxn ang="0">
                <a:pos x="13819665" y="4335159"/>
              </a:cxn>
              <a:cxn ang="0">
                <a:pos x="13819665" y="4327235"/>
              </a:cxn>
              <a:cxn ang="0">
                <a:pos x="13831234" y="4327235"/>
              </a:cxn>
              <a:cxn ang="0">
                <a:pos x="13856533" y="4337600"/>
              </a:cxn>
              <a:cxn ang="0">
                <a:pos x="13872440" y="4366246"/>
              </a:cxn>
              <a:cxn ang="0">
                <a:pos x="13858343" y="4394894"/>
              </a:cxn>
              <a:cxn ang="0">
                <a:pos x="13898464" y="4394894"/>
              </a:cxn>
              <a:cxn ang="0">
                <a:pos x="13898464" y="4364417"/>
              </a:cxn>
              <a:cxn ang="0">
                <a:pos x="13898464" y="4344305"/>
              </a:cxn>
              <a:cxn ang="0">
                <a:pos x="13911836" y="4344305"/>
              </a:cxn>
              <a:cxn ang="0">
                <a:pos x="13941835" y="4352228"/>
              </a:cxn>
              <a:cxn ang="0">
                <a:pos x="13951595" y="4352228"/>
              </a:cxn>
              <a:cxn ang="0">
                <a:pos x="13953404" y="4327235"/>
              </a:cxn>
              <a:cxn ang="0">
                <a:pos x="13991715" y="4327235"/>
              </a:cxn>
              <a:cxn ang="0">
                <a:pos x="13984850" y="4364417"/>
              </a:cxn>
              <a:cxn ang="0">
                <a:pos x="13979789" y="4391850"/>
              </a:cxn>
              <a:cxn ang="0">
                <a:pos x="14019186" y="4391850"/>
              </a:cxn>
              <a:cxn ang="0">
                <a:pos x="14025694" y="4362594"/>
              </a:cxn>
              <a:cxn ang="0">
                <a:pos x="14019186" y="4347354"/>
              </a:cxn>
              <a:cxn ang="0">
                <a:pos x="14085329" y="4321141"/>
              </a:cxn>
              <a:cxn ang="0">
                <a:pos x="14124007" y="4321141"/>
              </a:cxn>
              <a:cxn ang="0">
                <a:pos x="14139191" y="4321141"/>
              </a:cxn>
              <a:cxn ang="0">
                <a:pos x="14152563" y="4317481"/>
              </a:cxn>
              <a:cxn ang="0">
                <a:pos x="14164128" y="4321141"/>
              </a:cxn>
              <a:cxn ang="0">
                <a:pos x="14177139" y="4321141"/>
              </a:cxn>
              <a:cxn ang="0">
                <a:pos x="14201358" y="4321141"/>
              </a:cxn>
              <a:cxn ang="0">
                <a:pos x="14218707" y="4282129"/>
              </a:cxn>
              <a:cxn ang="0">
                <a:pos x="14218707" y="4277255"/>
              </a:cxn>
              <a:cxn ang="0">
                <a:pos x="14218707" y="4254703"/>
              </a:cxn>
              <a:cxn ang="0">
                <a:pos x="14231357" y="4254703"/>
              </a:cxn>
              <a:cxn ang="0">
                <a:pos x="14245454" y="4254703"/>
              </a:cxn>
              <a:cxn ang="0">
                <a:pos x="14271116" y="4254703"/>
              </a:cxn>
              <a:cxn ang="0">
                <a:pos x="14311960" y="4279689"/>
              </a:cxn>
              <a:cxn ang="0">
                <a:pos x="14304371" y="4292495"/>
              </a:cxn>
              <a:cxn ang="0">
                <a:pos x="14304371" y="4295537"/>
              </a:cxn>
              <a:cxn ang="0">
                <a:pos x="14247982" y="4305292"/>
              </a:cxn>
              <a:cxn ang="0">
                <a:pos x="14284128" y="4323582"/>
              </a:cxn>
              <a:cxn ang="0">
                <a:pos x="14327866" y="4323582"/>
              </a:cxn>
              <a:cxn ang="0">
                <a:pos x="14289189" y="4345525"/>
              </a:cxn>
              <a:cxn ang="0">
                <a:pos x="14248344" y="4382706"/>
              </a:cxn>
              <a:cxn ang="0">
                <a:pos x="14248344" y="4392461"/>
              </a:cxn>
              <a:cxn ang="0">
                <a:pos x="14392924" y="4392461"/>
              </a:cxn>
              <a:cxn ang="0">
                <a:pos x="14399070" y="4392461"/>
              </a:cxn>
              <a:cxn ang="0">
                <a:pos x="14449312" y="4392461"/>
              </a:cxn>
              <a:cxn ang="0">
                <a:pos x="14460515" y="4392461"/>
              </a:cxn>
              <a:cxn ang="0">
                <a:pos x="14476783" y="4410132"/>
              </a:cxn>
              <a:cxn ang="0">
                <a:pos x="14503168" y="4393070"/>
              </a:cxn>
              <a:cxn ang="0">
                <a:pos x="14554858" y="4393070"/>
              </a:cxn>
              <a:cxn ang="0">
                <a:pos x="14663292" y="4393070"/>
              </a:cxn>
              <a:cxn ang="0">
                <a:pos x="14663292" y="4397944"/>
              </a:cxn>
              <a:cxn ang="0">
                <a:pos x="14663292" y="4461942"/>
              </a:cxn>
              <a:cxn ang="0">
                <a:pos x="14675942" y="4482061"/>
              </a:cxn>
              <a:cxn ang="0">
                <a:pos x="14681002" y="4472917"/>
              </a:cxn>
              <a:cxn ang="0">
                <a:pos x="14689316" y="4459509"/>
              </a:cxn>
              <a:cxn ang="0">
                <a:pos x="14695819" y="4459509"/>
              </a:cxn>
              <a:cxn ang="0">
                <a:pos x="14701965" y="4459509"/>
              </a:cxn>
              <a:cxn ang="0">
                <a:pos x="14694014" y="4447314"/>
              </a:cxn>
              <a:cxn ang="0">
                <a:pos x="14689316" y="4439999"/>
              </a:cxn>
              <a:cxn ang="0">
                <a:pos x="14677385" y="4411353"/>
              </a:cxn>
              <a:cxn ang="0">
                <a:pos x="14677385" y="4393674"/>
              </a:cxn>
              <a:cxn ang="0">
                <a:pos x="14703413" y="4393674"/>
              </a:cxn>
              <a:cxn ang="0">
                <a:pos x="14717868" y="4393674"/>
              </a:cxn>
              <a:cxn ang="0">
                <a:pos x="14757630" y="4415013"/>
              </a:cxn>
              <a:cxn ang="0">
                <a:pos x="14750037" y="4427811"/>
              </a:cxn>
              <a:cxn ang="0">
                <a:pos x="14743171" y="4439390"/>
              </a:cxn>
              <a:cxn ang="0">
                <a:pos x="14731245" y="4458900"/>
              </a:cxn>
              <a:cxn ang="0">
                <a:pos x="14771728" y="4477791"/>
              </a:cxn>
              <a:cxn ang="0">
                <a:pos x="14769556" y="4483892"/>
              </a:cxn>
              <a:cxn ang="0">
                <a:pos x="14772084" y="4479012"/>
              </a:cxn>
              <a:cxn ang="0">
                <a:pos x="14777507" y="4479012"/>
              </a:cxn>
              <a:cxn ang="0">
                <a:pos x="14783654" y="4479012"/>
              </a:cxn>
              <a:cxn ang="0">
                <a:pos x="14809315" y="4457679"/>
              </a:cxn>
              <a:cxn ang="0">
                <a:pos x="14850520" y="4475358"/>
              </a:cxn>
              <a:cxn ang="0">
                <a:pos x="14857028" y="4475358"/>
              </a:cxn>
              <a:cxn ang="0">
                <a:pos x="14863171" y="4475358"/>
              </a:cxn>
              <a:cxn ang="0">
                <a:pos x="14874377" y="4452805"/>
              </a:cxn>
              <a:cxn ang="0">
                <a:pos x="14879438" y="4443051"/>
              </a:cxn>
              <a:cxn ang="0">
                <a:pos x="14791605" y="4421718"/>
              </a:cxn>
              <a:cxn ang="0">
                <a:pos x="14783291" y="4410742"/>
              </a:cxn>
              <a:cxn ang="0">
                <a:pos x="14838233" y="4410742"/>
              </a:cxn>
              <a:cxn ang="0">
                <a:pos x="14930762" y="4433296"/>
              </a:cxn>
              <a:cxn ang="0">
                <a:pos x="14917026" y="4437566"/>
              </a:cxn>
              <a:cxn ang="0">
                <a:pos x="14913051" y="4452194"/>
              </a:cxn>
              <a:cxn ang="0">
                <a:pos x="14919197" y="4476578"/>
              </a:cxn>
              <a:cxn ang="0">
                <a:pos x="14942693" y="4459509"/>
              </a:cxn>
              <a:cxn ang="0">
                <a:pos x="14988236" y="4471697"/>
              </a:cxn>
              <a:cxn ang="0">
                <a:pos x="14997991" y="4478401"/>
              </a:cxn>
              <a:cxn ang="0">
                <a:pos x="15137515" y="4478401"/>
              </a:cxn>
              <a:cxn ang="0">
                <a:pos x="15165704" y="4501564"/>
              </a:cxn>
              <a:cxn ang="0">
                <a:pos x="15195164" y="4521226"/>
              </a:cxn>
              <a:cxn ang="0">
                <a:pos x="15224458" y="4501674"/>
              </a:cxn>
              <a:cxn ang="0">
                <a:pos x="15224620" y="4501908"/>
              </a:cxn>
              <a:cxn ang="0">
                <a:pos x="15224620" y="4507658"/>
              </a:cxn>
              <a:cxn ang="0">
                <a:pos x="15228596" y="4507658"/>
              </a:cxn>
              <a:cxn ang="0">
                <a:pos x="15224620" y="4501908"/>
              </a:cxn>
              <a:cxn ang="0">
                <a:pos x="15224620" y="4501564"/>
              </a:cxn>
              <a:cxn ang="0">
                <a:pos x="15224458" y="4501674"/>
              </a:cxn>
              <a:cxn ang="0">
                <a:pos x="15223540" y="4500344"/>
              </a:cxn>
              <a:cxn ang="0">
                <a:pos x="15223540" y="4497301"/>
              </a:cxn>
              <a:cxn ang="0">
                <a:pos x="15223540" y="4459509"/>
              </a:cxn>
              <a:cxn ang="0">
                <a:pos x="15262212" y="4455848"/>
              </a:cxn>
              <a:cxn ang="0">
                <a:pos x="15284622" y="4459509"/>
              </a:cxn>
              <a:cxn ang="0">
                <a:pos x="15330889" y="4542406"/>
              </a:cxn>
              <a:cxn ang="0">
                <a:pos x="15559685" y="4542406"/>
              </a:cxn>
              <a:cxn ang="0">
                <a:pos x="15584989" y="4546671"/>
              </a:cxn>
              <a:cxn ang="0">
                <a:pos x="15607399" y="4550331"/>
              </a:cxn>
              <a:cxn ang="0">
                <a:pos x="15571254" y="4569834"/>
              </a:cxn>
              <a:cxn ang="0">
                <a:pos x="15556433" y="4589344"/>
              </a:cxn>
              <a:cxn ang="0">
                <a:pos x="15544507" y="4589344"/>
              </a:cxn>
              <a:cxn ang="0">
                <a:pos x="15543060" y="4586903"/>
              </a:cxn>
              <a:cxn ang="0">
                <a:pos x="15500045" y="4589344"/>
              </a:cxn>
              <a:cxn ang="0">
                <a:pos x="15540166" y="4619210"/>
              </a:cxn>
              <a:cxn ang="0">
                <a:pos x="15546312" y="4619210"/>
              </a:cxn>
              <a:cxn ang="0">
                <a:pos x="15600529" y="4608235"/>
              </a:cxn>
              <a:cxn ang="0">
                <a:pos x="15641373" y="4617379"/>
              </a:cxn>
              <a:cxn ang="0">
                <a:pos x="15709688" y="4681995"/>
              </a:cxn>
              <a:cxn ang="0">
                <a:pos x="15827160" y="4641153"/>
              </a:cxn>
              <a:cxn ang="0">
                <a:pos x="15837281" y="4641153"/>
              </a:cxn>
              <a:cxn ang="0">
                <a:pos x="15839086" y="4641153"/>
              </a:cxn>
              <a:cxn ang="0">
                <a:pos x="15892942" y="4709422"/>
              </a:cxn>
              <a:cxn ang="0">
                <a:pos x="15884266" y="4723439"/>
              </a:cxn>
              <a:cxn ang="0">
                <a:pos x="15840533" y="4729534"/>
              </a:cxn>
              <a:cxn ang="0">
                <a:pos x="15835111" y="4741729"/>
              </a:cxn>
              <a:cxn ang="0">
                <a:pos x="15832582" y="4741729"/>
              </a:cxn>
              <a:cxn ang="0">
                <a:pos x="15813785" y="4749043"/>
              </a:cxn>
              <a:cxn ang="0">
                <a:pos x="15873065" y="4770986"/>
              </a:cxn>
              <a:cxn ang="0">
                <a:pos x="15880291" y="4770986"/>
              </a:cxn>
              <a:cxn ang="0">
                <a:pos x="15992340" y="4746603"/>
              </a:cxn>
              <a:cxn ang="0">
                <a:pos x="15982585" y="4730145"/>
              </a:cxn>
              <a:cxn ang="0">
                <a:pos x="15946439" y="4703938"/>
              </a:cxn>
              <a:cxn ang="0">
                <a:pos x="16024871" y="4703938"/>
              </a:cxn>
              <a:cxn ang="0">
                <a:pos x="16031741" y="4725271"/>
              </a:cxn>
              <a:cxn ang="0">
                <a:pos x="16059931" y="4786224"/>
              </a:cxn>
              <a:cxn ang="0">
                <a:pos x="16060654" y="4792930"/>
              </a:cxn>
              <a:cxn ang="0">
                <a:pos x="16053789" y="4798413"/>
              </a:cxn>
              <a:cxn ang="0">
                <a:pos x="15945354" y="4809388"/>
              </a:cxn>
              <a:cxn ang="0">
                <a:pos x="15999933" y="4852663"/>
              </a:cxn>
              <a:cxn ang="0">
                <a:pos x="15957280" y="4880707"/>
              </a:cxn>
              <a:cxn ang="0">
                <a:pos x="15917522" y="4866072"/>
              </a:cxn>
              <a:cxn ang="0">
                <a:pos x="15915350" y="4876438"/>
              </a:cxn>
              <a:cxn ang="0">
                <a:pos x="15915350" y="4881312"/>
              </a:cxn>
            </a:cxnLst>
            <a:rect l="0" t="0" r="0" b="0"/>
            <a:pathLst>
              <a:path w="15544" h="6760">
                <a:moveTo>
                  <a:pt x="9840" y="6617"/>
                </a:moveTo>
                <a:lnTo>
                  <a:pt x="9871" y="6642"/>
                </a:lnTo>
                <a:lnTo>
                  <a:pt x="9884" y="6617"/>
                </a:lnTo>
                <a:lnTo>
                  <a:pt x="9840" y="6617"/>
                </a:lnTo>
                <a:close/>
                <a:moveTo>
                  <a:pt x="7751" y="6579"/>
                </a:moveTo>
                <a:cubicBezTo>
                  <a:pt x="7736" y="6601"/>
                  <a:pt x="7717" y="6607"/>
                  <a:pt x="7703" y="6610"/>
                </a:cubicBezTo>
                <a:cubicBezTo>
                  <a:pt x="7693" y="6611"/>
                  <a:pt x="7682" y="6612"/>
                  <a:pt x="7674" y="6612"/>
                </a:cubicBezTo>
                <a:cubicBezTo>
                  <a:pt x="7666" y="6612"/>
                  <a:pt x="7654" y="6611"/>
                  <a:pt x="7646" y="6610"/>
                </a:cubicBezTo>
                <a:cubicBezTo>
                  <a:pt x="7649" y="6613"/>
                  <a:pt x="7653" y="6617"/>
                  <a:pt x="7653" y="6618"/>
                </a:cubicBezTo>
                <a:cubicBezTo>
                  <a:pt x="7677" y="6638"/>
                  <a:pt x="7710" y="6648"/>
                  <a:pt x="7735" y="6647"/>
                </a:cubicBezTo>
                <a:lnTo>
                  <a:pt x="7737" y="6647"/>
                </a:lnTo>
                <a:lnTo>
                  <a:pt x="7738" y="6647"/>
                </a:lnTo>
                <a:lnTo>
                  <a:pt x="7740" y="6647"/>
                </a:lnTo>
                <a:lnTo>
                  <a:pt x="7741" y="6647"/>
                </a:lnTo>
                <a:lnTo>
                  <a:pt x="7819" y="6612"/>
                </a:lnTo>
                <a:lnTo>
                  <a:pt x="7791" y="6598"/>
                </a:lnTo>
                <a:lnTo>
                  <a:pt x="7751" y="6579"/>
                </a:lnTo>
                <a:close/>
                <a:moveTo>
                  <a:pt x="7819" y="6612"/>
                </a:moveTo>
                <a:lnTo>
                  <a:pt x="7822" y="6613"/>
                </a:lnTo>
                <a:lnTo>
                  <a:pt x="7823" y="6610"/>
                </a:lnTo>
                <a:lnTo>
                  <a:pt x="7819" y="6612"/>
                </a:lnTo>
                <a:close/>
                <a:moveTo>
                  <a:pt x="7910" y="6525"/>
                </a:moveTo>
                <a:cubicBezTo>
                  <a:pt x="7906" y="6525"/>
                  <a:pt x="7899" y="6533"/>
                  <a:pt x="7896" y="6538"/>
                </a:cubicBezTo>
                <a:lnTo>
                  <a:pt x="7924" y="6538"/>
                </a:lnTo>
                <a:lnTo>
                  <a:pt x="7911" y="6525"/>
                </a:lnTo>
                <a:lnTo>
                  <a:pt x="7910" y="6525"/>
                </a:lnTo>
                <a:close/>
                <a:moveTo>
                  <a:pt x="7924" y="6538"/>
                </a:moveTo>
                <a:lnTo>
                  <a:pt x="7924" y="6540"/>
                </a:lnTo>
                <a:lnTo>
                  <a:pt x="7928" y="6538"/>
                </a:lnTo>
                <a:lnTo>
                  <a:pt x="7924" y="6538"/>
                </a:lnTo>
                <a:close/>
                <a:moveTo>
                  <a:pt x="6941" y="6511"/>
                </a:moveTo>
                <a:lnTo>
                  <a:pt x="6940" y="6512"/>
                </a:lnTo>
                <a:lnTo>
                  <a:pt x="6938" y="6513"/>
                </a:lnTo>
                <a:lnTo>
                  <a:pt x="6938" y="6514"/>
                </a:lnTo>
                <a:lnTo>
                  <a:pt x="6937" y="6514"/>
                </a:lnTo>
                <a:lnTo>
                  <a:pt x="6936" y="6514"/>
                </a:lnTo>
                <a:lnTo>
                  <a:pt x="6935" y="6513"/>
                </a:lnTo>
                <a:lnTo>
                  <a:pt x="6934" y="6513"/>
                </a:lnTo>
                <a:lnTo>
                  <a:pt x="6933" y="6513"/>
                </a:lnTo>
                <a:lnTo>
                  <a:pt x="6932" y="6514"/>
                </a:lnTo>
                <a:lnTo>
                  <a:pt x="6931" y="6514"/>
                </a:lnTo>
                <a:cubicBezTo>
                  <a:pt x="6926" y="6519"/>
                  <a:pt x="6924" y="6524"/>
                  <a:pt x="6924" y="6527"/>
                </a:cubicBezTo>
                <a:cubicBezTo>
                  <a:pt x="6923" y="6533"/>
                  <a:pt x="6930" y="6539"/>
                  <a:pt x="6935" y="6538"/>
                </a:cubicBezTo>
                <a:lnTo>
                  <a:pt x="6935" y="6540"/>
                </a:lnTo>
                <a:cubicBezTo>
                  <a:pt x="6940" y="6531"/>
                  <a:pt x="6941" y="6519"/>
                  <a:pt x="6941" y="6511"/>
                </a:cubicBezTo>
                <a:close/>
                <a:moveTo>
                  <a:pt x="8035" y="6441"/>
                </a:moveTo>
                <a:lnTo>
                  <a:pt x="8314" y="6441"/>
                </a:lnTo>
                <a:cubicBezTo>
                  <a:pt x="8297" y="6446"/>
                  <a:pt x="8274" y="6455"/>
                  <a:pt x="8261" y="6460"/>
                </a:cubicBezTo>
                <a:cubicBezTo>
                  <a:pt x="8221" y="6474"/>
                  <a:pt x="8176" y="6489"/>
                  <a:pt x="8141" y="6488"/>
                </a:cubicBezTo>
                <a:cubicBezTo>
                  <a:pt x="8107" y="6490"/>
                  <a:pt x="8066" y="6473"/>
                  <a:pt x="8035" y="6441"/>
                </a:cubicBezTo>
                <a:close/>
                <a:moveTo>
                  <a:pt x="9333" y="6429"/>
                </a:moveTo>
                <a:cubicBezTo>
                  <a:pt x="9334" y="6433"/>
                  <a:pt x="9338" y="6436"/>
                  <a:pt x="9339" y="6437"/>
                </a:cubicBezTo>
                <a:cubicBezTo>
                  <a:pt x="9353" y="6455"/>
                  <a:pt x="9377" y="6459"/>
                  <a:pt x="9395" y="6459"/>
                </a:cubicBezTo>
                <a:cubicBezTo>
                  <a:pt x="9402" y="6459"/>
                  <a:pt x="9414" y="6458"/>
                  <a:pt x="9419" y="6458"/>
                </a:cubicBezTo>
                <a:cubicBezTo>
                  <a:pt x="9427" y="6457"/>
                  <a:pt x="9438" y="6457"/>
                  <a:pt x="9442" y="6457"/>
                </a:cubicBezTo>
                <a:lnTo>
                  <a:pt x="9474" y="6457"/>
                </a:lnTo>
                <a:cubicBezTo>
                  <a:pt x="9513" y="6452"/>
                  <a:pt x="9573" y="6450"/>
                  <a:pt x="9597" y="6450"/>
                </a:cubicBezTo>
                <a:cubicBezTo>
                  <a:pt x="9658" y="6450"/>
                  <a:pt x="9742" y="6455"/>
                  <a:pt x="9787" y="6458"/>
                </a:cubicBezTo>
                <a:cubicBezTo>
                  <a:pt x="9845" y="6462"/>
                  <a:pt x="9926" y="6466"/>
                  <a:pt x="9968" y="6466"/>
                </a:cubicBezTo>
                <a:cubicBezTo>
                  <a:pt x="10002" y="6466"/>
                  <a:pt x="10055" y="6464"/>
                  <a:pt x="10074" y="6461"/>
                </a:cubicBezTo>
                <a:lnTo>
                  <a:pt x="10210" y="6461"/>
                </a:lnTo>
                <a:lnTo>
                  <a:pt x="10211" y="6462"/>
                </a:lnTo>
                <a:lnTo>
                  <a:pt x="10213" y="6462"/>
                </a:lnTo>
                <a:lnTo>
                  <a:pt x="10214" y="6462"/>
                </a:lnTo>
                <a:lnTo>
                  <a:pt x="10091" y="6575"/>
                </a:lnTo>
                <a:lnTo>
                  <a:pt x="9800" y="6727"/>
                </a:lnTo>
                <a:lnTo>
                  <a:pt x="9786" y="6727"/>
                </a:lnTo>
                <a:cubicBezTo>
                  <a:pt x="9766" y="6728"/>
                  <a:pt x="9736" y="6728"/>
                  <a:pt x="9723" y="6728"/>
                </a:cubicBezTo>
                <a:cubicBezTo>
                  <a:pt x="9657" y="6728"/>
                  <a:pt x="9581" y="6725"/>
                  <a:pt x="9522" y="6721"/>
                </a:cubicBezTo>
                <a:lnTo>
                  <a:pt x="9506" y="6714"/>
                </a:lnTo>
                <a:lnTo>
                  <a:pt x="9495" y="6714"/>
                </a:lnTo>
                <a:cubicBezTo>
                  <a:pt x="9489" y="6713"/>
                  <a:pt x="9479" y="6713"/>
                  <a:pt x="9476" y="6713"/>
                </a:cubicBezTo>
                <a:cubicBezTo>
                  <a:pt x="9449" y="6712"/>
                  <a:pt x="9419" y="6726"/>
                  <a:pt x="9397" y="6735"/>
                </a:cubicBezTo>
                <a:cubicBezTo>
                  <a:pt x="9384" y="6741"/>
                  <a:pt x="9366" y="6748"/>
                  <a:pt x="9356" y="6751"/>
                </a:cubicBezTo>
                <a:lnTo>
                  <a:pt x="9357" y="6750"/>
                </a:lnTo>
                <a:lnTo>
                  <a:pt x="9357" y="6749"/>
                </a:lnTo>
                <a:lnTo>
                  <a:pt x="9357" y="6747"/>
                </a:lnTo>
                <a:lnTo>
                  <a:pt x="9356" y="6746"/>
                </a:lnTo>
                <a:lnTo>
                  <a:pt x="9356" y="6727"/>
                </a:lnTo>
                <a:cubicBezTo>
                  <a:pt x="9271" y="6658"/>
                  <a:pt x="9332" y="6716"/>
                  <a:pt x="9306" y="6697"/>
                </a:cubicBezTo>
                <a:cubicBezTo>
                  <a:pt x="9287" y="6696"/>
                  <a:pt x="9266" y="6702"/>
                  <a:pt x="9251" y="6710"/>
                </a:cubicBezTo>
                <a:lnTo>
                  <a:pt x="9214" y="6726"/>
                </a:lnTo>
                <a:lnTo>
                  <a:pt x="9205" y="6726"/>
                </a:lnTo>
                <a:lnTo>
                  <a:pt x="9083" y="6731"/>
                </a:lnTo>
                <a:lnTo>
                  <a:pt x="9073" y="6731"/>
                </a:lnTo>
                <a:cubicBezTo>
                  <a:pt x="9062" y="6727"/>
                  <a:pt x="9050" y="6725"/>
                  <a:pt x="9041" y="6726"/>
                </a:cubicBezTo>
                <a:cubicBezTo>
                  <a:pt x="9028" y="6706"/>
                  <a:pt x="9001" y="6694"/>
                  <a:pt x="8979" y="6694"/>
                </a:cubicBezTo>
                <a:cubicBezTo>
                  <a:pt x="8976" y="6694"/>
                  <a:pt x="8970" y="6695"/>
                  <a:pt x="8968" y="6695"/>
                </a:cubicBezTo>
                <a:cubicBezTo>
                  <a:pt x="8966" y="6695"/>
                  <a:pt x="8963" y="6695"/>
                  <a:pt x="8962" y="6695"/>
                </a:cubicBezTo>
                <a:cubicBezTo>
                  <a:pt x="8952" y="6696"/>
                  <a:pt x="8938" y="6693"/>
                  <a:pt x="8930" y="6690"/>
                </a:cubicBezTo>
                <a:cubicBezTo>
                  <a:pt x="8906" y="6681"/>
                  <a:pt x="8890" y="6654"/>
                  <a:pt x="8890" y="6631"/>
                </a:cubicBezTo>
                <a:lnTo>
                  <a:pt x="8791" y="6631"/>
                </a:lnTo>
                <a:cubicBezTo>
                  <a:pt x="8819" y="6675"/>
                  <a:pt x="8803" y="6649"/>
                  <a:pt x="8813" y="6664"/>
                </a:cubicBezTo>
                <a:cubicBezTo>
                  <a:pt x="8820" y="6674"/>
                  <a:pt x="8828" y="6687"/>
                  <a:pt x="8832" y="6695"/>
                </a:cubicBezTo>
                <a:lnTo>
                  <a:pt x="8856" y="6730"/>
                </a:lnTo>
                <a:lnTo>
                  <a:pt x="8838" y="6730"/>
                </a:lnTo>
                <a:lnTo>
                  <a:pt x="8757" y="6735"/>
                </a:lnTo>
                <a:lnTo>
                  <a:pt x="8757" y="6725"/>
                </a:lnTo>
                <a:lnTo>
                  <a:pt x="8729" y="6725"/>
                </a:lnTo>
                <a:lnTo>
                  <a:pt x="8729" y="6735"/>
                </a:lnTo>
                <a:lnTo>
                  <a:pt x="8729" y="6736"/>
                </a:lnTo>
                <a:lnTo>
                  <a:pt x="8729" y="6737"/>
                </a:lnTo>
                <a:lnTo>
                  <a:pt x="8729" y="6738"/>
                </a:lnTo>
                <a:lnTo>
                  <a:pt x="8729" y="6739"/>
                </a:lnTo>
                <a:lnTo>
                  <a:pt x="8729" y="6740"/>
                </a:lnTo>
                <a:lnTo>
                  <a:pt x="8729" y="6741"/>
                </a:lnTo>
                <a:lnTo>
                  <a:pt x="8729" y="6742"/>
                </a:lnTo>
                <a:lnTo>
                  <a:pt x="8729" y="6743"/>
                </a:lnTo>
                <a:lnTo>
                  <a:pt x="8729" y="6744"/>
                </a:lnTo>
                <a:lnTo>
                  <a:pt x="8729" y="6753"/>
                </a:lnTo>
                <a:lnTo>
                  <a:pt x="8729" y="6754"/>
                </a:lnTo>
                <a:lnTo>
                  <a:pt x="8729" y="6756"/>
                </a:lnTo>
                <a:lnTo>
                  <a:pt x="8729" y="6757"/>
                </a:lnTo>
                <a:lnTo>
                  <a:pt x="8729" y="6760"/>
                </a:lnTo>
                <a:cubicBezTo>
                  <a:pt x="8700" y="6754"/>
                  <a:pt x="8658" y="6753"/>
                  <a:pt x="8638" y="6753"/>
                </a:cubicBezTo>
                <a:cubicBezTo>
                  <a:pt x="8620" y="6753"/>
                  <a:pt x="8591" y="6753"/>
                  <a:pt x="8582" y="6754"/>
                </a:cubicBezTo>
                <a:cubicBezTo>
                  <a:pt x="8563" y="6754"/>
                  <a:pt x="8534" y="6755"/>
                  <a:pt x="8525" y="6755"/>
                </a:cubicBezTo>
                <a:cubicBezTo>
                  <a:pt x="8476" y="6756"/>
                  <a:pt x="8413" y="6747"/>
                  <a:pt x="8375" y="6729"/>
                </a:cubicBezTo>
                <a:cubicBezTo>
                  <a:pt x="8365" y="6710"/>
                  <a:pt x="8351" y="6700"/>
                  <a:pt x="8340" y="6700"/>
                </a:cubicBezTo>
                <a:cubicBezTo>
                  <a:pt x="8329" y="6699"/>
                  <a:pt x="8315" y="6710"/>
                  <a:pt x="8306" y="6723"/>
                </a:cubicBezTo>
                <a:cubicBezTo>
                  <a:pt x="8296" y="6726"/>
                  <a:pt x="8284" y="6729"/>
                  <a:pt x="8275" y="6729"/>
                </a:cubicBezTo>
                <a:lnTo>
                  <a:pt x="8231" y="6724"/>
                </a:lnTo>
                <a:cubicBezTo>
                  <a:pt x="8214" y="6723"/>
                  <a:pt x="8195" y="6720"/>
                  <a:pt x="8181" y="6716"/>
                </a:cubicBezTo>
                <a:cubicBezTo>
                  <a:pt x="8165" y="6713"/>
                  <a:pt x="8155" y="6696"/>
                  <a:pt x="8156" y="6684"/>
                </a:cubicBezTo>
                <a:cubicBezTo>
                  <a:pt x="8156" y="6682"/>
                  <a:pt x="8157" y="6677"/>
                  <a:pt x="8157" y="6677"/>
                </a:cubicBezTo>
                <a:cubicBezTo>
                  <a:pt x="8157" y="6661"/>
                  <a:pt x="8177" y="6658"/>
                  <a:pt x="8193" y="6659"/>
                </a:cubicBezTo>
                <a:cubicBezTo>
                  <a:pt x="8200" y="6658"/>
                  <a:pt x="8211" y="6659"/>
                  <a:pt x="8216" y="6659"/>
                </a:cubicBezTo>
                <a:cubicBezTo>
                  <a:pt x="8222" y="6660"/>
                  <a:pt x="8230" y="6660"/>
                  <a:pt x="8233" y="6660"/>
                </a:cubicBezTo>
                <a:cubicBezTo>
                  <a:pt x="8240" y="6659"/>
                  <a:pt x="8250" y="6659"/>
                  <a:pt x="8254" y="6659"/>
                </a:cubicBezTo>
                <a:cubicBezTo>
                  <a:pt x="8260" y="6659"/>
                  <a:pt x="8272" y="6659"/>
                  <a:pt x="8275" y="6659"/>
                </a:cubicBezTo>
                <a:cubicBezTo>
                  <a:pt x="8281" y="6660"/>
                  <a:pt x="8292" y="6660"/>
                  <a:pt x="8294" y="6660"/>
                </a:cubicBezTo>
                <a:cubicBezTo>
                  <a:pt x="8324" y="6661"/>
                  <a:pt x="8358" y="6652"/>
                  <a:pt x="8375" y="6626"/>
                </a:cubicBezTo>
                <a:lnTo>
                  <a:pt x="8221" y="6626"/>
                </a:lnTo>
                <a:cubicBezTo>
                  <a:pt x="8215" y="6627"/>
                  <a:pt x="8205" y="6628"/>
                  <a:pt x="8203" y="6627"/>
                </a:cubicBezTo>
                <a:cubicBezTo>
                  <a:pt x="8157" y="6629"/>
                  <a:pt x="8110" y="6597"/>
                  <a:pt x="8094" y="6559"/>
                </a:cubicBezTo>
                <a:lnTo>
                  <a:pt x="8127" y="6559"/>
                </a:lnTo>
                <a:cubicBezTo>
                  <a:pt x="8150" y="6561"/>
                  <a:pt x="8184" y="6563"/>
                  <a:pt x="8198" y="6562"/>
                </a:cubicBezTo>
                <a:cubicBezTo>
                  <a:pt x="8280" y="6564"/>
                  <a:pt x="8375" y="6548"/>
                  <a:pt x="8445" y="6525"/>
                </a:cubicBezTo>
                <a:lnTo>
                  <a:pt x="8445" y="6497"/>
                </a:lnTo>
                <a:lnTo>
                  <a:pt x="8444" y="6497"/>
                </a:lnTo>
                <a:lnTo>
                  <a:pt x="8442" y="6497"/>
                </a:lnTo>
                <a:cubicBezTo>
                  <a:pt x="8416" y="6497"/>
                  <a:pt x="8393" y="6482"/>
                  <a:pt x="8384" y="6462"/>
                </a:cubicBezTo>
                <a:lnTo>
                  <a:pt x="8662" y="6462"/>
                </a:lnTo>
                <a:cubicBezTo>
                  <a:pt x="8679" y="6438"/>
                  <a:pt x="8706" y="6432"/>
                  <a:pt x="8723" y="6432"/>
                </a:cubicBezTo>
                <a:cubicBezTo>
                  <a:pt x="8737" y="6432"/>
                  <a:pt x="8758" y="6436"/>
                  <a:pt x="8767" y="6437"/>
                </a:cubicBezTo>
                <a:cubicBezTo>
                  <a:pt x="8780" y="6439"/>
                  <a:pt x="8798" y="6441"/>
                  <a:pt x="8806" y="6441"/>
                </a:cubicBezTo>
                <a:cubicBezTo>
                  <a:pt x="8817" y="6442"/>
                  <a:pt x="8833" y="6437"/>
                  <a:pt x="8839" y="6434"/>
                </a:cubicBezTo>
                <a:lnTo>
                  <a:pt x="8941" y="6434"/>
                </a:lnTo>
                <a:cubicBezTo>
                  <a:pt x="8955" y="6453"/>
                  <a:pt x="8981" y="6464"/>
                  <a:pt x="9002" y="6463"/>
                </a:cubicBezTo>
                <a:cubicBezTo>
                  <a:pt x="9006" y="6464"/>
                  <a:pt x="9013" y="6463"/>
                  <a:pt x="9015" y="6462"/>
                </a:cubicBezTo>
                <a:lnTo>
                  <a:pt x="9055" y="6469"/>
                </a:lnTo>
                <a:cubicBezTo>
                  <a:pt x="9070" y="6464"/>
                  <a:pt x="9089" y="6461"/>
                  <a:pt x="9101" y="6461"/>
                </a:cubicBezTo>
                <a:cubicBezTo>
                  <a:pt x="9117" y="6461"/>
                  <a:pt x="9136" y="6465"/>
                  <a:pt x="9150" y="6469"/>
                </a:cubicBezTo>
                <a:lnTo>
                  <a:pt x="9224" y="6469"/>
                </a:lnTo>
                <a:lnTo>
                  <a:pt x="9237" y="6462"/>
                </a:lnTo>
                <a:lnTo>
                  <a:pt x="9333" y="6429"/>
                </a:lnTo>
                <a:close/>
                <a:moveTo>
                  <a:pt x="7683" y="6341"/>
                </a:moveTo>
                <a:lnTo>
                  <a:pt x="7704" y="6341"/>
                </a:lnTo>
                <a:cubicBezTo>
                  <a:pt x="7724" y="6343"/>
                  <a:pt x="7743" y="6361"/>
                  <a:pt x="7755" y="6373"/>
                </a:cubicBezTo>
                <a:cubicBezTo>
                  <a:pt x="7771" y="6390"/>
                  <a:pt x="7793" y="6406"/>
                  <a:pt x="7814" y="6405"/>
                </a:cubicBezTo>
                <a:lnTo>
                  <a:pt x="7816" y="6405"/>
                </a:lnTo>
                <a:lnTo>
                  <a:pt x="7818" y="6405"/>
                </a:lnTo>
                <a:lnTo>
                  <a:pt x="7821" y="6405"/>
                </a:lnTo>
                <a:lnTo>
                  <a:pt x="7823" y="6405"/>
                </a:lnTo>
                <a:cubicBezTo>
                  <a:pt x="7829" y="6405"/>
                  <a:pt x="7836" y="6405"/>
                  <a:pt x="7839" y="6405"/>
                </a:cubicBezTo>
                <a:lnTo>
                  <a:pt x="7840" y="6405"/>
                </a:lnTo>
                <a:cubicBezTo>
                  <a:pt x="7845" y="6405"/>
                  <a:pt x="7852" y="6405"/>
                  <a:pt x="7856" y="6405"/>
                </a:cubicBezTo>
                <a:lnTo>
                  <a:pt x="7887" y="6410"/>
                </a:lnTo>
                <a:lnTo>
                  <a:pt x="7893" y="6410"/>
                </a:lnTo>
                <a:lnTo>
                  <a:pt x="7893" y="6413"/>
                </a:lnTo>
                <a:lnTo>
                  <a:pt x="7893" y="6416"/>
                </a:lnTo>
                <a:cubicBezTo>
                  <a:pt x="7892" y="6440"/>
                  <a:pt x="7914" y="6461"/>
                  <a:pt x="7929" y="6475"/>
                </a:cubicBezTo>
                <a:cubicBezTo>
                  <a:pt x="7947" y="6491"/>
                  <a:pt x="7965" y="6513"/>
                  <a:pt x="7964" y="6534"/>
                </a:cubicBezTo>
                <a:lnTo>
                  <a:pt x="7964" y="6537"/>
                </a:lnTo>
                <a:lnTo>
                  <a:pt x="7964" y="6540"/>
                </a:lnTo>
                <a:lnTo>
                  <a:pt x="7964" y="6542"/>
                </a:lnTo>
                <a:lnTo>
                  <a:pt x="8031" y="6542"/>
                </a:lnTo>
                <a:lnTo>
                  <a:pt x="8031" y="6544"/>
                </a:lnTo>
                <a:lnTo>
                  <a:pt x="8031" y="6545"/>
                </a:lnTo>
                <a:lnTo>
                  <a:pt x="8031" y="6546"/>
                </a:lnTo>
                <a:lnTo>
                  <a:pt x="8031" y="6547"/>
                </a:lnTo>
                <a:lnTo>
                  <a:pt x="8031" y="6550"/>
                </a:lnTo>
                <a:lnTo>
                  <a:pt x="8031" y="6551"/>
                </a:lnTo>
                <a:lnTo>
                  <a:pt x="8031" y="6552"/>
                </a:lnTo>
                <a:lnTo>
                  <a:pt x="8031" y="6554"/>
                </a:lnTo>
                <a:cubicBezTo>
                  <a:pt x="8030" y="6583"/>
                  <a:pt x="8004" y="6605"/>
                  <a:pt x="7977" y="6604"/>
                </a:cubicBezTo>
                <a:lnTo>
                  <a:pt x="7975" y="6604"/>
                </a:lnTo>
                <a:lnTo>
                  <a:pt x="7974" y="6604"/>
                </a:lnTo>
                <a:lnTo>
                  <a:pt x="7860" y="6611"/>
                </a:lnTo>
                <a:cubicBezTo>
                  <a:pt x="7887" y="6668"/>
                  <a:pt x="7923" y="6649"/>
                  <a:pt x="7955" y="6656"/>
                </a:cubicBezTo>
                <a:cubicBezTo>
                  <a:pt x="7986" y="6655"/>
                  <a:pt x="8029" y="6661"/>
                  <a:pt x="8055" y="6683"/>
                </a:cubicBezTo>
                <a:lnTo>
                  <a:pt x="8051" y="6683"/>
                </a:lnTo>
                <a:lnTo>
                  <a:pt x="8047" y="6683"/>
                </a:lnTo>
                <a:cubicBezTo>
                  <a:pt x="7974" y="6682"/>
                  <a:pt x="7891" y="6695"/>
                  <a:pt x="7826" y="6714"/>
                </a:cubicBezTo>
                <a:cubicBezTo>
                  <a:pt x="7804" y="6718"/>
                  <a:pt x="7776" y="6721"/>
                  <a:pt x="7752" y="6722"/>
                </a:cubicBezTo>
                <a:cubicBezTo>
                  <a:pt x="7727" y="6719"/>
                  <a:pt x="7693" y="6717"/>
                  <a:pt x="7674" y="6717"/>
                </a:cubicBezTo>
                <a:cubicBezTo>
                  <a:pt x="7622" y="6716"/>
                  <a:pt x="7554" y="6725"/>
                  <a:pt x="7513" y="6736"/>
                </a:cubicBezTo>
                <a:cubicBezTo>
                  <a:pt x="7500" y="6739"/>
                  <a:pt x="7483" y="6741"/>
                  <a:pt x="7472" y="6741"/>
                </a:cubicBezTo>
                <a:cubicBezTo>
                  <a:pt x="7458" y="6741"/>
                  <a:pt x="7441" y="6738"/>
                  <a:pt x="7430" y="6735"/>
                </a:cubicBezTo>
                <a:cubicBezTo>
                  <a:pt x="7404" y="6729"/>
                  <a:pt x="7377" y="6713"/>
                  <a:pt x="7358" y="6694"/>
                </a:cubicBezTo>
                <a:cubicBezTo>
                  <a:pt x="7350" y="6696"/>
                  <a:pt x="7337" y="6701"/>
                  <a:pt x="7331" y="6703"/>
                </a:cubicBezTo>
                <a:cubicBezTo>
                  <a:pt x="7320" y="6709"/>
                  <a:pt x="7304" y="6714"/>
                  <a:pt x="7295" y="6713"/>
                </a:cubicBezTo>
                <a:cubicBezTo>
                  <a:pt x="7283" y="6715"/>
                  <a:pt x="7267" y="6706"/>
                  <a:pt x="7257" y="6694"/>
                </a:cubicBezTo>
                <a:lnTo>
                  <a:pt x="7191" y="6721"/>
                </a:lnTo>
                <a:cubicBezTo>
                  <a:pt x="7141" y="6709"/>
                  <a:pt x="7081" y="6704"/>
                  <a:pt x="7038" y="6704"/>
                </a:cubicBezTo>
                <a:cubicBezTo>
                  <a:pt x="6999" y="6703"/>
                  <a:pt x="6949" y="6708"/>
                  <a:pt x="6917" y="6714"/>
                </a:cubicBezTo>
                <a:cubicBezTo>
                  <a:pt x="6897" y="6718"/>
                  <a:pt x="6865" y="6719"/>
                  <a:pt x="6854" y="6719"/>
                </a:cubicBezTo>
                <a:cubicBezTo>
                  <a:pt x="6816" y="6719"/>
                  <a:pt x="6763" y="6713"/>
                  <a:pt x="6735" y="6709"/>
                </a:cubicBezTo>
                <a:cubicBezTo>
                  <a:pt x="6699" y="6705"/>
                  <a:pt x="6648" y="6700"/>
                  <a:pt x="6622" y="6701"/>
                </a:cubicBezTo>
                <a:cubicBezTo>
                  <a:pt x="6590" y="6700"/>
                  <a:pt x="6544" y="6707"/>
                  <a:pt x="6522" y="6714"/>
                </a:cubicBezTo>
                <a:cubicBezTo>
                  <a:pt x="6523" y="6707"/>
                  <a:pt x="6523" y="6697"/>
                  <a:pt x="6523" y="6692"/>
                </a:cubicBezTo>
                <a:lnTo>
                  <a:pt x="6523" y="6691"/>
                </a:lnTo>
                <a:cubicBezTo>
                  <a:pt x="6523" y="6683"/>
                  <a:pt x="6523" y="6674"/>
                  <a:pt x="6522" y="6668"/>
                </a:cubicBezTo>
                <a:cubicBezTo>
                  <a:pt x="6450" y="6614"/>
                  <a:pt x="6604" y="6639"/>
                  <a:pt x="6355" y="6579"/>
                </a:cubicBezTo>
                <a:cubicBezTo>
                  <a:pt x="6250" y="6646"/>
                  <a:pt x="6316" y="6595"/>
                  <a:pt x="6278" y="6613"/>
                </a:cubicBezTo>
                <a:cubicBezTo>
                  <a:pt x="6273" y="6613"/>
                  <a:pt x="6265" y="6612"/>
                  <a:pt x="6261" y="6611"/>
                </a:cubicBezTo>
                <a:lnTo>
                  <a:pt x="5907" y="6611"/>
                </a:lnTo>
                <a:lnTo>
                  <a:pt x="5762" y="6523"/>
                </a:lnTo>
                <a:lnTo>
                  <a:pt x="5763" y="6523"/>
                </a:lnTo>
                <a:cubicBezTo>
                  <a:pt x="5767" y="6521"/>
                  <a:pt x="5774" y="6518"/>
                  <a:pt x="5777" y="6517"/>
                </a:cubicBezTo>
                <a:cubicBezTo>
                  <a:pt x="5782" y="6515"/>
                  <a:pt x="5788" y="6512"/>
                  <a:pt x="5790" y="6511"/>
                </a:cubicBezTo>
                <a:lnTo>
                  <a:pt x="5790" y="6512"/>
                </a:lnTo>
                <a:lnTo>
                  <a:pt x="5789" y="6513"/>
                </a:lnTo>
                <a:lnTo>
                  <a:pt x="5789" y="6514"/>
                </a:lnTo>
                <a:lnTo>
                  <a:pt x="5789" y="6515"/>
                </a:lnTo>
                <a:lnTo>
                  <a:pt x="5789" y="6517"/>
                </a:lnTo>
                <a:cubicBezTo>
                  <a:pt x="5794" y="6539"/>
                  <a:pt x="5819" y="6558"/>
                  <a:pt x="5837" y="6555"/>
                </a:cubicBezTo>
                <a:cubicBezTo>
                  <a:pt x="5851" y="6556"/>
                  <a:pt x="5872" y="6547"/>
                  <a:pt x="5885" y="6538"/>
                </a:cubicBezTo>
                <a:lnTo>
                  <a:pt x="5989" y="6538"/>
                </a:lnTo>
                <a:lnTo>
                  <a:pt x="5995" y="6532"/>
                </a:lnTo>
                <a:cubicBezTo>
                  <a:pt x="6033" y="6540"/>
                  <a:pt x="6082" y="6543"/>
                  <a:pt x="6115" y="6543"/>
                </a:cubicBezTo>
                <a:lnTo>
                  <a:pt x="6119" y="6543"/>
                </a:lnTo>
                <a:cubicBezTo>
                  <a:pt x="6158" y="6544"/>
                  <a:pt x="6206" y="6538"/>
                  <a:pt x="6239" y="6532"/>
                </a:cubicBezTo>
                <a:cubicBezTo>
                  <a:pt x="6248" y="6527"/>
                  <a:pt x="6262" y="6525"/>
                  <a:pt x="6269" y="6526"/>
                </a:cubicBezTo>
                <a:cubicBezTo>
                  <a:pt x="6293" y="6525"/>
                  <a:pt x="6319" y="6539"/>
                  <a:pt x="6329" y="6558"/>
                </a:cubicBezTo>
                <a:lnTo>
                  <a:pt x="6349" y="6570"/>
                </a:lnTo>
                <a:lnTo>
                  <a:pt x="6349" y="6546"/>
                </a:lnTo>
                <a:cubicBezTo>
                  <a:pt x="6404" y="6552"/>
                  <a:pt x="6472" y="6555"/>
                  <a:pt x="6518" y="6555"/>
                </a:cubicBezTo>
                <a:cubicBezTo>
                  <a:pt x="6625" y="6557"/>
                  <a:pt x="6763" y="6541"/>
                  <a:pt x="6743" y="6509"/>
                </a:cubicBezTo>
                <a:cubicBezTo>
                  <a:pt x="6744" y="6492"/>
                  <a:pt x="6720" y="6467"/>
                  <a:pt x="6701" y="6449"/>
                </a:cubicBezTo>
                <a:cubicBezTo>
                  <a:pt x="6721" y="6446"/>
                  <a:pt x="6750" y="6445"/>
                  <a:pt x="6764" y="6445"/>
                </a:cubicBezTo>
                <a:cubicBezTo>
                  <a:pt x="6824" y="6444"/>
                  <a:pt x="6894" y="6459"/>
                  <a:pt x="6944" y="6479"/>
                </a:cubicBezTo>
                <a:lnTo>
                  <a:pt x="6951" y="6472"/>
                </a:lnTo>
                <a:cubicBezTo>
                  <a:pt x="6964" y="6449"/>
                  <a:pt x="6993" y="6446"/>
                  <a:pt x="7016" y="6446"/>
                </a:cubicBezTo>
                <a:cubicBezTo>
                  <a:pt x="7021" y="6446"/>
                  <a:pt x="7029" y="6446"/>
                  <a:pt x="7031" y="6446"/>
                </a:cubicBezTo>
                <a:cubicBezTo>
                  <a:pt x="7037" y="6446"/>
                  <a:pt x="7045" y="6446"/>
                  <a:pt x="7047" y="6446"/>
                </a:cubicBezTo>
                <a:cubicBezTo>
                  <a:pt x="7053" y="6445"/>
                  <a:pt x="7061" y="6445"/>
                  <a:pt x="7064" y="6445"/>
                </a:cubicBezTo>
                <a:cubicBezTo>
                  <a:pt x="7070" y="6445"/>
                  <a:pt x="7078" y="6446"/>
                  <a:pt x="7081" y="6446"/>
                </a:cubicBezTo>
                <a:lnTo>
                  <a:pt x="7330" y="6446"/>
                </a:lnTo>
                <a:cubicBezTo>
                  <a:pt x="7368" y="6441"/>
                  <a:pt x="7417" y="6439"/>
                  <a:pt x="7450" y="6439"/>
                </a:cubicBezTo>
                <a:cubicBezTo>
                  <a:pt x="7490" y="6439"/>
                  <a:pt x="7539" y="6442"/>
                  <a:pt x="7572" y="6446"/>
                </a:cubicBezTo>
                <a:cubicBezTo>
                  <a:pt x="7584" y="6436"/>
                  <a:pt x="7611" y="6432"/>
                  <a:pt x="7625" y="6430"/>
                </a:cubicBezTo>
                <a:cubicBezTo>
                  <a:pt x="7660" y="6426"/>
                  <a:pt x="7694" y="6413"/>
                  <a:pt x="7691" y="6379"/>
                </a:cubicBezTo>
                <a:cubicBezTo>
                  <a:pt x="7692" y="6370"/>
                  <a:pt x="7686" y="6348"/>
                  <a:pt x="7683" y="6341"/>
                </a:cubicBezTo>
                <a:close/>
                <a:moveTo>
                  <a:pt x="7652" y="6305"/>
                </a:moveTo>
                <a:lnTo>
                  <a:pt x="7683" y="6305"/>
                </a:lnTo>
                <a:lnTo>
                  <a:pt x="7683" y="6307"/>
                </a:lnTo>
                <a:lnTo>
                  <a:pt x="7683" y="6308"/>
                </a:lnTo>
                <a:lnTo>
                  <a:pt x="7683" y="6336"/>
                </a:lnTo>
                <a:lnTo>
                  <a:pt x="7652" y="6305"/>
                </a:lnTo>
                <a:close/>
                <a:moveTo>
                  <a:pt x="6748" y="5768"/>
                </a:moveTo>
                <a:lnTo>
                  <a:pt x="6750" y="5768"/>
                </a:lnTo>
                <a:lnTo>
                  <a:pt x="6752" y="5768"/>
                </a:lnTo>
                <a:cubicBezTo>
                  <a:pt x="6793" y="5768"/>
                  <a:pt x="6836" y="5781"/>
                  <a:pt x="6867" y="5800"/>
                </a:cubicBezTo>
                <a:lnTo>
                  <a:pt x="6732" y="5806"/>
                </a:lnTo>
                <a:lnTo>
                  <a:pt x="6684" y="5806"/>
                </a:lnTo>
                <a:lnTo>
                  <a:pt x="6684" y="5810"/>
                </a:lnTo>
                <a:lnTo>
                  <a:pt x="6659" y="5810"/>
                </a:lnTo>
                <a:lnTo>
                  <a:pt x="6626" y="5803"/>
                </a:lnTo>
                <a:lnTo>
                  <a:pt x="6653" y="5790"/>
                </a:lnTo>
                <a:lnTo>
                  <a:pt x="6654" y="5789"/>
                </a:lnTo>
                <a:cubicBezTo>
                  <a:pt x="6683" y="5775"/>
                  <a:pt x="6718" y="5768"/>
                  <a:pt x="6748" y="5768"/>
                </a:cubicBezTo>
                <a:close/>
                <a:moveTo>
                  <a:pt x="10654" y="5747"/>
                </a:moveTo>
                <a:cubicBezTo>
                  <a:pt x="10649" y="5747"/>
                  <a:pt x="10641" y="5748"/>
                  <a:pt x="10637" y="5748"/>
                </a:cubicBezTo>
                <a:cubicBezTo>
                  <a:pt x="10631" y="5749"/>
                  <a:pt x="10622" y="5749"/>
                  <a:pt x="10617" y="5749"/>
                </a:cubicBezTo>
                <a:lnTo>
                  <a:pt x="10617" y="5776"/>
                </a:lnTo>
                <a:lnTo>
                  <a:pt x="10648" y="5764"/>
                </a:lnTo>
                <a:cubicBezTo>
                  <a:pt x="10656" y="5765"/>
                  <a:pt x="10668" y="5767"/>
                  <a:pt x="10673" y="5768"/>
                </a:cubicBezTo>
                <a:cubicBezTo>
                  <a:pt x="10680" y="5769"/>
                  <a:pt x="10688" y="5770"/>
                  <a:pt x="10691" y="5770"/>
                </a:cubicBezTo>
                <a:cubicBezTo>
                  <a:pt x="10694" y="5770"/>
                  <a:pt x="10697" y="5769"/>
                  <a:pt x="10698" y="5768"/>
                </a:cubicBezTo>
                <a:lnTo>
                  <a:pt x="10698" y="5768"/>
                </a:lnTo>
                <a:lnTo>
                  <a:pt x="10698" y="5767"/>
                </a:lnTo>
                <a:lnTo>
                  <a:pt x="10698" y="5767"/>
                </a:lnTo>
                <a:lnTo>
                  <a:pt x="10699" y="5766"/>
                </a:lnTo>
                <a:lnTo>
                  <a:pt x="10699" y="5766"/>
                </a:lnTo>
                <a:lnTo>
                  <a:pt x="10699" y="5765"/>
                </a:lnTo>
                <a:lnTo>
                  <a:pt x="10699" y="5765"/>
                </a:lnTo>
                <a:lnTo>
                  <a:pt x="10698" y="5764"/>
                </a:lnTo>
                <a:lnTo>
                  <a:pt x="10698" y="5764"/>
                </a:lnTo>
                <a:lnTo>
                  <a:pt x="10698" y="5763"/>
                </a:lnTo>
                <a:cubicBezTo>
                  <a:pt x="10687" y="5751"/>
                  <a:pt x="10672" y="5747"/>
                  <a:pt x="10660" y="5748"/>
                </a:cubicBezTo>
                <a:lnTo>
                  <a:pt x="10658" y="5748"/>
                </a:lnTo>
                <a:lnTo>
                  <a:pt x="10655" y="5747"/>
                </a:lnTo>
                <a:lnTo>
                  <a:pt x="10654" y="5747"/>
                </a:lnTo>
                <a:close/>
                <a:moveTo>
                  <a:pt x="10322" y="5331"/>
                </a:moveTo>
                <a:lnTo>
                  <a:pt x="10322" y="5338"/>
                </a:lnTo>
                <a:lnTo>
                  <a:pt x="10330" y="5343"/>
                </a:lnTo>
                <a:lnTo>
                  <a:pt x="10322" y="5331"/>
                </a:lnTo>
                <a:close/>
                <a:moveTo>
                  <a:pt x="4793" y="5301"/>
                </a:moveTo>
                <a:lnTo>
                  <a:pt x="4770" y="5303"/>
                </a:lnTo>
                <a:lnTo>
                  <a:pt x="4784" y="5303"/>
                </a:lnTo>
                <a:lnTo>
                  <a:pt x="4794" y="5323"/>
                </a:lnTo>
                <a:cubicBezTo>
                  <a:pt x="4793" y="5317"/>
                  <a:pt x="4793" y="5306"/>
                  <a:pt x="4793" y="5301"/>
                </a:cubicBezTo>
                <a:close/>
                <a:moveTo>
                  <a:pt x="8212" y="5172"/>
                </a:moveTo>
                <a:lnTo>
                  <a:pt x="8218" y="5181"/>
                </a:lnTo>
                <a:lnTo>
                  <a:pt x="8226" y="5183"/>
                </a:lnTo>
                <a:lnTo>
                  <a:pt x="8225" y="5182"/>
                </a:lnTo>
                <a:lnTo>
                  <a:pt x="8224" y="5181"/>
                </a:lnTo>
                <a:lnTo>
                  <a:pt x="8223" y="5180"/>
                </a:lnTo>
                <a:lnTo>
                  <a:pt x="8222" y="5179"/>
                </a:lnTo>
                <a:lnTo>
                  <a:pt x="8221" y="5178"/>
                </a:lnTo>
                <a:cubicBezTo>
                  <a:pt x="8218" y="5176"/>
                  <a:pt x="8214" y="5173"/>
                  <a:pt x="8212" y="5172"/>
                </a:cubicBezTo>
                <a:close/>
                <a:moveTo>
                  <a:pt x="5183" y="5167"/>
                </a:moveTo>
                <a:lnTo>
                  <a:pt x="5160" y="5171"/>
                </a:lnTo>
                <a:cubicBezTo>
                  <a:pt x="5162" y="5175"/>
                  <a:pt x="5168" y="5177"/>
                  <a:pt x="5170" y="5177"/>
                </a:cubicBezTo>
                <a:lnTo>
                  <a:pt x="5171" y="5177"/>
                </a:lnTo>
                <a:lnTo>
                  <a:pt x="5172" y="5176"/>
                </a:lnTo>
                <a:lnTo>
                  <a:pt x="5174" y="5176"/>
                </a:lnTo>
                <a:lnTo>
                  <a:pt x="5175" y="5175"/>
                </a:lnTo>
                <a:lnTo>
                  <a:pt x="5176" y="5175"/>
                </a:lnTo>
                <a:lnTo>
                  <a:pt x="5178" y="5174"/>
                </a:lnTo>
                <a:lnTo>
                  <a:pt x="5179" y="5173"/>
                </a:lnTo>
                <a:lnTo>
                  <a:pt x="5180" y="5172"/>
                </a:lnTo>
                <a:lnTo>
                  <a:pt x="5181" y="5170"/>
                </a:lnTo>
                <a:lnTo>
                  <a:pt x="5182" y="5169"/>
                </a:lnTo>
                <a:lnTo>
                  <a:pt x="5183" y="5167"/>
                </a:lnTo>
                <a:close/>
                <a:moveTo>
                  <a:pt x="4420" y="5068"/>
                </a:moveTo>
                <a:cubicBezTo>
                  <a:pt x="4412" y="5067"/>
                  <a:pt x="4407" y="5073"/>
                  <a:pt x="4408" y="5078"/>
                </a:cubicBezTo>
                <a:cubicBezTo>
                  <a:pt x="4408" y="5081"/>
                  <a:pt x="4410" y="5089"/>
                  <a:pt x="4411" y="5091"/>
                </a:cubicBezTo>
                <a:lnTo>
                  <a:pt x="4412" y="5092"/>
                </a:lnTo>
                <a:lnTo>
                  <a:pt x="4412" y="5093"/>
                </a:lnTo>
                <a:lnTo>
                  <a:pt x="4413" y="5093"/>
                </a:lnTo>
                <a:lnTo>
                  <a:pt x="4414" y="5093"/>
                </a:lnTo>
                <a:lnTo>
                  <a:pt x="4414" y="5094"/>
                </a:lnTo>
                <a:lnTo>
                  <a:pt x="4415" y="5094"/>
                </a:lnTo>
                <a:lnTo>
                  <a:pt x="4416" y="5094"/>
                </a:lnTo>
                <a:cubicBezTo>
                  <a:pt x="4426" y="5090"/>
                  <a:pt x="4428" y="5093"/>
                  <a:pt x="4447" y="5069"/>
                </a:cubicBezTo>
                <a:lnTo>
                  <a:pt x="4434" y="5069"/>
                </a:lnTo>
                <a:cubicBezTo>
                  <a:pt x="4429" y="5068"/>
                  <a:pt x="4425" y="5068"/>
                  <a:pt x="4424" y="5068"/>
                </a:cubicBezTo>
                <a:lnTo>
                  <a:pt x="4422" y="5068"/>
                </a:lnTo>
                <a:lnTo>
                  <a:pt x="4421" y="5068"/>
                </a:lnTo>
                <a:lnTo>
                  <a:pt x="4420" y="5068"/>
                </a:lnTo>
                <a:close/>
                <a:moveTo>
                  <a:pt x="4574" y="5023"/>
                </a:moveTo>
                <a:cubicBezTo>
                  <a:pt x="4557" y="5023"/>
                  <a:pt x="4536" y="5076"/>
                  <a:pt x="4527" y="5099"/>
                </a:cubicBezTo>
                <a:lnTo>
                  <a:pt x="4705" y="5099"/>
                </a:lnTo>
                <a:lnTo>
                  <a:pt x="4838" y="5101"/>
                </a:lnTo>
                <a:cubicBezTo>
                  <a:pt x="4806" y="5061"/>
                  <a:pt x="4747" y="5062"/>
                  <a:pt x="4707" y="5061"/>
                </a:cubicBezTo>
                <a:cubicBezTo>
                  <a:pt x="4663" y="5062"/>
                  <a:pt x="4610" y="5054"/>
                  <a:pt x="4581" y="5027"/>
                </a:cubicBezTo>
                <a:lnTo>
                  <a:pt x="4580" y="5026"/>
                </a:lnTo>
                <a:lnTo>
                  <a:pt x="4579" y="5025"/>
                </a:lnTo>
                <a:lnTo>
                  <a:pt x="4578" y="5024"/>
                </a:lnTo>
                <a:lnTo>
                  <a:pt x="4576" y="5024"/>
                </a:lnTo>
                <a:lnTo>
                  <a:pt x="4575" y="5024"/>
                </a:lnTo>
                <a:lnTo>
                  <a:pt x="4574" y="5023"/>
                </a:lnTo>
                <a:close/>
                <a:moveTo>
                  <a:pt x="11712" y="4976"/>
                </a:moveTo>
                <a:lnTo>
                  <a:pt x="11712" y="4977"/>
                </a:lnTo>
                <a:lnTo>
                  <a:pt x="11712" y="4979"/>
                </a:lnTo>
                <a:lnTo>
                  <a:pt x="11712" y="4980"/>
                </a:lnTo>
                <a:lnTo>
                  <a:pt x="11712" y="4981"/>
                </a:lnTo>
                <a:lnTo>
                  <a:pt x="11712" y="4987"/>
                </a:lnTo>
                <a:lnTo>
                  <a:pt x="11724" y="4976"/>
                </a:lnTo>
                <a:lnTo>
                  <a:pt x="11712" y="4976"/>
                </a:lnTo>
                <a:close/>
                <a:moveTo>
                  <a:pt x="5055" y="4922"/>
                </a:moveTo>
                <a:cubicBezTo>
                  <a:pt x="5038" y="4930"/>
                  <a:pt x="5033" y="4942"/>
                  <a:pt x="5033" y="4950"/>
                </a:cubicBezTo>
                <a:cubicBezTo>
                  <a:pt x="5032" y="4959"/>
                  <a:pt x="5038" y="4970"/>
                  <a:pt x="5040" y="4977"/>
                </a:cubicBezTo>
                <a:cubicBezTo>
                  <a:pt x="5043" y="4983"/>
                  <a:pt x="5046" y="4992"/>
                  <a:pt x="5047" y="4996"/>
                </a:cubicBezTo>
                <a:lnTo>
                  <a:pt x="5150" y="4996"/>
                </a:lnTo>
                <a:lnTo>
                  <a:pt x="5183" y="4985"/>
                </a:lnTo>
                <a:lnTo>
                  <a:pt x="5142" y="4943"/>
                </a:lnTo>
                <a:lnTo>
                  <a:pt x="5121" y="4922"/>
                </a:lnTo>
                <a:lnTo>
                  <a:pt x="5055" y="4922"/>
                </a:lnTo>
                <a:close/>
                <a:moveTo>
                  <a:pt x="3987" y="4943"/>
                </a:moveTo>
                <a:cubicBezTo>
                  <a:pt x="3987" y="4941"/>
                  <a:pt x="3986" y="4935"/>
                  <a:pt x="3985" y="4934"/>
                </a:cubicBezTo>
                <a:cubicBezTo>
                  <a:pt x="3967" y="4919"/>
                  <a:pt x="3972" y="4924"/>
                  <a:pt x="3966" y="4920"/>
                </a:cubicBezTo>
                <a:lnTo>
                  <a:pt x="676" y="1368"/>
                </a:lnTo>
                <a:cubicBezTo>
                  <a:pt x="687" y="1362"/>
                  <a:pt x="712" y="1359"/>
                  <a:pt x="720" y="1359"/>
                </a:cubicBezTo>
                <a:cubicBezTo>
                  <a:pt x="742" y="1359"/>
                  <a:pt x="774" y="1365"/>
                  <a:pt x="791" y="1369"/>
                </a:cubicBezTo>
                <a:cubicBezTo>
                  <a:pt x="807" y="1372"/>
                  <a:pt x="831" y="1377"/>
                  <a:pt x="841" y="1377"/>
                </a:cubicBezTo>
                <a:cubicBezTo>
                  <a:pt x="856" y="1379"/>
                  <a:pt x="875" y="1386"/>
                  <a:pt x="886" y="1391"/>
                </a:cubicBezTo>
                <a:cubicBezTo>
                  <a:pt x="903" y="1398"/>
                  <a:pt x="924" y="1405"/>
                  <a:pt x="939" y="1405"/>
                </a:cubicBezTo>
                <a:cubicBezTo>
                  <a:pt x="952" y="1402"/>
                  <a:pt x="938" y="1410"/>
                  <a:pt x="975" y="1396"/>
                </a:cubicBezTo>
                <a:cubicBezTo>
                  <a:pt x="981" y="1359"/>
                  <a:pt x="996" y="1325"/>
                  <a:pt x="1037" y="1327"/>
                </a:cubicBezTo>
                <a:cubicBezTo>
                  <a:pt x="1042" y="1327"/>
                  <a:pt x="1054" y="1328"/>
                  <a:pt x="1055" y="1329"/>
                </a:cubicBezTo>
                <a:cubicBezTo>
                  <a:pt x="1096" y="1339"/>
                  <a:pt x="1144" y="1339"/>
                  <a:pt x="1182" y="1339"/>
                </a:cubicBezTo>
                <a:lnTo>
                  <a:pt x="1192" y="1339"/>
                </a:lnTo>
                <a:cubicBezTo>
                  <a:pt x="1213" y="1332"/>
                  <a:pt x="1242" y="1329"/>
                  <a:pt x="1261" y="1329"/>
                </a:cubicBezTo>
                <a:lnTo>
                  <a:pt x="1263" y="1329"/>
                </a:lnTo>
                <a:cubicBezTo>
                  <a:pt x="1286" y="1329"/>
                  <a:pt x="1314" y="1334"/>
                  <a:pt x="1332" y="1339"/>
                </a:cubicBezTo>
                <a:cubicBezTo>
                  <a:pt x="1473" y="1300"/>
                  <a:pt x="1565" y="1286"/>
                  <a:pt x="1677" y="1274"/>
                </a:cubicBezTo>
                <a:cubicBezTo>
                  <a:pt x="1704" y="1288"/>
                  <a:pt x="1734" y="1301"/>
                  <a:pt x="1759" y="1308"/>
                </a:cubicBezTo>
                <a:cubicBezTo>
                  <a:pt x="1796" y="1322"/>
                  <a:pt x="1847" y="1328"/>
                  <a:pt x="1877" y="1327"/>
                </a:cubicBezTo>
                <a:cubicBezTo>
                  <a:pt x="1944" y="1329"/>
                  <a:pt x="2023" y="1305"/>
                  <a:pt x="2073" y="1274"/>
                </a:cubicBezTo>
                <a:cubicBezTo>
                  <a:pt x="2111" y="1252"/>
                  <a:pt x="2160" y="1247"/>
                  <a:pt x="2190" y="1247"/>
                </a:cubicBezTo>
                <a:cubicBezTo>
                  <a:pt x="2221" y="1247"/>
                  <a:pt x="2262" y="1253"/>
                  <a:pt x="2285" y="1256"/>
                </a:cubicBezTo>
                <a:cubicBezTo>
                  <a:pt x="2304" y="1259"/>
                  <a:pt x="2333" y="1262"/>
                  <a:pt x="2345" y="1263"/>
                </a:cubicBezTo>
                <a:lnTo>
                  <a:pt x="2352" y="1263"/>
                </a:lnTo>
                <a:cubicBezTo>
                  <a:pt x="2417" y="1235"/>
                  <a:pt x="2500" y="1229"/>
                  <a:pt x="2555" y="1229"/>
                </a:cubicBezTo>
                <a:cubicBezTo>
                  <a:pt x="2592" y="1229"/>
                  <a:pt x="2645" y="1232"/>
                  <a:pt x="2671" y="1233"/>
                </a:cubicBezTo>
                <a:cubicBezTo>
                  <a:pt x="2706" y="1235"/>
                  <a:pt x="2756" y="1237"/>
                  <a:pt x="2779" y="1237"/>
                </a:cubicBezTo>
                <a:lnTo>
                  <a:pt x="2795" y="1243"/>
                </a:lnTo>
                <a:lnTo>
                  <a:pt x="2806" y="1243"/>
                </a:lnTo>
                <a:cubicBezTo>
                  <a:pt x="2811" y="1284"/>
                  <a:pt x="2842" y="1321"/>
                  <a:pt x="2879" y="1334"/>
                </a:cubicBezTo>
                <a:lnTo>
                  <a:pt x="2926" y="1300"/>
                </a:lnTo>
                <a:lnTo>
                  <a:pt x="2955" y="1280"/>
                </a:lnTo>
                <a:lnTo>
                  <a:pt x="2974" y="1280"/>
                </a:lnTo>
                <a:lnTo>
                  <a:pt x="3025" y="1274"/>
                </a:lnTo>
                <a:lnTo>
                  <a:pt x="3027" y="1272"/>
                </a:lnTo>
                <a:cubicBezTo>
                  <a:pt x="3061" y="1237"/>
                  <a:pt x="3114" y="1215"/>
                  <a:pt x="3163" y="1212"/>
                </a:cubicBezTo>
                <a:lnTo>
                  <a:pt x="3199" y="1204"/>
                </a:lnTo>
                <a:lnTo>
                  <a:pt x="3266" y="1219"/>
                </a:lnTo>
                <a:lnTo>
                  <a:pt x="3266" y="1221"/>
                </a:lnTo>
                <a:lnTo>
                  <a:pt x="3266" y="1225"/>
                </a:lnTo>
                <a:lnTo>
                  <a:pt x="3266" y="1238"/>
                </a:lnTo>
                <a:cubicBezTo>
                  <a:pt x="3333" y="1220"/>
                  <a:pt x="3410" y="1211"/>
                  <a:pt x="3475" y="1209"/>
                </a:cubicBezTo>
                <a:cubicBezTo>
                  <a:pt x="3490" y="1251"/>
                  <a:pt x="3518" y="1262"/>
                  <a:pt x="3537" y="1261"/>
                </a:cubicBezTo>
                <a:cubicBezTo>
                  <a:pt x="3553" y="1262"/>
                  <a:pt x="3578" y="1253"/>
                  <a:pt x="3591" y="1249"/>
                </a:cubicBezTo>
                <a:cubicBezTo>
                  <a:pt x="3608" y="1243"/>
                  <a:pt x="3631" y="1237"/>
                  <a:pt x="3642" y="1238"/>
                </a:cubicBezTo>
                <a:lnTo>
                  <a:pt x="3645" y="1238"/>
                </a:lnTo>
                <a:lnTo>
                  <a:pt x="3648" y="1238"/>
                </a:lnTo>
                <a:lnTo>
                  <a:pt x="3651" y="1238"/>
                </a:lnTo>
                <a:lnTo>
                  <a:pt x="3679" y="1213"/>
                </a:lnTo>
                <a:cubicBezTo>
                  <a:pt x="3695" y="1229"/>
                  <a:pt x="3723" y="1244"/>
                  <a:pt x="3738" y="1244"/>
                </a:cubicBezTo>
                <a:cubicBezTo>
                  <a:pt x="3751" y="1244"/>
                  <a:pt x="3761" y="1238"/>
                  <a:pt x="3765" y="1221"/>
                </a:cubicBezTo>
                <a:cubicBezTo>
                  <a:pt x="3778" y="1183"/>
                  <a:pt x="3803" y="1176"/>
                  <a:pt x="3821" y="1177"/>
                </a:cubicBezTo>
                <a:cubicBezTo>
                  <a:pt x="3830" y="1176"/>
                  <a:pt x="3844" y="1179"/>
                  <a:pt x="3850" y="1180"/>
                </a:cubicBezTo>
                <a:cubicBezTo>
                  <a:pt x="3859" y="1182"/>
                  <a:pt x="3873" y="1183"/>
                  <a:pt x="3879" y="1183"/>
                </a:cubicBezTo>
                <a:cubicBezTo>
                  <a:pt x="3883" y="1183"/>
                  <a:pt x="3891" y="1182"/>
                  <a:pt x="3892" y="1182"/>
                </a:cubicBezTo>
                <a:cubicBezTo>
                  <a:pt x="3910" y="1212"/>
                  <a:pt x="3939" y="1219"/>
                  <a:pt x="3957" y="1219"/>
                </a:cubicBezTo>
                <a:cubicBezTo>
                  <a:pt x="3972" y="1219"/>
                  <a:pt x="3995" y="1214"/>
                  <a:pt x="4006" y="1211"/>
                </a:cubicBezTo>
                <a:cubicBezTo>
                  <a:pt x="4021" y="1208"/>
                  <a:pt x="4042" y="1204"/>
                  <a:pt x="4052" y="1205"/>
                </a:cubicBezTo>
                <a:cubicBezTo>
                  <a:pt x="4059" y="1205"/>
                  <a:pt x="4072" y="1207"/>
                  <a:pt x="4075" y="1208"/>
                </a:cubicBezTo>
                <a:lnTo>
                  <a:pt x="4095" y="1224"/>
                </a:lnTo>
                <a:cubicBezTo>
                  <a:pt x="4098" y="1227"/>
                  <a:pt x="4104" y="1231"/>
                  <a:pt x="4105" y="1232"/>
                </a:cubicBezTo>
                <a:cubicBezTo>
                  <a:pt x="4104" y="1228"/>
                  <a:pt x="4104" y="1222"/>
                  <a:pt x="4104" y="1220"/>
                </a:cubicBezTo>
                <a:cubicBezTo>
                  <a:pt x="4104" y="1216"/>
                  <a:pt x="4104" y="1209"/>
                  <a:pt x="4105" y="1207"/>
                </a:cubicBezTo>
                <a:lnTo>
                  <a:pt x="4177" y="1207"/>
                </a:lnTo>
                <a:cubicBezTo>
                  <a:pt x="4188" y="1228"/>
                  <a:pt x="4202" y="1237"/>
                  <a:pt x="4211" y="1237"/>
                </a:cubicBezTo>
                <a:cubicBezTo>
                  <a:pt x="4223" y="1238"/>
                  <a:pt x="4238" y="1223"/>
                  <a:pt x="4248" y="1207"/>
                </a:cubicBezTo>
                <a:lnTo>
                  <a:pt x="4353" y="1138"/>
                </a:lnTo>
                <a:cubicBezTo>
                  <a:pt x="4364" y="1152"/>
                  <a:pt x="4386" y="1153"/>
                  <a:pt x="4399" y="1153"/>
                </a:cubicBezTo>
                <a:cubicBezTo>
                  <a:pt x="4403" y="1153"/>
                  <a:pt x="4411" y="1153"/>
                  <a:pt x="4412" y="1153"/>
                </a:cubicBezTo>
                <a:lnTo>
                  <a:pt x="4414" y="1153"/>
                </a:lnTo>
                <a:lnTo>
                  <a:pt x="4416" y="1153"/>
                </a:lnTo>
                <a:lnTo>
                  <a:pt x="4418" y="1153"/>
                </a:lnTo>
                <a:lnTo>
                  <a:pt x="4420" y="1153"/>
                </a:lnTo>
                <a:lnTo>
                  <a:pt x="4422" y="1153"/>
                </a:lnTo>
                <a:cubicBezTo>
                  <a:pt x="4440" y="1152"/>
                  <a:pt x="4459" y="1158"/>
                  <a:pt x="4465" y="1172"/>
                </a:cubicBezTo>
                <a:cubicBezTo>
                  <a:pt x="4478" y="1194"/>
                  <a:pt x="4493" y="1210"/>
                  <a:pt x="4505" y="1210"/>
                </a:cubicBezTo>
                <a:cubicBezTo>
                  <a:pt x="4516" y="1211"/>
                  <a:pt x="4531" y="1198"/>
                  <a:pt x="4543" y="1180"/>
                </a:cubicBezTo>
                <a:lnTo>
                  <a:pt x="4598" y="1180"/>
                </a:lnTo>
                <a:cubicBezTo>
                  <a:pt x="4596" y="1189"/>
                  <a:pt x="4594" y="1200"/>
                  <a:pt x="4594" y="1205"/>
                </a:cubicBezTo>
                <a:cubicBezTo>
                  <a:pt x="4592" y="1220"/>
                  <a:pt x="4607" y="1232"/>
                  <a:pt x="4632" y="1233"/>
                </a:cubicBezTo>
                <a:cubicBezTo>
                  <a:pt x="4654" y="1234"/>
                  <a:pt x="4654" y="1214"/>
                  <a:pt x="4654" y="1195"/>
                </a:cubicBezTo>
                <a:cubicBezTo>
                  <a:pt x="4652" y="1190"/>
                  <a:pt x="4651" y="1182"/>
                  <a:pt x="4651" y="1178"/>
                </a:cubicBezTo>
                <a:cubicBezTo>
                  <a:pt x="4651" y="1164"/>
                  <a:pt x="4659" y="1149"/>
                  <a:pt x="4668" y="1141"/>
                </a:cubicBezTo>
                <a:cubicBezTo>
                  <a:pt x="4674" y="1151"/>
                  <a:pt x="4683" y="1156"/>
                  <a:pt x="4688" y="1155"/>
                </a:cubicBezTo>
                <a:cubicBezTo>
                  <a:pt x="4694" y="1156"/>
                  <a:pt x="4704" y="1148"/>
                  <a:pt x="4709" y="1141"/>
                </a:cubicBezTo>
                <a:lnTo>
                  <a:pt x="4773" y="1141"/>
                </a:lnTo>
                <a:cubicBezTo>
                  <a:pt x="4779" y="1163"/>
                  <a:pt x="4795" y="1163"/>
                  <a:pt x="4813" y="1163"/>
                </a:cubicBezTo>
                <a:lnTo>
                  <a:pt x="4847" y="1163"/>
                </a:lnTo>
                <a:lnTo>
                  <a:pt x="4915" y="1170"/>
                </a:lnTo>
                <a:lnTo>
                  <a:pt x="4990" y="1164"/>
                </a:lnTo>
                <a:cubicBezTo>
                  <a:pt x="4991" y="1147"/>
                  <a:pt x="5007" y="1130"/>
                  <a:pt x="5020" y="1127"/>
                </a:cubicBezTo>
                <a:lnTo>
                  <a:pt x="5021" y="1126"/>
                </a:lnTo>
                <a:lnTo>
                  <a:pt x="5021" y="1125"/>
                </a:lnTo>
                <a:lnTo>
                  <a:pt x="5021" y="1124"/>
                </a:lnTo>
                <a:lnTo>
                  <a:pt x="5022" y="1123"/>
                </a:lnTo>
                <a:lnTo>
                  <a:pt x="5022" y="1122"/>
                </a:lnTo>
                <a:lnTo>
                  <a:pt x="5022" y="1121"/>
                </a:lnTo>
                <a:cubicBezTo>
                  <a:pt x="5022" y="1119"/>
                  <a:pt x="5020" y="1115"/>
                  <a:pt x="5020" y="1115"/>
                </a:cubicBezTo>
                <a:lnTo>
                  <a:pt x="5020" y="1064"/>
                </a:lnTo>
                <a:cubicBezTo>
                  <a:pt x="5043" y="1060"/>
                  <a:pt x="5076" y="1058"/>
                  <a:pt x="5093" y="1058"/>
                </a:cubicBezTo>
                <a:cubicBezTo>
                  <a:pt x="5149" y="1057"/>
                  <a:pt x="5215" y="1071"/>
                  <a:pt x="5261" y="1091"/>
                </a:cubicBezTo>
                <a:lnTo>
                  <a:pt x="5369" y="1130"/>
                </a:lnTo>
                <a:cubicBezTo>
                  <a:pt x="5383" y="1136"/>
                  <a:pt x="5404" y="1136"/>
                  <a:pt x="5417" y="1136"/>
                </a:cubicBezTo>
                <a:lnTo>
                  <a:pt x="5420" y="1136"/>
                </a:lnTo>
                <a:lnTo>
                  <a:pt x="5422" y="1136"/>
                </a:lnTo>
                <a:lnTo>
                  <a:pt x="5424" y="1136"/>
                </a:lnTo>
                <a:lnTo>
                  <a:pt x="5427" y="1136"/>
                </a:lnTo>
                <a:lnTo>
                  <a:pt x="5429" y="1136"/>
                </a:lnTo>
                <a:cubicBezTo>
                  <a:pt x="5455" y="1135"/>
                  <a:pt x="5486" y="1140"/>
                  <a:pt x="5504" y="1157"/>
                </a:cubicBezTo>
                <a:lnTo>
                  <a:pt x="5508" y="1163"/>
                </a:lnTo>
                <a:cubicBezTo>
                  <a:pt x="5520" y="1147"/>
                  <a:pt x="5536" y="1141"/>
                  <a:pt x="5547" y="1141"/>
                </a:cubicBezTo>
                <a:cubicBezTo>
                  <a:pt x="5560" y="1140"/>
                  <a:pt x="5578" y="1151"/>
                  <a:pt x="5590" y="1163"/>
                </a:cubicBezTo>
                <a:lnTo>
                  <a:pt x="5609" y="1163"/>
                </a:lnTo>
                <a:cubicBezTo>
                  <a:pt x="5752" y="1133"/>
                  <a:pt x="5747" y="1149"/>
                  <a:pt x="5817" y="1143"/>
                </a:cubicBezTo>
                <a:cubicBezTo>
                  <a:pt x="5889" y="1142"/>
                  <a:pt x="5975" y="1150"/>
                  <a:pt x="6036" y="1160"/>
                </a:cubicBezTo>
                <a:cubicBezTo>
                  <a:pt x="6038" y="1148"/>
                  <a:pt x="6047" y="1134"/>
                  <a:pt x="6054" y="1126"/>
                </a:cubicBezTo>
                <a:cubicBezTo>
                  <a:pt x="6064" y="1110"/>
                  <a:pt x="6085" y="1099"/>
                  <a:pt x="6101" y="1097"/>
                </a:cubicBezTo>
                <a:cubicBezTo>
                  <a:pt x="6158" y="1088"/>
                  <a:pt x="6224" y="1080"/>
                  <a:pt x="6277" y="1074"/>
                </a:cubicBezTo>
                <a:cubicBezTo>
                  <a:pt x="6278" y="1076"/>
                  <a:pt x="6280" y="1080"/>
                  <a:pt x="6280" y="1081"/>
                </a:cubicBezTo>
                <a:cubicBezTo>
                  <a:pt x="6283" y="1087"/>
                  <a:pt x="6286" y="1095"/>
                  <a:pt x="6287" y="1100"/>
                </a:cubicBezTo>
                <a:cubicBezTo>
                  <a:pt x="6314" y="1099"/>
                  <a:pt x="6353" y="1089"/>
                  <a:pt x="6376" y="1084"/>
                </a:cubicBezTo>
                <a:cubicBezTo>
                  <a:pt x="6404" y="1077"/>
                  <a:pt x="6434" y="1071"/>
                  <a:pt x="6448" y="1071"/>
                </a:cubicBezTo>
                <a:cubicBezTo>
                  <a:pt x="6454" y="1071"/>
                  <a:pt x="6462" y="1073"/>
                  <a:pt x="6464" y="1074"/>
                </a:cubicBezTo>
                <a:cubicBezTo>
                  <a:pt x="6498" y="1083"/>
                  <a:pt x="6543" y="1087"/>
                  <a:pt x="6570" y="1087"/>
                </a:cubicBezTo>
                <a:cubicBezTo>
                  <a:pt x="6627" y="1088"/>
                  <a:pt x="6694" y="1074"/>
                  <a:pt x="6739" y="1056"/>
                </a:cubicBezTo>
                <a:cubicBezTo>
                  <a:pt x="6777" y="1046"/>
                  <a:pt x="6827" y="1042"/>
                  <a:pt x="6858" y="1042"/>
                </a:cubicBezTo>
                <a:cubicBezTo>
                  <a:pt x="6914" y="1041"/>
                  <a:pt x="6981" y="1054"/>
                  <a:pt x="7026" y="1069"/>
                </a:cubicBezTo>
                <a:cubicBezTo>
                  <a:pt x="7048" y="1054"/>
                  <a:pt x="7070" y="1050"/>
                  <a:pt x="7168" y="1049"/>
                </a:cubicBezTo>
                <a:lnTo>
                  <a:pt x="7171" y="1049"/>
                </a:lnTo>
                <a:cubicBezTo>
                  <a:pt x="7200" y="1049"/>
                  <a:pt x="7237" y="1051"/>
                  <a:pt x="7262" y="1052"/>
                </a:cubicBezTo>
                <a:cubicBezTo>
                  <a:pt x="7271" y="1053"/>
                  <a:pt x="7286" y="1053"/>
                  <a:pt x="7288" y="1053"/>
                </a:cubicBezTo>
                <a:cubicBezTo>
                  <a:pt x="7372" y="1055"/>
                  <a:pt x="7465" y="1028"/>
                  <a:pt x="7530" y="990"/>
                </a:cubicBezTo>
                <a:lnTo>
                  <a:pt x="7538" y="1003"/>
                </a:lnTo>
                <a:lnTo>
                  <a:pt x="7557" y="1029"/>
                </a:lnTo>
                <a:lnTo>
                  <a:pt x="7591" y="1029"/>
                </a:lnTo>
                <a:cubicBezTo>
                  <a:pt x="7613" y="1034"/>
                  <a:pt x="7642" y="1036"/>
                  <a:pt x="7660" y="1036"/>
                </a:cubicBezTo>
                <a:lnTo>
                  <a:pt x="7663" y="1036"/>
                </a:lnTo>
                <a:cubicBezTo>
                  <a:pt x="7685" y="1037"/>
                  <a:pt x="7713" y="1033"/>
                  <a:pt x="7731" y="1029"/>
                </a:cubicBezTo>
                <a:lnTo>
                  <a:pt x="7767" y="1029"/>
                </a:lnTo>
                <a:cubicBezTo>
                  <a:pt x="7777" y="1032"/>
                  <a:pt x="7796" y="1032"/>
                  <a:pt x="7805" y="1033"/>
                </a:cubicBezTo>
                <a:cubicBezTo>
                  <a:pt x="7843" y="1031"/>
                  <a:pt x="7882" y="1039"/>
                  <a:pt x="7880" y="1091"/>
                </a:cubicBezTo>
                <a:cubicBezTo>
                  <a:pt x="7901" y="1055"/>
                  <a:pt x="7945" y="1035"/>
                  <a:pt x="7982" y="1035"/>
                </a:cubicBezTo>
                <a:cubicBezTo>
                  <a:pt x="7991" y="1035"/>
                  <a:pt x="8005" y="1037"/>
                  <a:pt x="8011" y="1039"/>
                </a:cubicBezTo>
                <a:lnTo>
                  <a:pt x="8028" y="1025"/>
                </a:lnTo>
                <a:lnTo>
                  <a:pt x="8053" y="1006"/>
                </a:lnTo>
                <a:cubicBezTo>
                  <a:pt x="8130" y="1021"/>
                  <a:pt x="8219" y="1030"/>
                  <a:pt x="8291" y="1030"/>
                </a:cubicBezTo>
                <a:cubicBezTo>
                  <a:pt x="8301" y="1030"/>
                  <a:pt x="8318" y="1029"/>
                  <a:pt x="8321" y="1029"/>
                </a:cubicBezTo>
                <a:lnTo>
                  <a:pt x="8321" y="1028"/>
                </a:lnTo>
                <a:cubicBezTo>
                  <a:pt x="8350" y="980"/>
                  <a:pt x="8367" y="960"/>
                  <a:pt x="8390" y="961"/>
                </a:cubicBezTo>
                <a:cubicBezTo>
                  <a:pt x="8422" y="968"/>
                  <a:pt x="8406" y="958"/>
                  <a:pt x="8497" y="1003"/>
                </a:cubicBezTo>
                <a:lnTo>
                  <a:pt x="8534" y="1003"/>
                </a:lnTo>
                <a:cubicBezTo>
                  <a:pt x="8533" y="1022"/>
                  <a:pt x="8548" y="1039"/>
                  <a:pt x="8564" y="1045"/>
                </a:cubicBezTo>
                <a:lnTo>
                  <a:pt x="8564" y="1046"/>
                </a:lnTo>
                <a:lnTo>
                  <a:pt x="8564" y="1047"/>
                </a:lnTo>
                <a:lnTo>
                  <a:pt x="8564" y="1049"/>
                </a:lnTo>
                <a:lnTo>
                  <a:pt x="8564" y="1050"/>
                </a:lnTo>
                <a:lnTo>
                  <a:pt x="8564" y="1051"/>
                </a:lnTo>
                <a:cubicBezTo>
                  <a:pt x="8563" y="1058"/>
                  <a:pt x="8567" y="1066"/>
                  <a:pt x="8571" y="1068"/>
                </a:cubicBezTo>
                <a:lnTo>
                  <a:pt x="8571" y="1074"/>
                </a:lnTo>
                <a:lnTo>
                  <a:pt x="8587" y="1092"/>
                </a:lnTo>
                <a:lnTo>
                  <a:pt x="8585" y="1099"/>
                </a:lnTo>
                <a:lnTo>
                  <a:pt x="8592" y="1099"/>
                </a:lnTo>
                <a:lnTo>
                  <a:pt x="8587" y="1092"/>
                </a:lnTo>
                <a:lnTo>
                  <a:pt x="8591" y="1080"/>
                </a:lnTo>
                <a:lnTo>
                  <a:pt x="8591" y="1071"/>
                </a:lnTo>
                <a:cubicBezTo>
                  <a:pt x="8593" y="1071"/>
                  <a:pt x="8596" y="1072"/>
                  <a:pt x="8597" y="1072"/>
                </a:cubicBezTo>
                <a:cubicBezTo>
                  <a:pt x="8606" y="1071"/>
                  <a:pt x="8613" y="1070"/>
                  <a:pt x="8621" y="1062"/>
                </a:cubicBezTo>
                <a:cubicBezTo>
                  <a:pt x="8664" y="1019"/>
                  <a:pt x="8733" y="996"/>
                  <a:pt x="8787" y="997"/>
                </a:cubicBezTo>
                <a:cubicBezTo>
                  <a:pt x="8801" y="997"/>
                  <a:pt x="8823" y="999"/>
                  <a:pt x="8831" y="1001"/>
                </a:cubicBezTo>
                <a:lnTo>
                  <a:pt x="8866" y="1001"/>
                </a:lnTo>
                <a:cubicBezTo>
                  <a:pt x="8885" y="1000"/>
                  <a:pt x="8906" y="989"/>
                  <a:pt x="8919" y="983"/>
                </a:cubicBezTo>
                <a:cubicBezTo>
                  <a:pt x="8937" y="974"/>
                  <a:pt x="8961" y="965"/>
                  <a:pt x="8978" y="966"/>
                </a:cubicBezTo>
                <a:cubicBezTo>
                  <a:pt x="8982" y="966"/>
                  <a:pt x="8990" y="966"/>
                  <a:pt x="8991" y="967"/>
                </a:cubicBezTo>
                <a:lnTo>
                  <a:pt x="9012" y="967"/>
                </a:lnTo>
                <a:cubicBezTo>
                  <a:pt x="9031" y="965"/>
                  <a:pt x="9062" y="959"/>
                  <a:pt x="9079" y="933"/>
                </a:cubicBezTo>
                <a:cubicBezTo>
                  <a:pt x="9088" y="935"/>
                  <a:pt x="9099" y="939"/>
                  <a:pt x="9106" y="942"/>
                </a:cubicBezTo>
                <a:cubicBezTo>
                  <a:pt x="9113" y="945"/>
                  <a:pt x="9123" y="948"/>
                  <a:pt x="9129" y="950"/>
                </a:cubicBezTo>
                <a:cubicBezTo>
                  <a:pt x="9133" y="952"/>
                  <a:pt x="9141" y="954"/>
                  <a:pt x="9144" y="954"/>
                </a:cubicBezTo>
                <a:lnTo>
                  <a:pt x="9145" y="954"/>
                </a:lnTo>
                <a:cubicBezTo>
                  <a:pt x="9169" y="952"/>
                  <a:pt x="9179" y="937"/>
                  <a:pt x="9180" y="902"/>
                </a:cubicBezTo>
                <a:cubicBezTo>
                  <a:pt x="9193" y="882"/>
                  <a:pt x="9219" y="869"/>
                  <a:pt x="9241" y="868"/>
                </a:cubicBezTo>
                <a:lnTo>
                  <a:pt x="9244" y="868"/>
                </a:lnTo>
                <a:lnTo>
                  <a:pt x="9249" y="868"/>
                </a:lnTo>
                <a:lnTo>
                  <a:pt x="9258" y="868"/>
                </a:lnTo>
                <a:lnTo>
                  <a:pt x="9270" y="868"/>
                </a:lnTo>
                <a:lnTo>
                  <a:pt x="9273" y="868"/>
                </a:lnTo>
                <a:lnTo>
                  <a:pt x="9282" y="868"/>
                </a:lnTo>
                <a:lnTo>
                  <a:pt x="9290" y="868"/>
                </a:lnTo>
                <a:cubicBezTo>
                  <a:pt x="9275" y="843"/>
                  <a:pt x="9244" y="830"/>
                  <a:pt x="9217" y="831"/>
                </a:cubicBezTo>
                <a:lnTo>
                  <a:pt x="9215" y="831"/>
                </a:lnTo>
                <a:lnTo>
                  <a:pt x="9214" y="831"/>
                </a:lnTo>
                <a:lnTo>
                  <a:pt x="9042" y="831"/>
                </a:lnTo>
                <a:cubicBezTo>
                  <a:pt x="9022" y="856"/>
                  <a:pt x="9001" y="864"/>
                  <a:pt x="8990" y="864"/>
                </a:cubicBezTo>
                <a:cubicBezTo>
                  <a:pt x="8969" y="865"/>
                  <a:pt x="8946" y="842"/>
                  <a:pt x="8932" y="828"/>
                </a:cubicBezTo>
                <a:cubicBezTo>
                  <a:pt x="8922" y="818"/>
                  <a:pt x="8908" y="805"/>
                  <a:pt x="8900" y="801"/>
                </a:cubicBezTo>
                <a:lnTo>
                  <a:pt x="8866" y="829"/>
                </a:lnTo>
                <a:lnTo>
                  <a:pt x="8831" y="829"/>
                </a:lnTo>
                <a:cubicBezTo>
                  <a:pt x="8768" y="843"/>
                  <a:pt x="8695" y="854"/>
                  <a:pt x="8635" y="858"/>
                </a:cubicBezTo>
                <a:lnTo>
                  <a:pt x="8624" y="858"/>
                </a:lnTo>
                <a:cubicBezTo>
                  <a:pt x="8600" y="832"/>
                  <a:pt x="8564" y="830"/>
                  <a:pt x="8538" y="830"/>
                </a:cubicBezTo>
                <a:lnTo>
                  <a:pt x="8536" y="830"/>
                </a:lnTo>
                <a:lnTo>
                  <a:pt x="8534" y="830"/>
                </a:lnTo>
                <a:lnTo>
                  <a:pt x="8531" y="830"/>
                </a:lnTo>
                <a:lnTo>
                  <a:pt x="8529" y="830"/>
                </a:lnTo>
                <a:lnTo>
                  <a:pt x="8526" y="830"/>
                </a:lnTo>
                <a:lnTo>
                  <a:pt x="8524" y="830"/>
                </a:lnTo>
                <a:lnTo>
                  <a:pt x="8521" y="830"/>
                </a:lnTo>
                <a:lnTo>
                  <a:pt x="8519" y="830"/>
                </a:lnTo>
                <a:cubicBezTo>
                  <a:pt x="8506" y="831"/>
                  <a:pt x="8488" y="829"/>
                  <a:pt x="8479" y="827"/>
                </a:cubicBezTo>
                <a:cubicBezTo>
                  <a:pt x="8469" y="825"/>
                  <a:pt x="8545" y="728"/>
                  <a:pt x="8627" y="740"/>
                </a:cubicBezTo>
                <a:cubicBezTo>
                  <a:pt x="8653" y="740"/>
                  <a:pt x="8691" y="745"/>
                  <a:pt x="8712" y="748"/>
                </a:cubicBezTo>
                <a:lnTo>
                  <a:pt x="8716" y="748"/>
                </a:lnTo>
                <a:lnTo>
                  <a:pt x="8720" y="749"/>
                </a:lnTo>
                <a:lnTo>
                  <a:pt x="8724" y="749"/>
                </a:lnTo>
                <a:cubicBezTo>
                  <a:pt x="8671" y="687"/>
                  <a:pt x="8654" y="675"/>
                  <a:pt x="8624" y="675"/>
                </a:cubicBezTo>
                <a:cubicBezTo>
                  <a:pt x="8616" y="675"/>
                  <a:pt x="8598" y="677"/>
                  <a:pt x="8589" y="678"/>
                </a:cubicBezTo>
                <a:lnTo>
                  <a:pt x="8585" y="679"/>
                </a:lnTo>
                <a:lnTo>
                  <a:pt x="8375" y="695"/>
                </a:lnTo>
                <a:lnTo>
                  <a:pt x="8378" y="696"/>
                </a:lnTo>
                <a:cubicBezTo>
                  <a:pt x="8367" y="716"/>
                  <a:pt x="8345" y="728"/>
                  <a:pt x="8323" y="731"/>
                </a:cubicBezTo>
                <a:cubicBezTo>
                  <a:pt x="8314" y="733"/>
                  <a:pt x="8300" y="748"/>
                  <a:pt x="8302" y="747"/>
                </a:cubicBezTo>
                <a:cubicBezTo>
                  <a:pt x="8307" y="765"/>
                  <a:pt x="8328" y="764"/>
                  <a:pt x="8343" y="764"/>
                </a:cubicBezTo>
                <a:lnTo>
                  <a:pt x="8355" y="764"/>
                </a:lnTo>
                <a:cubicBezTo>
                  <a:pt x="8406" y="773"/>
                  <a:pt x="8418" y="779"/>
                  <a:pt x="8418" y="799"/>
                </a:cubicBezTo>
                <a:cubicBezTo>
                  <a:pt x="8412" y="806"/>
                  <a:pt x="8412" y="819"/>
                  <a:pt x="8412" y="831"/>
                </a:cubicBezTo>
                <a:lnTo>
                  <a:pt x="8343" y="795"/>
                </a:lnTo>
                <a:lnTo>
                  <a:pt x="8303" y="795"/>
                </a:lnTo>
                <a:cubicBezTo>
                  <a:pt x="8295" y="799"/>
                  <a:pt x="8283" y="804"/>
                  <a:pt x="8276" y="806"/>
                </a:cubicBezTo>
                <a:cubicBezTo>
                  <a:pt x="8255" y="815"/>
                  <a:pt x="8236" y="820"/>
                  <a:pt x="8227" y="838"/>
                </a:cubicBezTo>
                <a:cubicBezTo>
                  <a:pt x="8215" y="861"/>
                  <a:pt x="8200" y="868"/>
                  <a:pt x="8192" y="867"/>
                </a:cubicBezTo>
                <a:cubicBezTo>
                  <a:pt x="8179" y="868"/>
                  <a:pt x="8163" y="853"/>
                  <a:pt x="8153" y="843"/>
                </a:cubicBezTo>
                <a:cubicBezTo>
                  <a:pt x="8147" y="838"/>
                  <a:pt x="8138" y="830"/>
                  <a:pt x="8134" y="827"/>
                </a:cubicBezTo>
                <a:lnTo>
                  <a:pt x="8134" y="816"/>
                </a:lnTo>
                <a:cubicBezTo>
                  <a:pt x="8133" y="813"/>
                  <a:pt x="8132" y="809"/>
                  <a:pt x="8132" y="808"/>
                </a:cubicBezTo>
                <a:lnTo>
                  <a:pt x="8132" y="807"/>
                </a:lnTo>
                <a:cubicBezTo>
                  <a:pt x="8132" y="804"/>
                  <a:pt x="8133" y="800"/>
                  <a:pt x="8134" y="799"/>
                </a:cubicBezTo>
                <a:lnTo>
                  <a:pt x="8099" y="799"/>
                </a:lnTo>
                <a:lnTo>
                  <a:pt x="8120" y="816"/>
                </a:lnTo>
                <a:lnTo>
                  <a:pt x="8130" y="825"/>
                </a:lnTo>
                <a:cubicBezTo>
                  <a:pt x="8118" y="843"/>
                  <a:pt x="8095" y="854"/>
                  <a:pt x="8075" y="854"/>
                </a:cubicBezTo>
                <a:cubicBezTo>
                  <a:pt x="8071" y="854"/>
                  <a:pt x="8065" y="853"/>
                  <a:pt x="8063" y="853"/>
                </a:cubicBezTo>
                <a:cubicBezTo>
                  <a:pt x="8047" y="833"/>
                  <a:pt x="8017" y="821"/>
                  <a:pt x="7992" y="821"/>
                </a:cubicBezTo>
                <a:lnTo>
                  <a:pt x="7948" y="821"/>
                </a:lnTo>
                <a:cubicBezTo>
                  <a:pt x="7934" y="822"/>
                  <a:pt x="7917" y="827"/>
                  <a:pt x="7906" y="832"/>
                </a:cubicBezTo>
                <a:cubicBezTo>
                  <a:pt x="7897" y="837"/>
                  <a:pt x="7889" y="846"/>
                  <a:pt x="7886" y="852"/>
                </a:cubicBezTo>
                <a:lnTo>
                  <a:pt x="7856" y="852"/>
                </a:lnTo>
                <a:cubicBezTo>
                  <a:pt x="7845" y="839"/>
                  <a:pt x="7828" y="830"/>
                  <a:pt x="7813" y="827"/>
                </a:cubicBezTo>
                <a:lnTo>
                  <a:pt x="7662" y="827"/>
                </a:lnTo>
                <a:cubicBezTo>
                  <a:pt x="7635" y="822"/>
                  <a:pt x="7606" y="815"/>
                  <a:pt x="7583" y="808"/>
                </a:cubicBezTo>
                <a:cubicBezTo>
                  <a:pt x="7561" y="800"/>
                  <a:pt x="7534" y="796"/>
                  <a:pt x="7514" y="796"/>
                </a:cubicBezTo>
                <a:lnTo>
                  <a:pt x="7500" y="796"/>
                </a:lnTo>
                <a:cubicBezTo>
                  <a:pt x="7498" y="797"/>
                  <a:pt x="7495" y="798"/>
                  <a:pt x="7495" y="799"/>
                </a:cubicBezTo>
                <a:cubicBezTo>
                  <a:pt x="7488" y="803"/>
                  <a:pt x="7477" y="807"/>
                  <a:pt x="7469" y="808"/>
                </a:cubicBezTo>
                <a:cubicBezTo>
                  <a:pt x="7437" y="820"/>
                  <a:pt x="7393" y="823"/>
                  <a:pt x="7364" y="825"/>
                </a:cubicBezTo>
                <a:cubicBezTo>
                  <a:pt x="7323" y="828"/>
                  <a:pt x="7273" y="834"/>
                  <a:pt x="7242" y="851"/>
                </a:cubicBezTo>
                <a:cubicBezTo>
                  <a:pt x="7235" y="852"/>
                  <a:pt x="7227" y="857"/>
                  <a:pt x="7222" y="860"/>
                </a:cubicBezTo>
                <a:lnTo>
                  <a:pt x="7221" y="861"/>
                </a:lnTo>
                <a:lnTo>
                  <a:pt x="7220" y="862"/>
                </a:lnTo>
                <a:lnTo>
                  <a:pt x="7219" y="862"/>
                </a:lnTo>
                <a:lnTo>
                  <a:pt x="7218" y="863"/>
                </a:lnTo>
                <a:cubicBezTo>
                  <a:pt x="7213" y="858"/>
                  <a:pt x="7207" y="849"/>
                  <a:pt x="7205" y="846"/>
                </a:cubicBezTo>
                <a:cubicBezTo>
                  <a:pt x="7192" y="826"/>
                  <a:pt x="7174" y="806"/>
                  <a:pt x="7156" y="807"/>
                </a:cubicBezTo>
                <a:cubicBezTo>
                  <a:pt x="7146" y="806"/>
                  <a:pt x="7126" y="817"/>
                  <a:pt x="7114" y="829"/>
                </a:cubicBezTo>
                <a:cubicBezTo>
                  <a:pt x="7123" y="833"/>
                  <a:pt x="7128" y="839"/>
                  <a:pt x="7128" y="842"/>
                </a:cubicBezTo>
                <a:lnTo>
                  <a:pt x="7128" y="843"/>
                </a:lnTo>
                <a:cubicBezTo>
                  <a:pt x="7129" y="847"/>
                  <a:pt x="7120" y="854"/>
                  <a:pt x="7114" y="856"/>
                </a:cubicBezTo>
                <a:lnTo>
                  <a:pt x="7108" y="856"/>
                </a:lnTo>
                <a:cubicBezTo>
                  <a:pt x="7108" y="851"/>
                  <a:pt x="7107" y="844"/>
                  <a:pt x="7107" y="841"/>
                </a:cubicBezTo>
                <a:lnTo>
                  <a:pt x="7107" y="840"/>
                </a:lnTo>
                <a:cubicBezTo>
                  <a:pt x="7107" y="835"/>
                  <a:pt x="7108" y="828"/>
                  <a:pt x="7108" y="825"/>
                </a:cubicBezTo>
                <a:lnTo>
                  <a:pt x="7032" y="825"/>
                </a:lnTo>
                <a:lnTo>
                  <a:pt x="7028" y="825"/>
                </a:lnTo>
                <a:lnTo>
                  <a:pt x="7024" y="825"/>
                </a:lnTo>
                <a:lnTo>
                  <a:pt x="7020" y="825"/>
                </a:lnTo>
                <a:cubicBezTo>
                  <a:pt x="6996" y="824"/>
                  <a:pt x="6963" y="830"/>
                  <a:pt x="6945" y="833"/>
                </a:cubicBezTo>
                <a:cubicBezTo>
                  <a:pt x="6923" y="837"/>
                  <a:pt x="6892" y="841"/>
                  <a:pt x="6877" y="840"/>
                </a:cubicBezTo>
                <a:cubicBezTo>
                  <a:pt x="6847" y="842"/>
                  <a:pt x="6807" y="829"/>
                  <a:pt x="6783" y="809"/>
                </a:cubicBezTo>
                <a:cubicBezTo>
                  <a:pt x="6814" y="778"/>
                  <a:pt x="6865" y="762"/>
                  <a:pt x="6900" y="763"/>
                </a:cubicBezTo>
                <a:cubicBezTo>
                  <a:pt x="6934" y="761"/>
                  <a:pt x="6976" y="775"/>
                  <a:pt x="6999" y="791"/>
                </a:cubicBezTo>
                <a:cubicBezTo>
                  <a:pt x="7022" y="763"/>
                  <a:pt x="7058" y="759"/>
                  <a:pt x="7085" y="759"/>
                </a:cubicBezTo>
                <a:cubicBezTo>
                  <a:pt x="7092" y="759"/>
                  <a:pt x="7105" y="760"/>
                  <a:pt x="7109" y="760"/>
                </a:cubicBezTo>
                <a:cubicBezTo>
                  <a:pt x="7116" y="760"/>
                  <a:pt x="7127" y="760"/>
                  <a:pt x="7131" y="760"/>
                </a:cubicBezTo>
                <a:lnTo>
                  <a:pt x="7704" y="760"/>
                </a:lnTo>
                <a:lnTo>
                  <a:pt x="7741" y="726"/>
                </a:lnTo>
                <a:cubicBezTo>
                  <a:pt x="7734" y="725"/>
                  <a:pt x="7723" y="724"/>
                  <a:pt x="7718" y="724"/>
                </a:cubicBezTo>
                <a:cubicBezTo>
                  <a:pt x="7712" y="724"/>
                  <a:pt x="7702" y="725"/>
                  <a:pt x="7699" y="725"/>
                </a:cubicBezTo>
                <a:cubicBezTo>
                  <a:pt x="7692" y="725"/>
                  <a:pt x="7683" y="725"/>
                  <a:pt x="7679" y="725"/>
                </a:cubicBezTo>
                <a:cubicBezTo>
                  <a:pt x="7663" y="726"/>
                  <a:pt x="7644" y="723"/>
                  <a:pt x="7632" y="717"/>
                </a:cubicBezTo>
                <a:lnTo>
                  <a:pt x="7603" y="694"/>
                </a:lnTo>
                <a:lnTo>
                  <a:pt x="7611" y="694"/>
                </a:lnTo>
                <a:lnTo>
                  <a:pt x="7611" y="691"/>
                </a:lnTo>
                <a:cubicBezTo>
                  <a:pt x="7898" y="623"/>
                  <a:pt x="7715" y="675"/>
                  <a:pt x="7815" y="657"/>
                </a:cubicBezTo>
                <a:cubicBezTo>
                  <a:pt x="7825" y="657"/>
                  <a:pt x="7839" y="657"/>
                  <a:pt x="7846" y="658"/>
                </a:cubicBezTo>
                <a:lnTo>
                  <a:pt x="7846" y="657"/>
                </a:lnTo>
                <a:lnTo>
                  <a:pt x="7846" y="656"/>
                </a:lnTo>
                <a:lnTo>
                  <a:pt x="7846" y="655"/>
                </a:lnTo>
                <a:lnTo>
                  <a:pt x="7846" y="654"/>
                </a:lnTo>
                <a:lnTo>
                  <a:pt x="7846" y="653"/>
                </a:lnTo>
                <a:lnTo>
                  <a:pt x="7846" y="652"/>
                </a:lnTo>
                <a:lnTo>
                  <a:pt x="7846" y="651"/>
                </a:lnTo>
                <a:lnTo>
                  <a:pt x="7846" y="630"/>
                </a:lnTo>
                <a:lnTo>
                  <a:pt x="7846" y="629"/>
                </a:lnTo>
                <a:lnTo>
                  <a:pt x="7846" y="628"/>
                </a:lnTo>
                <a:lnTo>
                  <a:pt x="7846" y="595"/>
                </a:lnTo>
                <a:lnTo>
                  <a:pt x="7842" y="595"/>
                </a:lnTo>
                <a:cubicBezTo>
                  <a:pt x="7828" y="602"/>
                  <a:pt x="7808" y="605"/>
                  <a:pt x="7795" y="604"/>
                </a:cubicBezTo>
                <a:lnTo>
                  <a:pt x="7793" y="604"/>
                </a:lnTo>
                <a:cubicBezTo>
                  <a:pt x="7778" y="605"/>
                  <a:pt x="7758" y="600"/>
                  <a:pt x="7745" y="595"/>
                </a:cubicBezTo>
                <a:lnTo>
                  <a:pt x="7740" y="595"/>
                </a:lnTo>
                <a:cubicBezTo>
                  <a:pt x="7734" y="597"/>
                  <a:pt x="7725" y="598"/>
                  <a:pt x="7723" y="599"/>
                </a:cubicBezTo>
                <a:cubicBezTo>
                  <a:pt x="7671" y="607"/>
                  <a:pt x="7618" y="625"/>
                  <a:pt x="7611" y="680"/>
                </a:cubicBezTo>
                <a:lnTo>
                  <a:pt x="7611" y="691"/>
                </a:lnTo>
                <a:lnTo>
                  <a:pt x="7602" y="692"/>
                </a:lnTo>
                <a:lnTo>
                  <a:pt x="7603" y="694"/>
                </a:lnTo>
                <a:cubicBezTo>
                  <a:pt x="7429" y="753"/>
                  <a:pt x="7544" y="706"/>
                  <a:pt x="7489" y="723"/>
                </a:cubicBezTo>
                <a:cubicBezTo>
                  <a:pt x="7429" y="725"/>
                  <a:pt x="7365" y="696"/>
                  <a:pt x="7327" y="655"/>
                </a:cubicBezTo>
                <a:cubicBezTo>
                  <a:pt x="7312" y="660"/>
                  <a:pt x="7309" y="679"/>
                  <a:pt x="7307" y="691"/>
                </a:cubicBezTo>
                <a:cubicBezTo>
                  <a:pt x="7304" y="707"/>
                  <a:pt x="7297" y="723"/>
                  <a:pt x="7279" y="722"/>
                </a:cubicBezTo>
                <a:lnTo>
                  <a:pt x="7277" y="722"/>
                </a:lnTo>
                <a:lnTo>
                  <a:pt x="7275" y="722"/>
                </a:lnTo>
                <a:lnTo>
                  <a:pt x="7272" y="721"/>
                </a:lnTo>
                <a:lnTo>
                  <a:pt x="7270" y="721"/>
                </a:lnTo>
                <a:lnTo>
                  <a:pt x="7266" y="720"/>
                </a:lnTo>
                <a:cubicBezTo>
                  <a:pt x="7250" y="718"/>
                  <a:pt x="7225" y="717"/>
                  <a:pt x="7215" y="717"/>
                </a:cubicBezTo>
                <a:cubicBezTo>
                  <a:pt x="7200" y="717"/>
                  <a:pt x="7176" y="718"/>
                  <a:pt x="7168" y="718"/>
                </a:cubicBezTo>
                <a:cubicBezTo>
                  <a:pt x="7154" y="719"/>
                  <a:pt x="7132" y="719"/>
                  <a:pt x="7125" y="719"/>
                </a:cubicBezTo>
                <a:cubicBezTo>
                  <a:pt x="7085" y="721"/>
                  <a:pt x="7035" y="712"/>
                  <a:pt x="7005" y="695"/>
                </a:cubicBezTo>
                <a:lnTo>
                  <a:pt x="6904" y="690"/>
                </a:lnTo>
                <a:cubicBezTo>
                  <a:pt x="6856" y="717"/>
                  <a:pt x="6791" y="725"/>
                  <a:pt x="6752" y="724"/>
                </a:cubicBezTo>
                <a:cubicBezTo>
                  <a:pt x="6717" y="725"/>
                  <a:pt x="6666" y="719"/>
                  <a:pt x="6641" y="717"/>
                </a:cubicBezTo>
                <a:cubicBezTo>
                  <a:pt x="6606" y="713"/>
                  <a:pt x="6556" y="709"/>
                  <a:pt x="6531" y="709"/>
                </a:cubicBezTo>
                <a:lnTo>
                  <a:pt x="6524" y="709"/>
                </a:lnTo>
                <a:lnTo>
                  <a:pt x="6518" y="710"/>
                </a:lnTo>
                <a:lnTo>
                  <a:pt x="6511" y="710"/>
                </a:lnTo>
                <a:lnTo>
                  <a:pt x="6505" y="710"/>
                </a:lnTo>
                <a:lnTo>
                  <a:pt x="6498" y="711"/>
                </a:lnTo>
                <a:lnTo>
                  <a:pt x="6497" y="711"/>
                </a:lnTo>
                <a:lnTo>
                  <a:pt x="6496" y="711"/>
                </a:lnTo>
                <a:cubicBezTo>
                  <a:pt x="6489" y="717"/>
                  <a:pt x="6472" y="692"/>
                  <a:pt x="6471" y="678"/>
                </a:cubicBezTo>
                <a:cubicBezTo>
                  <a:pt x="6470" y="664"/>
                  <a:pt x="6487" y="657"/>
                  <a:pt x="6498" y="658"/>
                </a:cubicBezTo>
                <a:cubicBezTo>
                  <a:pt x="6553" y="651"/>
                  <a:pt x="6569" y="635"/>
                  <a:pt x="6568" y="623"/>
                </a:cubicBezTo>
                <a:cubicBezTo>
                  <a:pt x="6569" y="608"/>
                  <a:pt x="6545" y="585"/>
                  <a:pt x="6530" y="571"/>
                </a:cubicBezTo>
                <a:cubicBezTo>
                  <a:pt x="6525" y="566"/>
                  <a:pt x="6517" y="557"/>
                  <a:pt x="6515" y="555"/>
                </a:cubicBezTo>
                <a:cubicBezTo>
                  <a:pt x="6510" y="557"/>
                  <a:pt x="6501" y="561"/>
                  <a:pt x="6498" y="562"/>
                </a:cubicBezTo>
                <a:cubicBezTo>
                  <a:pt x="6486" y="568"/>
                  <a:pt x="6471" y="573"/>
                  <a:pt x="6462" y="573"/>
                </a:cubicBezTo>
                <a:cubicBezTo>
                  <a:pt x="6448" y="578"/>
                  <a:pt x="6431" y="551"/>
                  <a:pt x="6432" y="538"/>
                </a:cubicBezTo>
                <a:cubicBezTo>
                  <a:pt x="6431" y="524"/>
                  <a:pt x="6449" y="522"/>
                  <a:pt x="6462" y="520"/>
                </a:cubicBezTo>
                <a:cubicBezTo>
                  <a:pt x="6469" y="520"/>
                  <a:pt x="6478" y="518"/>
                  <a:pt x="6481" y="516"/>
                </a:cubicBezTo>
                <a:lnTo>
                  <a:pt x="6514" y="516"/>
                </a:lnTo>
                <a:lnTo>
                  <a:pt x="6759" y="550"/>
                </a:lnTo>
                <a:lnTo>
                  <a:pt x="6800" y="550"/>
                </a:lnTo>
                <a:cubicBezTo>
                  <a:pt x="6805" y="549"/>
                  <a:pt x="6812" y="549"/>
                  <a:pt x="6815" y="549"/>
                </a:cubicBezTo>
                <a:cubicBezTo>
                  <a:pt x="6820" y="549"/>
                  <a:pt x="6827" y="550"/>
                  <a:pt x="6830" y="550"/>
                </a:cubicBezTo>
                <a:lnTo>
                  <a:pt x="6830" y="538"/>
                </a:lnTo>
                <a:lnTo>
                  <a:pt x="6830" y="537"/>
                </a:lnTo>
                <a:lnTo>
                  <a:pt x="6830" y="536"/>
                </a:lnTo>
                <a:lnTo>
                  <a:pt x="6830" y="532"/>
                </a:lnTo>
                <a:lnTo>
                  <a:pt x="6830" y="531"/>
                </a:lnTo>
                <a:lnTo>
                  <a:pt x="6830" y="530"/>
                </a:lnTo>
                <a:lnTo>
                  <a:pt x="6830" y="529"/>
                </a:lnTo>
                <a:lnTo>
                  <a:pt x="6830" y="528"/>
                </a:lnTo>
                <a:lnTo>
                  <a:pt x="6830" y="524"/>
                </a:lnTo>
                <a:lnTo>
                  <a:pt x="6830" y="523"/>
                </a:lnTo>
                <a:lnTo>
                  <a:pt x="6830" y="522"/>
                </a:lnTo>
                <a:lnTo>
                  <a:pt x="6830" y="521"/>
                </a:lnTo>
                <a:lnTo>
                  <a:pt x="6830" y="520"/>
                </a:lnTo>
                <a:lnTo>
                  <a:pt x="6830" y="503"/>
                </a:lnTo>
                <a:lnTo>
                  <a:pt x="6830" y="502"/>
                </a:lnTo>
                <a:lnTo>
                  <a:pt x="6830" y="501"/>
                </a:lnTo>
                <a:lnTo>
                  <a:pt x="6830" y="492"/>
                </a:lnTo>
                <a:lnTo>
                  <a:pt x="6830" y="491"/>
                </a:lnTo>
                <a:lnTo>
                  <a:pt x="6830" y="490"/>
                </a:lnTo>
                <a:lnTo>
                  <a:pt x="6830" y="489"/>
                </a:lnTo>
                <a:lnTo>
                  <a:pt x="6812" y="489"/>
                </a:lnTo>
                <a:cubicBezTo>
                  <a:pt x="6760" y="485"/>
                  <a:pt x="6694" y="484"/>
                  <a:pt x="6650" y="484"/>
                </a:cubicBezTo>
                <a:cubicBezTo>
                  <a:pt x="6595" y="483"/>
                  <a:pt x="6528" y="486"/>
                  <a:pt x="6483" y="489"/>
                </a:cubicBezTo>
                <a:lnTo>
                  <a:pt x="6443" y="489"/>
                </a:lnTo>
                <a:lnTo>
                  <a:pt x="6371" y="493"/>
                </a:lnTo>
                <a:lnTo>
                  <a:pt x="6368" y="493"/>
                </a:lnTo>
                <a:lnTo>
                  <a:pt x="6366" y="494"/>
                </a:lnTo>
                <a:lnTo>
                  <a:pt x="6364" y="494"/>
                </a:lnTo>
                <a:lnTo>
                  <a:pt x="6362" y="494"/>
                </a:lnTo>
                <a:lnTo>
                  <a:pt x="6360" y="494"/>
                </a:lnTo>
                <a:cubicBezTo>
                  <a:pt x="6346" y="495"/>
                  <a:pt x="6326" y="486"/>
                  <a:pt x="6316" y="482"/>
                </a:cubicBezTo>
                <a:cubicBezTo>
                  <a:pt x="6302" y="475"/>
                  <a:pt x="6283" y="469"/>
                  <a:pt x="6273" y="469"/>
                </a:cubicBezTo>
                <a:cubicBezTo>
                  <a:pt x="6260" y="468"/>
                  <a:pt x="6240" y="479"/>
                  <a:pt x="6230" y="493"/>
                </a:cubicBezTo>
                <a:lnTo>
                  <a:pt x="6124" y="493"/>
                </a:lnTo>
                <a:cubicBezTo>
                  <a:pt x="6119" y="493"/>
                  <a:pt x="6111" y="492"/>
                  <a:pt x="6107" y="492"/>
                </a:cubicBezTo>
                <a:cubicBezTo>
                  <a:pt x="6102" y="492"/>
                  <a:pt x="6093" y="493"/>
                  <a:pt x="6090" y="493"/>
                </a:cubicBezTo>
                <a:lnTo>
                  <a:pt x="6039" y="493"/>
                </a:lnTo>
                <a:cubicBezTo>
                  <a:pt x="6023" y="495"/>
                  <a:pt x="5999" y="496"/>
                  <a:pt x="5991" y="496"/>
                </a:cubicBezTo>
                <a:cubicBezTo>
                  <a:pt x="5974" y="496"/>
                  <a:pt x="5947" y="494"/>
                  <a:pt x="5938" y="494"/>
                </a:cubicBezTo>
                <a:cubicBezTo>
                  <a:pt x="5921" y="493"/>
                  <a:pt x="5894" y="492"/>
                  <a:pt x="5885" y="492"/>
                </a:cubicBezTo>
                <a:cubicBezTo>
                  <a:pt x="5836" y="491"/>
                  <a:pt x="5776" y="503"/>
                  <a:pt x="5738" y="529"/>
                </a:cubicBezTo>
                <a:cubicBezTo>
                  <a:pt x="5742" y="530"/>
                  <a:pt x="5748" y="531"/>
                  <a:pt x="5750" y="531"/>
                </a:cubicBezTo>
                <a:cubicBezTo>
                  <a:pt x="5765" y="534"/>
                  <a:pt x="5781" y="538"/>
                  <a:pt x="5783" y="543"/>
                </a:cubicBezTo>
                <a:cubicBezTo>
                  <a:pt x="5786" y="545"/>
                  <a:pt x="5787" y="550"/>
                  <a:pt x="5787" y="551"/>
                </a:cubicBezTo>
                <a:cubicBezTo>
                  <a:pt x="5785" y="576"/>
                  <a:pt x="5731" y="604"/>
                  <a:pt x="5703" y="599"/>
                </a:cubicBezTo>
                <a:cubicBezTo>
                  <a:pt x="5693" y="599"/>
                  <a:pt x="5678" y="596"/>
                  <a:pt x="5670" y="594"/>
                </a:cubicBezTo>
                <a:lnTo>
                  <a:pt x="5603" y="601"/>
                </a:lnTo>
                <a:cubicBezTo>
                  <a:pt x="5666" y="650"/>
                  <a:pt x="5756" y="651"/>
                  <a:pt x="5822" y="653"/>
                </a:cubicBezTo>
                <a:cubicBezTo>
                  <a:pt x="5875" y="654"/>
                  <a:pt x="5943" y="660"/>
                  <a:pt x="5983" y="675"/>
                </a:cubicBezTo>
                <a:cubicBezTo>
                  <a:pt x="5982" y="716"/>
                  <a:pt x="5956" y="730"/>
                  <a:pt x="5935" y="730"/>
                </a:cubicBezTo>
                <a:cubicBezTo>
                  <a:pt x="5923" y="730"/>
                  <a:pt x="5907" y="725"/>
                  <a:pt x="5899" y="721"/>
                </a:cubicBezTo>
                <a:cubicBezTo>
                  <a:pt x="5870" y="708"/>
                  <a:pt x="5829" y="702"/>
                  <a:pt x="5805" y="702"/>
                </a:cubicBezTo>
                <a:cubicBezTo>
                  <a:pt x="5754" y="701"/>
                  <a:pt x="5696" y="723"/>
                  <a:pt x="5661" y="751"/>
                </a:cubicBezTo>
                <a:cubicBezTo>
                  <a:pt x="5682" y="753"/>
                  <a:pt x="5708" y="760"/>
                  <a:pt x="5723" y="764"/>
                </a:cubicBezTo>
                <a:cubicBezTo>
                  <a:pt x="5746" y="770"/>
                  <a:pt x="5776" y="776"/>
                  <a:pt x="5797" y="776"/>
                </a:cubicBezTo>
                <a:cubicBezTo>
                  <a:pt x="5806" y="776"/>
                  <a:pt x="5823" y="774"/>
                  <a:pt x="5829" y="773"/>
                </a:cubicBezTo>
                <a:cubicBezTo>
                  <a:pt x="5864" y="767"/>
                  <a:pt x="5912" y="764"/>
                  <a:pt x="5938" y="764"/>
                </a:cubicBezTo>
                <a:cubicBezTo>
                  <a:pt x="6010" y="763"/>
                  <a:pt x="6095" y="778"/>
                  <a:pt x="6156" y="799"/>
                </a:cubicBezTo>
                <a:cubicBezTo>
                  <a:pt x="6169" y="782"/>
                  <a:pt x="6189" y="776"/>
                  <a:pt x="6199" y="777"/>
                </a:cubicBezTo>
                <a:cubicBezTo>
                  <a:pt x="6215" y="776"/>
                  <a:pt x="6237" y="785"/>
                  <a:pt x="6249" y="789"/>
                </a:cubicBezTo>
                <a:cubicBezTo>
                  <a:pt x="6265" y="796"/>
                  <a:pt x="6287" y="802"/>
                  <a:pt x="6298" y="801"/>
                </a:cubicBezTo>
                <a:cubicBezTo>
                  <a:pt x="6304" y="801"/>
                  <a:pt x="6312" y="799"/>
                  <a:pt x="6314" y="799"/>
                </a:cubicBezTo>
                <a:lnTo>
                  <a:pt x="6314" y="799"/>
                </a:lnTo>
                <a:lnTo>
                  <a:pt x="6315" y="799"/>
                </a:lnTo>
                <a:lnTo>
                  <a:pt x="6315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6" y="799"/>
                </a:lnTo>
                <a:lnTo>
                  <a:pt x="6317" y="800"/>
                </a:lnTo>
                <a:lnTo>
                  <a:pt x="6317" y="800"/>
                </a:lnTo>
                <a:lnTo>
                  <a:pt x="6317" y="801"/>
                </a:lnTo>
                <a:lnTo>
                  <a:pt x="6317" y="801"/>
                </a:lnTo>
                <a:lnTo>
                  <a:pt x="6317" y="802"/>
                </a:lnTo>
                <a:cubicBezTo>
                  <a:pt x="6317" y="808"/>
                  <a:pt x="6310" y="827"/>
                  <a:pt x="6305" y="839"/>
                </a:cubicBezTo>
                <a:cubicBezTo>
                  <a:pt x="6301" y="849"/>
                  <a:pt x="6297" y="862"/>
                  <a:pt x="6295" y="868"/>
                </a:cubicBezTo>
                <a:lnTo>
                  <a:pt x="6258" y="851"/>
                </a:lnTo>
                <a:lnTo>
                  <a:pt x="6197" y="823"/>
                </a:lnTo>
                <a:lnTo>
                  <a:pt x="6158" y="804"/>
                </a:lnTo>
                <a:lnTo>
                  <a:pt x="6158" y="805"/>
                </a:lnTo>
                <a:lnTo>
                  <a:pt x="6158" y="806"/>
                </a:lnTo>
                <a:lnTo>
                  <a:pt x="6158" y="824"/>
                </a:lnTo>
                <a:cubicBezTo>
                  <a:pt x="6147" y="841"/>
                  <a:pt x="6143" y="846"/>
                  <a:pt x="6100" y="846"/>
                </a:cubicBezTo>
                <a:cubicBezTo>
                  <a:pt x="6043" y="846"/>
                  <a:pt x="5966" y="848"/>
                  <a:pt x="5923" y="850"/>
                </a:cubicBezTo>
                <a:cubicBezTo>
                  <a:pt x="5869" y="851"/>
                  <a:pt x="5795" y="853"/>
                  <a:pt x="5755" y="853"/>
                </a:cubicBezTo>
                <a:cubicBezTo>
                  <a:pt x="5699" y="854"/>
                  <a:pt x="5609" y="849"/>
                  <a:pt x="5576" y="846"/>
                </a:cubicBezTo>
                <a:lnTo>
                  <a:pt x="5573" y="845"/>
                </a:lnTo>
                <a:lnTo>
                  <a:pt x="5570" y="845"/>
                </a:lnTo>
                <a:cubicBezTo>
                  <a:pt x="5552" y="844"/>
                  <a:pt x="5525" y="853"/>
                  <a:pt x="5510" y="858"/>
                </a:cubicBezTo>
                <a:cubicBezTo>
                  <a:pt x="5491" y="864"/>
                  <a:pt x="5465" y="870"/>
                  <a:pt x="5452" y="869"/>
                </a:cubicBezTo>
                <a:cubicBezTo>
                  <a:pt x="5431" y="871"/>
                  <a:pt x="5404" y="856"/>
                  <a:pt x="5390" y="838"/>
                </a:cubicBezTo>
                <a:lnTo>
                  <a:pt x="5356" y="838"/>
                </a:lnTo>
                <a:lnTo>
                  <a:pt x="5348" y="851"/>
                </a:lnTo>
                <a:lnTo>
                  <a:pt x="5347" y="852"/>
                </a:lnTo>
                <a:cubicBezTo>
                  <a:pt x="5336" y="864"/>
                  <a:pt x="5324" y="879"/>
                  <a:pt x="5316" y="890"/>
                </a:cubicBezTo>
                <a:cubicBezTo>
                  <a:pt x="5300" y="907"/>
                  <a:pt x="5325" y="881"/>
                  <a:pt x="5282" y="929"/>
                </a:cubicBezTo>
                <a:cubicBezTo>
                  <a:pt x="5243" y="934"/>
                  <a:pt x="5190" y="937"/>
                  <a:pt x="5160" y="936"/>
                </a:cubicBezTo>
                <a:cubicBezTo>
                  <a:pt x="5075" y="937"/>
                  <a:pt x="4975" y="923"/>
                  <a:pt x="4902" y="903"/>
                </a:cubicBezTo>
                <a:cubicBezTo>
                  <a:pt x="4897" y="927"/>
                  <a:pt x="4887" y="944"/>
                  <a:pt x="4865" y="943"/>
                </a:cubicBezTo>
                <a:cubicBezTo>
                  <a:pt x="4859" y="944"/>
                  <a:pt x="4851" y="942"/>
                  <a:pt x="4843" y="940"/>
                </a:cubicBezTo>
                <a:cubicBezTo>
                  <a:pt x="4796" y="929"/>
                  <a:pt x="4738" y="923"/>
                  <a:pt x="4696" y="923"/>
                </a:cubicBezTo>
                <a:cubicBezTo>
                  <a:pt x="4669" y="923"/>
                  <a:pt x="4634" y="926"/>
                  <a:pt x="4614" y="928"/>
                </a:cubicBezTo>
                <a:lnTo>
                  <a:pt x="4583" y="928"/>
                </a:lnTo>
                <a:cubicBezTo>
                  <a:pt x="4564" y="933"/>
                  <a:pt x="4534" y="935"/>
                  <a:pt x="4522" y="934"/>
                </a:cubicBezTo>
                <a:cubicBezTo>
                  <a:pt x="4501" y="935"/>
                  <a:pt x="4469" y="932"/>
                  <a:pt x="4455" y="931"/>
                </a:cubicBezTo>
                <a:cubicBezTo>
                  <a:pt x="4435" y="930"/>
                  <a:pt x="4405" y="928"/>
                  <a:pt x="4393" y="929"/>
                </a:cubicBezTo>
                <a:cubicBezTo>
                  <a:pt x="4350" y="927"/>
                  <a:pt x="4295" y="940"/>
                  <a:pt x="4264" y="963"/>
                </a:cubicBezTo>
                <a:lnTo>
                  <a:pt x="4231" y="963"/>
                </a:lnTo>
                <a:lnTo>
                  <a:pt x="4198" y="935"/>
                </a:lnTo>
                <a:lnTo>
                  <a:pt x="4129" y="935"/>
                </a:lnTo>
                <a:lnTo>
                  <a:pt x="3987" y="942"/>
                </a:lnTo>
                <a:lnTo>
                  <a:pt x="3923" y="942"/>
                </a:lnTo>
                <a:lnTo>
                  <a:pt x="3923" y="941"/>
                </a:lnTo>
                <a:lnTo>
                  <a:pt x="3922" y="940"/>
                </a:lnTo>
                <a:cubicBezTo>
                  <a:pt x="3921" y="937"/>
                  <a:pt x="3918" y="932"/>
                  <a:pt x="3917" y="931"/>
                </a:cubicBezTo>
                <a:lnTo>
                  <a:pt x="3846" y="942"/>
                </a:lnTo>
                <a:lnTo>
                  <a:pt x="3672" y="942"/>
                </a:lnTo>
                <a:cubicBezTo>
                  <a:pt x="3653" y="926"/>
                  <a:pt x="3645" y="908"/>
                  <a:pt x="3646" y="899"/>
                </a:cubicBezTo>
                <a:cubicBezTo>
                  <a:pt x="3644" y="884"/>
                  <a:pt x="3661" y="876"/>
                  <a:pt x="3678" y="876"/>
                </a:cubicBezTo>
                <a:cubicBezTo>
                  <a:pt x="3685" y="876"/>
                  <a:pt x="3696" y="878"/>
                  <a:pt x="3702" y="880"/>
                </a:cubicBezTo>
                <a:cubicBezTo>
                  <a:pt x="3771" y="897"/>
                  <a:pt x="3849" y="906"/>
                  <a:pt x="3913" y="908"/>
                </a:cubicBezTo>
                <a:lnTo>
                  <a:pt x="4022" y="872"/>
                </a:lnTo>
                <a:cubicBezTo>
                  <a:pt x="3983" y="840"/>
                  <a:pt x="3930" y="834"/>
                  <a:pt x="3896" y="834"/>
                </a:cubicBezTo>
                <a:cubicBezTo>
                  <a:pt x="3877" y="834"/>
                  <a:pt x="3848" y="837"/>
                  <a:pt x="3836" y="838"/>
                </a:cubicBezTo>
                <a:cubicBezTo>
                  <a:pt x="3819" y="839"/>
                  <a:pt x="3792" y="841"/>
                  <a:pt x="3781" y="840"/>
                </a:cubicBezTo>
                <a:cubicBezTo>
                  <a:pt x="3767" y="841"/>
                  <a:pt x="3743" y="839"/>
                  <a:pt x="3736" y="837"/>
                </a:cubicBezTo>
                <a:cubicBezTo>
                  <a:pt x="3730" y="838"/>
                  <a:pt x="3723" y="838"/>
                  <a:pt x="3720" y="838"/>
                </a:cubicBezTo>
                <a:cubicBezTo>
                  <a:pt x="3716" y="838"/>
                  <a:pt x="3709" y="837"/>
                  <a:pt x="3706" y="837"/>
                </a:cubicBezTo>
                <a:lnTo>
                  <a:pt x="3661" y="837"/>
                </a:lnTo>
                <a:cubicBezTo>
                  <a:pt x="3648" y="840"/>
                  <a:pt x="3628" y="841"/>
                  <a:pt x="3621" y="841"/>
                </a:cubicBezTo>
                <a:cubicBezTo>
                  <a:pt x="3587" y="842"/>
                  <a:pt x="3545" y="830"/>
                  <a:pt x="3518" y="823"/>
                </a:cubicBezTo>
                <a:cubicBezTo>
                  <a:pt x="3486" y="815"/>
                  <a:pt x="3445" y="806"/>
                  <a:pt x="3419" y="807"/>
                </a:cubicBezTo>
                <a:lnTo>
                  <a:pt x="3408" y="814"/>
                </a:lnTo>
                <a:cubicBezTo>
                  <a:pt x="3380" y="837"/>
                  <a:pt x="3341" y="841"/>
                  <a:pt x="3313" y="841"/>
                </a:cubicBezTo>
                <a:cubicBezTo>
                  <a:pt x="3301" y="841"/>
                  <a:pt x="3281" y="840"/>
                  <a:pt x="3274" y="839"/>
                </a:cubicBezTo>
                <a:cubicBezTo>
                  <a:pt x="3262" y="839"/>
                  <a:pt x="3241" y="838"/>
                  <a:pt x="3234" y="838"/>
                </a:cubicBezTo>
                <a:cubicBezTo>
                  <a:pt x="3221" y="838"/>
                  <a:pt x="3200" y="839"/>
                  <a:pt x="3192" y="840"/>
                </a:cubicBezTo>
                <a:cubicBezTo>
                  <a:pt x="3216" y="804"/>
                  <a:pt x="3249" y="795"/>
                  <a:pt x="3269" y="795"/>
                </a:cubicBezTo>
                <a:cubicBezTo>
                  <a:pt x="3285" y="795"/>
                  <a:pt x="3309" y="800"/>
                  <a:pt x="3319" y="803"/>
                </a:cubicBezTo>
                <a:cubicBezTo>
                  <a:pt x="3333" y="806"/>
                  <a:pt x="3353" y="809"/>
                  <a:pt x="3362" y="809"/>
                </a:cubicBezTo>
                <a:cubicBezTo>
                  <a:pt x="3369" y="809"/>
                  <a:pt x="3381" y="807"/>
                  <a:pt x="3384" y="806"/>
                </a:cubicBezTo>
                <a:cubicBezTo>
                  <a:pt x="3407" y="776"/>
                  <a:pt x="3442" y="770"/>
                  <a:pt x="3466" y="770"/>
                </a:cubicBezTo>
                <a:cubicBezTo>
                  <a:pt x="3479" y="770"/>
                  <a:pt x="3499" y="772"/>
                  <a:pt x="3508" y="773"/>
                </a:cubicBezTo>
                <a:cubicBezTo>
                  <a:pt x="3519" y="774"/>
                  <a:pt x="3537" y="775"/>
                  <a:pt x="3544" y="775"/>
                </a:cubicBezTo>
                <a:cubicBezTo>
                  <a:pt x="3550" y="775"/>
                  <a:pt x="3560" y="774"/>
                  <a:pt x="3561" y="774"/>
                </a:cubicBezTo>
                <a:lnTo>
                  <a:pt x="3561" y="770"/>
                </a:lnTo>
                <a:lnTo>
                  <a:pt x="3561" y="769"/>
                </a:lnTo>
                <a:lnTo>
                  <a:pt x="3561" y="768"/>
                </a:lnTo>
                <a:lnTo>
                  <a:pt x="3561" y="739"/>
                </a:lnTo>
                <a:lnTo>
                  <a:pt x="3448" y="690"/>
                </a:lnTo>
                <a:cubicBezTo>
                  <a:pt x="3463" y="677"/>
                  <a:pt x="3486" y="673"/>
                  <a:pt x="3496" y="674"/>
                </a:cubicBezTo>
                <a:cubicBezTo>
                  <a:pt x="3515" y="673"/>
                  <a:pt x="3540" y="682"/>
                  <a:pt x="3553" y="685"/>
                </a:cubicBezTo>
                <a:cubicBezTo>
                  <a:pt x="3570" y="691"/>
                  <a:pt x="3593" y="696"/>
                  <a:pt x="3603" y="695"/>
                </a:cubicBezTo>
                <a:cubicBezTo>
                  <a:pt x="3617" y="696"/>
                  <a:pt x="3638" y="689"/>
                  <a:pt x="3646" y="682"/>
                </a:cubicBezTo>
                <a:cubicBezTo>
                  <a:pt x="3699" y="650"/>
                  <a:pt x="3769" y="634"/>
                  <a:pt x="3824" y="634"/>
                </a:cubicBezTo>
                <a:cubicBezTo>
                  <a:pt x="3834" y="634"/>
                  <a:pt x="3850" y="635"/>
                  <a:pt x="3855" y="635"/>
                </a:cubicBezTo>
                <a:cubicBezTo>
                  <a:pt x="3834" y="605"/>
                  <a:pt x="3807" y="600"/>
                  <a:pt x="3787" y="600"/>
                </a:cubicBezTo>
                <a:cubicBezTo>
                  <a:pt x="3779" y="600"/>
                  <a:pt x="3767" y="601"/>
                  <a:pt x="3762" y="602"/>
                </a:cubicBezTo>
                <a:cubicBezTo>
                  <a:pt x="3754" y="603"/>
                  <a:pt x="3741" y="604"/>
                  <a:pt x="3735" y="603"/>
                </a:cubicBezTo>
                <a:cubicBezTo>
                  <a:pt x="3730" y="603"/>
                  <a:pt x="3721" y="604"/>
                  <a:pt x="3719" y="604"/>
                </a:cubicBezTo>
                <a:cubicBezTo>
                  <a:pt x="3714" y="604"/>
                  <a:pt x="3706" y="604"/>
                  <a:pt x="3704" y="604"/>
                </a:cubicBezTo>
                <a:cubicBezTo>
                  <a:pt x="3677" y="605"/>
                  <a:pt x="3648" y="598"/>
                  <a:pt x="3629" y="575"/>
                </a:cubicBezTo>
                <a:lnTo>
                  <a:pt x="3563" y="575"/>
                </a:lnTo>
                <a:lnTo>
                  <a:pt x="3523" y="603"/>
                </a:lnTo>
                <a:lnTo>
                  <a:pt x="3314" y="603"/>
                </a:lnTo>
                <a:lnTo>
                  <a:pt x="3314" y="613"/>
                </a:lnTo>
                <a:cubicBezTo>
                  <a:pt x="3390" y="682"/>
                  <a:pt x="3332" y="639"/>
                  <a:pt x="3352" y="664"/>
                </a:cubicBezTo>
                <a:cubicBezTo>
                  <a:pt x="3352" y="672"/>
                  <a:pt x="3347" y="685"/>
                  <a:pt x="3340" y="695"/>
                </a:cubicBezTo>
                <a:lnTo>
                  <a:pt x="3309" y="695"/>
                </a:lnTo>
                <a:cubicBezTo>
                  <a:pt x="3288" y="686"/>
                  <a:pt x="3281" y="673"/>
                  <a:pt x="3281" y="665"/>
                </a:cubicBezTo>
                <a:cubicBezTo>
                  <a:pt x="3286" y="650"/>
                  <a:pt x="3273" y="674"/>
                  <a:pt x="3295" y="631"/>
                </a:cubicBezTo>
                <a:cubicBezTo>
                  <a:pt x="3237" y="619"/>
                  <a:pt x="3251" y="609"/>
                  <a:pt x="3226" y="598"/>
                </a:cubicBezTo>
                <a:cubicBezTo>
                  <a:pt x="3211" y="586"/>
                  <a:pt x="3191" y="573"/>
                  <a:pt x="3175" y="567"/>
                </a:cubicBezTo>
                <a:lnTo>
                  <a:pt x="3146" y="593"/>
                </a:lnTo>
                <a:lnTo>
                  <a:pt x="3138" y="599"/>
                </a:lnTo>
                <a:lnTo>
                  <a:pt x="3082" y="627"/>
                </a:lnTo>
                <a:lnTo>
                  <a:pt x="3072" y="632"/>
                </a:lnTo>
                <a:lnTo>
                  <a:pt x="3002" y="632"/>
                </a:lnTo>
                <a:cubicBezTo>
                  <a:pt x="2993" y="631"/>
                  <a:pt x="2981" y="630"/>
                  <a:pt x="2973" y="630"/>
                </a:cubicBezTo>
                <a:cubicBezTo>
                  <a:pt x="2963" y="630"/>
                  <a:pt x="2951" y="631"/>
                  <a:pt x="2943" y="632"/>
                </a:cubicBezTo>
                <a:cubicBezTo>
                  <a:pt x="2933" y="633"/>
                  <a:pt x="2920" y="634"/>
                  <a:pt x="2911" y="634"/>
                </a:cubicBezTo>
                <a:cubicBezTo>
                  <a:pt x="2884" y="636"/>
                  <a:pt x="2847" y="627"/>
                  <a:pt x="2825" y="603"/>
                </a:cubicBezTo>
                <a:cubicBezTo>
                  <a:pt x="2802" y="611"/>
                  <a:pt x="2773" y="615"/>
                  <a:pt x="2752" y="615"/>
                </a:cubicBezTo>
                <a:cubicBezTo>
                  <a:pt x="2735" y="615"/>
                  <a:pt x="2712" y="612"/>
                  <a:pt x="2699" y="609"/>
                </a:cubicBezTo>
                <a:lnTo>
                  <a:pt x="2674" y="609"/>
                </a:lnTo>
                <a:cubicBezTo>
                  <a:pt x="2651" y="612"/>
                  <a:pt x="2635" y="619"/>
                  <a:pt x="2613" y="634"/>
                </a:cubicBezTo>
                <a:lnTo>
                  <a:pt x="2650" y="670"/>
                </a:lnTo>
                <a:lnTo>
                  <a:pt x="2892" y="670"/>
                </a:lnTo>
                <a:lnTo>
                  <a:pt x="3001" y="664"/>
                </a:lnTo>
                <a:lnTo>
                  <a:pt x="3003" y="664"/>
                </a:lnTo>
                <a:cubicBezTo>
                  <a:pt x="3014" y="664"/>
                  <a:pt x="3026" y="664"/>
                  <a:pt x="3038" y="664"/>
                </a:cubicBezTo>
                <a:cubicBezTo>
                  <a:pt x="3049" y="664"/>
                  <a:pt x="3064" y="664"/>
                  <a:pt x="3072" y="664"/>
                </a:cubicBezTo>
                <a:cubicBezTo>
                  <a:pt x="3114" y="664"/>
                  <a:pt x="3183" y="662"/>
                  <a:pt x="3185" y="707"/>
                </a:cubicBezTo>
                <a:cubicBezTo>
                  <a:pt x="3186" y="733"/>
                  <a:pt x="3156" y="744"/>
                  <a:pt x="3135" y="752"/>
                </a:cubicBezTo>
                <a:cubicBezTo>
                  <a:pt x="3126" y="755"/>
                  <a:pt x="3114" y="760"/>
                  <a:pt x="3109" y="763"/>
                </a:cubicBezTo>
                <a:cubicBezTo>
                  <a:pt x="3102" y="750"/>
                  <a:pt x="3088" y="739"/>
                  <a:pt x="3075" y="740"/>
                </a:cubicBezTo>
                <a:cubicBezTo>
                  <a:pt x="3072" y="740"/>
                  <a:pt x="3067" y="741"/>
                  <a:pt x="3066" y="741"/>
                </a:cubicBezTo>
                <a:cubicBezTo>
                  <a:pt x="3056" y="745"/>
                  <a:pt x="3048" y="757"/>
                  <a:pt x="3048" y="764"/>
                </a:cubicBezTo>
                <a:cubicBezTo>
                  <a:pt x="3047" y="774"/>
                  <a:pt x="3058" y="780"/>
                  <a:pt x="3065" y="779"/>
                </a:cubicBezTo>
                <a:cubicBezTo>
                  <a:pt x="3068" y="779"/>
                  <a:pt x="3073" y="778"/>
                  <a:pt x="3075" y="777"/>
                </a:cubicBezTo>
                <a:lnTo>
                  <a:pt x="3109" y="763"/>
                </a:lnTo>
                <a:cubicBezTo>
                  <a:pt x="3120" y="780"/>
                  <a:pt x="3123" y="796"/>
                  <a:pt x="3123" y="801"/>
                </a:cubicBezTo>
                <a:cubicBezTo>
                  <a:pt x="3123" y="822"/>
                  <a:pt x="3095" y="830"/>
                  <a:pt x="3077" y="836"/>
                </a:cubicBezTo>
                <a:cubicBezTo>
                  <a:pt x="3057" y="841"/>
                  <a:pt x="3037" y="852"/>
                  <a:pt x="3036" y="866"/>
                </a:cubicBezTo>
                <a:cubicBezTo>
                  <a:pt x="3160" y="906"/>
                  <a:pt x="3154" y="889"/>
                  <a:pt x="3218" y="897"/>
                </a:cubicBezTo>
                <a:cubicBezTo>
                  <a:pt x="3256" y="898"/>
                  <a:pt x="3307" y="892"/>
                  <a:pt x="3336" y="885"/>
                </a:cubicBezTo>
                <a:cubicBezTo>
                  <a:pt x="3368" y="878"/>
                  <a:pt x="3408" y="878"/>
                  <a:pt x="3434" y="878"/>
                </a:cubicBezTo>
                <a:cubicBezTo>
                  <a:pt x="3464" y="879"/>
                  <a:pt x="3505" y="876"/>
                  <a:pt x="3526" y="871"/>
                </a:cubicBezTo>
                <a:cubicBezTo>
                  <a:pt x="3528" y="871"/>
                  <a:pt x="3533" y="870"/>
                  <a:pt x="3534" y="870"/>
                </a:cubicBezTo>
                <a:cubicBezTo>
                  <a:pt x="3556" y="869"/>
                  <a:pt x="3581" y="888"/>
                  <a:pt x="3580" y="906"/>
                </a:cubicBezTo>
                <a:cubicBezTo>
                  <a:pt x="3580" y="929"/>
                  <a:pt x="3556" y="937"/>
                  <a:pt x="3537" y="936"/>
                </a:cubicBezTo>
                <a:cubicBezTo>
                  <a:pt x="3530" y="936"/>
                  <a:pt x="3520" y="935"/>
                  <a:pt x="3516" y="935"/>
                </a:cubicBezTo>
                <a:cubicBezTo>
                  <a:pt x="3510" y="934"/>
                  <a:pt x="3502" y="934"/>
                  <a:pt x="3499" y="934"/>
                </a:cubicBezTo>
                <a:lnTo>
                  <a:pt x="3431" y="934"/>
                </a:lnTo>
                <a:cubicBezTo>
                  <a:pt x="3410" y="936"/>
                  <a:pt x="3386" y="937"/>
                  <a:pt x="3369" y="937"/>
                </a:cubicBezTo>
                <a:cubicBezTo>
                  <a:pt x="3350" y="937"/>
                  <a:pt x="3325" y="936"/>
                  <a:pt x="3310" y="934"/>
                </a:cubicBezTo>
                <a:cubicBezTo>
                  <a:pt x="3295" y="932"/>
                  <a:pt x="3276" y="931"/>
                  <a:pt x="3264" y="931"/>
                </a:cubicBezTo>
                <a:cubicBezTo>
                  <a:pt x="3214" y="930"/>
                  <a:pt x="3174" y="941"/>
                  <a:pt x="3141" y="962"/>
                </a:cubicBezTo>
                <a:lnTo>
                  <a:pt x="3110" y="962"/>
                </a:lnTo>
                <a:cubicBezTo>
                  <a:pt x="3098" y="943"/>
                  <a:pt x="3082" y="936"/>
                  <a:pt x="3073" y="937"/>
                </a:cubicBezTo>
                <a:cubicBezTo>
                  <a:pt x="3060" y="936"/>
                  <a:pt x="3043" y="945"/>
                  <a:pt x="3033" y="950"/>
                </a:cubicBezTo>
                <a:cubicBezTo>
                  <a:pt x="3024" y="955"/>
                  <a:pt x="3011" y="961"/>
                  <a:pt x="3005" y="962"/>
                </a:cubicBezTo>
                <a:lnTo>
                  <a:pt x="2980" y="940"/>
                </a:lnTo>
                <a:lnTo>
                  <a:pt x="2970" y="929"/>
                </a:lnTo>
                <a:cubicBezTo>
                  <a:pt x="2888" y="937"/>
                  <a:pt x="2787" y="941"/>
                  <a:pt x="2718" y="941"/>
                </a:cubicBezTo>
                <a:cubicBezTo>
                  <a:pt x="2639" y="941"/>
                  <a:pt x="2541" y="935"/>
                  <a:pt x="2476" y="929"/>
                </a:cubicBezTo>
                <a:lnTo>
                  <a:pt x="2476" y="863"/>
                </a:lnTo>
                <a:cubicBezTo>
                  <a:pt x="2536" y="874"/>
                  <a:pt x="2614" y="879"/>
                  <a:pt x="2663" y="879"/>
                </a:cubicBezTo>
                <a:cubicBezTo>
                  <a:pt x="2745" y="879"/>
                  <a:pt x="2844" y="867"/>
                  <a:pt x="2913" y="852"/>
                </a:cubicBezTo>
                <a:cubicBezTo>
                  <a:pt x="2915" y="852"/>
                  <a:pt x="2919" y="850"/>
                  <a:pt x="2921" y="849"/>
                </a:cubicBezTo>
                <a:lnTo>
                  <a:pt x="2923" y="848"/>
                </a:lnTo>
                <a:cubicBezTo>
                  <a:pt x="2937" y="844"/>
                  <a:pt x="2946" y="828"/>
                  <a:pt x="2946" y="817"/>
                </a:cubicBezTo>
                <a:cubicBezTo>
                  <a:pt x="2946" y="812"/>
                  <a:pt x="2944" y="806"/>
                  <a:pt x="2943" y="803"/>
                </a:cubicBezTo>
                <a:cubicBezTo>
                  <a:pt x="2941" y="799"/>
                  <a:pt x="2937" y="793"/>
                  <a:pt x="2936" y="791"/>
                </a:cubicBezTo>
                <a:cubicBezTo>
                  <a:pt x="2929" y="784"/>
                  <a:pt x="2918" y="781"/>
                  <a:pt x="2911" y="781"/>
                </a:cubicBezTo>
                <a:cubicBezTo>
                  <a:pt x="2902" y="781"/>
                  <a:pt x="2892" y="785"/>
                  <a:pt x="2887" y="790"/>
                </a:cubicBezTo>
                <a:cubicBezTo>
                  <a:pt x="2860" y="817"/>
                  <a:pt x="2814" y="830"/>
                  <a:pt x="2784" y="829"/>
                </a:cubicBezTo>
                <a:cubicBezTo>
                  <a:pt x="2749" y="830"/>
                  <a:pt x="2707" y="811"/>
                  <a:pt x="2686" y="790"/>
                </a:cubicBezTo>
                <a:lnTo>
                  <a:pt x="2601" y="790"/>
                </a:lnTo>
                <a:cubicBezTo>
                  <a:pt x="2561" y="789"/>
                  <a:pt x="2521" y="800"/>
                  <a:pt x="2491" y="814"/>
                </a:cubicBezTo>
                <a:lnTo>
                  <a:pt x="2473" y="822"/>
                </a:lnTo>
                <a:lnTo>
                  <a:pt x="2450" y="779"/>
                </a:lnTo>
                <a:lnTo>
                  <a:pt x="2439" y="756"/>
                </a:lnTo>
                <a:cubicBezTo>
                  <a:pt x="2382" y="704"/>
                  <a:pt x="2304" y="659"/>
                  <a:pt x="2237" y="632"/>
                </a:cubicBezTo>
                <a:cubicBezTo>
                  <a:pt x="2226" y="625"/>
                  <a:pt x="2210" y="620"/>
                  <a:pt x="2203" y="620"/>
                </a:cubicBezTo>
                <a:cubicBezTo>
                  <a:pt x="2193" y="620"/>
                  <a:pt x="2186" y="626"/>
                  <a:pt x="2187" y="634"/>
                </a:cubicBezTo>
                <a:cubicBezTo>
                  <a:pt x="2186" y="641"/>
                  <a:pt x="2194" y="659"/>
                  <a:pt x="2203" y="671"/>
                </a:cubicBezTo>
                <a:cubicBezTo>
                  <a:pt x="2203" y="673"/>
                  <a:pt x="2194" y="686"/>
                  <a:pt x="2195" y="684"/>
                </a:cubicBezTo>
                <a:cubicBezTo>
                  <a:pt x="2168" y="702"/>
                  <a:pt x="2126" y="713"/>
                  <a:pt x="2101" y="713"/>
                </a:cubicBezTo>
                <a:cubicBezTo>
                  <a:pt x="2077" y="713"/>
                  <a:pt x="2057" y="706"/>
                  <a:pt x="2050" y="691"/>
                </a:cubicBezTo>
                <a:cubicBezTo>
                  <a:pt x="2037" y="670"/>
                  <a:pt x="2013" y="647"/>
                  <a:pt x="2000" y="633"/>
                </a:cubicBezTo>
                <a:cubicBezTo>
                  <a:pt x="1971" y="606"/>
                  <a:pt x="1941" y="571"/>
                  <a:pt x="1937" y="535"/>
                </a:cubicBezTo>
                <a:cubicBezTo>
                  <a:pt x="1949" y="529"/>
                  <a:pt x="1968" y="523"/>
                  <a:pt x="1981" y="519"/>
                </a:cubicBezTo>
                <a:lnTo>
                  <a:pt x="2015" y="519"/>
                </a:lnTo>
                <a:cubicBezTo>
                  <a:pt x="2020" y="533"/>
                  <a:pt x="2028" y="538"/>
                  <a:pt x="2032" y="538"/>
                </a:cubicBezTo>
                <a:cubicBezTo>
                  <a:pt x="2038" y="539"/>
                  <a:pt x="2046" y="528"/>
                  <a:pt x="2050" y="519"/>
                </a:cubicBezTo>
                <a:lnTo>
                  <a:pt x="2262" y="519"/>
                </a:lnTo>
                <a:cubicBezTo>
                  <a:pt x="2265" y="519"/>
                  <a:pt x="2270" y="519"/>
                  <a:pt x="2271" y="519"/>
                </a:cubicBezTo>
                <a:cubicBezTo>
                  <a:pt x="2278" y="519"/>
                  <a:pt x="2289" y="518"/>
                  <a:pt x="2293" y="518"/>
                </a:cubicBezTo>
                <a:cubicBezTo>
                  <a:pt x="2322" y="517"/>
                  <a:pt x="2353" y="525"/>
                  <a:pt x="2369" y="550"/>
                </a:cubicBezTo>
                <a:lnTo>
                  <a:pt x="2438" y="550"/>
                </a:lnTo>
                <a:cubicBezTo>
                  <a:pt x="2455" y="549"/>
                  <a:pt x="2483" y="549"/>
                  <a:pt x="2490" y="549"/>
                </a:cubicBezTo>
                <a:cubicBezTo>
                  <a:pt x="2517" y="549"/>
                  <a:pt x="2559" y="550"/>
                  <a:pt x="2576" y="550"/>
                </a:cubicBezTo>
                <a:cubicBezTo>
                  <a:pt x="2601" y="551"/>
                  <a:pt x="2640" y="552"/>
                  <a:pt x="2655" y="552"/>
                </a:cubicBezTo>
                <a:cubicBezTo>
                  <a:pt x="2717" y="554"/>
                  <a:pt x="2810" y="542"/>
                  <a:pt x="2853" y="529"/>
                </a:cubicBezTo>
                <a:cubicBezTo>
                  <a:pt x="2855" y="528"/>
                  <a:pt x="2860" y="528"/>
                  <a:pt x="2860" y="528"/>
                </a:cubicBezTo>
                <a:cubicBezTo>
                  <a:pt x="2874" y="527"/>
                  <a:pt x="2893" y="536"/>
                  <a:pt x="2907" y="542"/>
                </a:cubicBezTo>
                <a:cubicBezTo>
                  <a:pt x="2915" y="546"/>
                  <a:pt x="2926" y="551"/>
                  <a:pt x="2931" y="552"/>
                </a:cubicBezTo>
                <a:lnTo>
                  <a:pt x="2968" y="485"/>
                </a:lnTo>
                <a:lnTo>
                  <a:pt x="2971" y="485"/>
                </a:lnTo>
                <a:lnTo>
                  <a:pt x="2978" y="498"/>
                </a:lnTo>
                <a:lnTo>
                  <a:pt x="3005" y="546"/>
                </a:lnTo>
                <a:cubicBezTo>
                  <a:pt x="3013" y="540"/>
                  <a:pt x="3027" y="535"/>
                  <a:pt x="3046" y="534"/>
                </a:cubicBezTo>
                <a:cubicBezTo>
                  <a:pt x="3062" y="534"/>
                  <a:pt x="3082" y="540"/>
                  <a:pt x="3095" y="543"/>
                </a:cubicBezTo>
                <a:cubicBezTo>
                  <a:pt x="3109" y="548"/>
                  <a:pt x="3128" y="552"/>
                  <a:pt x="3140" y="551"/>
                </a:cubicBezTo>
                <a:lnTo>
                  <a:pt x="3177" y="551"/>
                </a:lnTo>
                <a:lnTo>
                  <a:pt x="3177" y="529"/>
                </a:lnTo>
                <a:lnTo>
                  <a:pt x="3177" y="528"/>
                </a:lnTo>
                <a:lnTo>
                  <a:pt x="3177" y="527"/>
                </a:lnTo>
                <a:lnTo>
                  <a:pt x="3177" y="526"/>
                </a:lnTo>
                <a:lnTo>
                  <a:pt x="3177" y="524"/>
                </a:lnTo>
                <a:lnTo>
                  <a:pt x="3177" y="521"/>
                </a:lnTo>
                <a:lnTo>
                  <a:pt x="3177" y="520"/>
                </a:lnTo>
                <a:lnTo>
                  <a:pt x="3177" y="519"/>
                </a:lnTo>
                <a:lnTo>
                  <a:pt x="3177" y="518"/>
                </a:lnTo>
                <a:lnTo>
                  <a:pt x="3177" y="517"/>
                </a:lnTo>
                <a:lnTo>
                  <a:pt x="3177" y="516"/>
                </a:lnTo>
                <a:lnTo>
                  <a:pt x="3177" y="513"/>
                </a:lnTo>
                <a:lnTo>
                  <a:pt x="3177" y="511"/>
                </a:lnTo>
                <a:lnTo>
                  <a:pt x="3177" y="510"/>
                </a:lnTo>
                <a:lnTo>
                  <a:pt x="3177" y="505"/>
                </a:lnTo>
                <a:lnTo>
                  <a:pt x="3177" y="504"/>
                </a:lnTo>
                <a:lnTo>
                  <a:pt x="3177" y="503"/>
                </a:lnTo>
                <a:lnTo>
                  <a:pt x="3177" y="500"/>
                </a:lnTo>
                <a:lnTo>
                  <a:pt x="3177" y="499"/>
                </a:lnTo>
                <a:lnTo>
                  <a:pt x="3177" y="496"/>
                </a:lnTo>
                <a:lnTo>
                  <a:pt x="3177" y="495"/>
                </a:lnTo>
                <a:lnTo>
                  <a:pt x="3177" y="492"/>
                </a:lnTo>
                <a:lnTo>
                  <a:pt x="3177" y="491"/>
                </a:lnTo>
                <a:lnTo>
                  <a:pt x="3177" y="485"/>
                </a:lnTo>
                <a:lnTo>
                  <a:pt x="2971" y="485"/>
                </a:lnTo>
                <a:lnTo>
                  <a:pt x="2970" y="483"/>
                </a:lnTo>
                <a:lnTo>
                  <a:pt x="2968" y="485"/>
                </a:lnTo>
                <a:lnTo>
                  <a:pt x="2968" y="453"/>
                </a:lnTo>
                <a:lnTo>
                  <a:pt x="2933" y="453"/>
                </a:lnTo>
                <a:cubicBezTo>
                  <a:pt x="2929" y="453"/>
                  <a:pt x="2924" y="453"/>
                  <a:pt x="2922" y="453"/>
                </a:cubicBezTo>
                <a:cubicBezTo>
                  <a:pt x="2919" y="453"/>
                  <a:pt x="2914" y="453"/>
                  <a:pt x="2913" y="453"/>
                </a:cubicBezTo>
                <a:cubicBezTo>
                  <a:pt x="2910" y="453"/>
                  <a:pt x="2905" y="453"/>
                  <a:pt x="2904" y="453"/>
                </a:cubicBezTo>
                <a:cubicBezTo>
                  <a:pt x="2887" y="454"/>
                  <a:pt x="2867" y="450"/>
                  <a:pt x="2853" y="437"/>
                </a:cubicBezTo>
                <a:cubicBezTo>
                  <a:pt x="2876" y="418"/>
                  <a:pt x="2908" y="419"/>
                  <a:pt x="2931" y="419"/>
                </a:cubicBezTo>
                <a:cubicBezTo>
                  <a:pt x="2905" y="394"/>
                  <a:pt x="2860" y="388"/>
                  <a:pt x="2831" y="383"/>
                </a:cubicBezTo>
                <a:cubicBezTo>
                  <a:pt x="2788" y="378"/>
                  <a:pt x="2738" y="362"/>
                  <a:pt x="2713" y="327"/>
                </a:cubicBezTo>
                <a:lnTo>
                  <a:pt x="3636" y="327"/>
                </a:lnTo>
                <a:cubicBezTo>
                  <a:pt x="3649" y="329"/>
                  <a:pt x="3668" y="329"/>
                  <a:pt x="3673" y="329"/>
                </a:cubicBezTo>
                <a:cubicBezTo>
                  <a:pt x="3701" y="329"/>
                  <a:pt x="3739" y="325"/>
                  <a:pt x="3760" y="323"/>
                </a:cubicBezTo>
                <a:cubicBezTo>
                  <a:pt x="3786" y="320"/>
                  <a:pt x="3823" y="318"/>
                  <a:pt x="3842" y="318"/>
                </a:cubicBezTo>
                <a:cubicBezTo>
                  <a:pt x="3868" y="317"/>
                  <a:pt x="3904" y="322"/>
                  <a:pt x="3923" y="327"/>
                </a:cubicBezTo>
                <a:lnTo>
                  <a:pt x="4119" y="327"/>
                </a:lnTo>
                <a:cubicBezTo>
                  <a:pt x="4127" y="328"/>
                  <a:pt x="4139" y="329"/>
                  <a:pt x="4145" y="329"/>
                </a:cubicBezTo>
                <a:cubicBezTo>
                  <a:pt x="4176" y="329"/>
                  <a:pt x="4219" y="322"/>
                  <a:pt x="4234" y="301"/>
                </a:cubicBezTo>
                <a:lnTo>
                  <a:pt x="4235" y="298"/>
                </a:lnTo>
                <a:lnTo>
                  <a:pt x="4261" y="308"/>
                </a:lnTo>
                <a:lnTo>
                  <a:pt x="4262" y="309"/>
                </a:lnTo>
                <a:cubicBezTo>
                  <a:pt x="4268" y="312"/>
                  <a:pt x="4279" y="316"/>
                  <a:pt x="4285" y="318"/>
                </a:cubicBezTo>
                <a:cubicBezTo>
                  <a:pt x="4314" y="328"/>
                  <a:pt x="4333" y="333"/>
                  <a:pt x="4376" y="333"/>
                </a:cubicBezTo>
                <a:lnTo>
                  <a:pt x="4384" y="333"/>
                </a:lnTo>
                <a:lnTo>
                  <a:pt x="4400" y="333"/>
                </a:lnTo>
                <a:lnTo>
                  <a:pt x="4408" y="333"/>
                </a:lnTo>
                <a:lnTo>
                  <a:pt x="4416" y="333"/>
                </a:lnTo>
                <a:lnTo>
                  <a:pt x="4432" y="333"/>
                </a:lnTo>
                <a:lnTo>
                  <a:pt x="4440" y="333"/>
                </a:lnTo>
                <a:lnTo>
                  <a:pt x="4464" y="333"/>
                </a:lnTo>
                <a:lnTo>
                  <a:pt x="4527" y="333"/>
                </a:lnTo>
                <a:lnTo>
                  <a:pt x="4551" y="333"/>
                </a:lnTo>
                <a:lnTo>
                  <a:pt x="4567" y="333"/>
                </a:lnTo>
                <a:lnTo>
                  <a:pt x="4583" y="333"/>
                </a:lnTo>
                <a:lnTo>
                  <a:pt x="4598" y="333"/>
                </a:lnTo>
                <a:lnTo>
                  <a:pt x="4614" y="333"/>
                </a:lnTo>
                <a:lnTo>
                  <a:pt x="4868" y="333"/>
                </a:lnTo>
                <a:cubicBezTo>
                  <a:pt x="4863" y="352"/>
                  <a:pt x="4849" y="370"/>
                  <a:pt x="4834" y="379"/>
                </a:cubicBezTo>
                <a:cubicBezTo>
                  <a:pt x="4815" y="392"/>
                  <a:pt x="4782" y="398"/>
                  <a:pt x="4761" y="402"/>
                </a:cubicBezTo>
                <a:cubicBezTo>
                  <a:pt x="4732" y="407"/>
                  <a:pt x="4697" y="417"/>
                  <a:pt x="4678" y="433"/>
                </a:cubicBezTo>
                <a:cubicBezTo>
                  <a:pt x="4693" y="434"/>
                  <a:pt x="4713" y="434"/>
                  <a:pt x="4724" y="434"/>
                </a:cubicBezTo>
                <a:cubicBezTo>
                  <a:pt x="4758" y="434"/>
                  <a:pt x="4797" y="436"/>
                  <a:pt x="4825" y="447"/>
                </a:cubicBezTo>
                <a:lnTo>
                  <a:pt x="4858" y="464"/>
                </a:lnTo>
                <a:lnTo>
                  <a:pt x="4110" y="464"/>
                </a:lnTo>
                <a:cubicBezTo>
                  <a:pt x="4180" y="405"/>
                  <a:pt x="4275" y="402"/>
                  <a:pt x="4340" y="399"/>
                </a:cubicBezTo>
                <a:cubicBezTo>
                  <a:pt x="4401" y="398"/>
                  <a:pt x="4474" y="387"/>
                  <a:pt x="4516" y="360"/>
                </a:cubicBezTo>
                <a:lnTo>
                  <a:pt x="3951" y="360"/>
                </a:lnTo>
                <a:lnTo>
                  <a:pt x="3933" y="393"/>
                </a:lnTo>
                <a:cubicBezTo>
                  <a:pt x="3999" y="394"/>
                  <a:pt x="4046" y="411"/>
                  <a:pt x="4044" y="444"/>
                </a:cubicBezTo>
                <a:cubicBezTo>
                  <a:pt x="4045" y="457"/>
                  <a:pt x="4032" y="483"/>
                  <a:pt x="4020" y="499"/>
                </a:cubicBezTo>
                <a:cubicBezTo>
                  <a:pt x="4076" y="530"/>
                  <a:pt x="4157" y="536"/>
                  <a:pt x="4209" y="536"/>
                </a:cubicBezTo>
                <a:cubicBezTo>
                  <a:pt x="4251" y="536"/>
                  <a:pt x="4309" y="531"/>
                  <a:pt x="4341" y="528"/>
                </a:cubicBezTo>
                <a:cubicBezTo>
                  <a:pt x="4366" y="526"/>
                  <a:pt x="4403" y="523"/>
                  <a:pt x="4417" y="523"/>
                </a:cubicBezTo>
                <a:lnTo>
                  <a:pt x="4420" y="522"/>
                </a:lnTo>
                <a:lnTo>
                  <a:pt x="4423" y="522"/>
                </a:lnTo>
                <a:lnTo>
                  <a:pt x="4426" y="522"/>
                </a:lnTo>
                <a:lnTo>
                  <a:pt x="4429" y="522"/>
                </a:lnTo>
                <a:cubicBezTo>
                  <a:pt x="4440" y="521"/>
                  <a:pt x="4457" y="520"/>
                  <a:pt x="4463" y="520"/>
                </a:cubicBezTo>
                <a:cubicBezTo>
                  <a:pt x="4496" y="518"/>
                  <a:pt x="4521" y="530"/>
                  <a:pt x="4520" y="557"/>
                </a:cubicBezTo>
                <a:cubicBezTo>
                  <a:pt x="4521" y="567"/>
                  <a:pt x="4515" y="588"/>
                  <a:pt x="4510" y="599"/>
                </a:cubicBezTo>
                <a:cubicBezTo>
                  <a:pt x="4524" y="607"/>
                  <a:pt x="4539" y="614"/>
                  <a:pt x="4553" y="619"/>
                </a:cubicBezTo>
                <a:cubicBezTo>
                  <a:pt x="4599" y="645"/>
                  <a:pt x="4661" y="657"/>
                  <a:pt x="4705" y="656"/>
                </a:cubicBezTo>
                <a:cubicBezTo>
                  <a:pt x="4745" y="657"/>
                  <a:pt x="4797" y="645"/>
                  <a:pt x="4828" y="632"/>
                </a:cubicBezTo>
                <a:cubicBezTo>
                  <a:pt x="4834" y="621"/>
                  <a:pt x="4842" y="606"/>
                  <a:pt x="4848" y="598"/>
                </a:cubicBezTo>
                <a:lnTo>
                  <a:pt x="4848" y="591"/>
                </a:lnTo>
                <a:lnTo>
                  <a:pt x="4861" y="565"/>
                </a:lnTo>
                <a:lnTo>
                  <a:pt x="4723" y="565"/>
                </a:lnTo>
                <a:lnTo>
                  <a:pt x="4718" y="571"/>
                </a:lnTo>
                <a:lnTo>
                  <a:pt x="4716" y="571"/>
                </a:lnTo>
                <a:cubicBezTo>
                  <a:pt x="4710" y="576"/>
                  <a:pt x="4704" y="582"/>
                  <a:pt x="4700" y="586"/>
                </a:cubicBezTo>
                <a:cubicBezTo>
                  <a:pt x="4696" y="589"/>
                  <a:pt x="4690" y="595"/>
                  <a:pt x="4688" y="597"/>
                </a:cubicBezTo>
                <a:lnTo>
                  <a:pt x="4583" y="597"/>
                </a:lnTo>
                <a:cubicBezTo>
                  <a:pt x="4604" y="542"/>
                  <a:pt x="4650" y="529"/>
                  <a:pt x="4692" y="530"/>
                </a:cubicBezTo>
                <a:cubicBezTo>
                  <a:pt x="4702" y="530"/>
                  <a:pt x="4718" y="531"/>
                  <a:pt x="4723" y="531"/>
                </a:cubicBezTo>
                <a:cubicBezTo>
                  <a:pt x="4783" y="513"/>
                  <a:pt x="4853" y="498"/>
                  <a:pt x="4909" y="491"/>
                </a:cubicBezTo>
                <a:cubicBezTo>
                  <a:pt x="4932" y="487"/>
                  <a:pt x="4953" y="476"/>
                  <a:pt x="4969" y="464"/>
                </a:cubicBezTo>
                <a:lnTo>
                  <a:pt x="4878" y="464"/>
                </a:lnTo>
                <a:lnTo>
                  <a:pt x="4935" y="435"/>
                </a:lnTo>
                <a:cubicBezTo>
                  <a:pt x="4940" y="446"/>
                  <a:pt x="4949" y="451"/>
                  <a:pt x="4953" y="451"/>
                </a:cubicBezTo>
                <a:cubicBezTo>
                  <a:pt x="4959" y="452"/>
                  <a:pt x="4967" y="443"/>
                  <a:pt x="4972" y="435"/>
                </a:cubicBezTo>
                <a:cubicBezTo>
                  <a:pt x="5018" y="453"/>
                  <a:pt x="5077" y="463"/>
                  <a:pt x="5120" y="462"/>
                </a:cubicBezTo>
                <a:cubicBezTo>
                  <a:pt x="5156" y="462"/>
                  <a:pt x="5200" y="455"/>
                  <a:pt x="5229" y="446"/>
                </a:cubicBezTo>
                <a:cubicBezTo>
                  <a:pt x="5249" y="439"/>
                  <a:pt x="5277" y="437"/>
                  <a:pt x="5290" y="437"/>
                </a:cubicBezTo>
                <a:cubicBezTo>
                  <a:pt x="5323" y="436"/>
                  <a:pt x="5366" y="445"/>
                  <a:pt x="5392" y="451"/>
                </a:cubicBezTo>
                <a:cubicBezTo>
                  <a:pt x="5424" y="458"/>
                  <a:pt x="5469" y="465"/>
                  <a:pt x="5497" y="464"/>
                </a:cubicBezTo>
                <a:lnTo>
                  <a:pt x="5497" y="461"/>
                </a:lnTo>
                <a:lnTo>
                  <a:pt x="5497" y="457"/>
                </a:lnTo>
                <a:lnTo>
                  <a:pt x="5497" y="454"/>
                </a:lnTo>
                <a:cubicBezTo>
                  <a:pt x="5499" y="399"/>
                  <a:pt x="5450" y="379"/>
                  <a:pt x="5409" y="361"/>
                </a:cubicBezTo>
                <a:cubicBezTo>
                  <a:pt x="5401" y="357"/>
                  <a:pt x="5388" y="352"/>
                  <a:pt x="5384" y="350"/>
                </a:cubicBezTo>
                <a:lnTo>
                  <a:pt x="5457" y="350"/>
                </a:lnTo>
                <a:lnTo>
                  <a:pt x="5461" y="350"/>
                </a:lnTo>
                <a:lnTo>
                  <a:pt x="5484" y="350"/>
                </a:lnTo>
                <a:lnTo>
                  <a:pt x="5489" y="350"/>
                </a:lnTo>
                <a:lnTo>
                  <a:pt x="5498" y="350"/>
                </a:lnTo>
                <a:lnTo>
                  <a:pt x="5511" y="350"/>
                </a:lnTo>
                <a:lnTo>
                  <a:pt x="5529" y="350"/>
                </a:lnTo>
                <a:lnTo>
                  <a:pt x="5548" y="350"/>
                </a:lnTo>
                <a:lnTo>
                  <a:pt x="5575" y="350"/>
                </a:lnTo>
                <a:lnTo>
                  <a:pt x="5593" y="350"/>
                </a:lnTo>
                <a:lnTo>
                  <a:pt x="5689" y="350"/>
                </a:lnTo>
                <a:lnTo>
                  <a:pt x="5712" y="350"/>
                </a:lnTo>
                <a:lnTo>
                  <a:pt x="5743" y="350"/>
                </a:lnTo>
                <a:cubicBezTo>
                  <a:pt x="5770" y="351"/>
                  <a:pt x="5779" y="359"/>
                  <a:pt x="5778" y="366"/>
                </a:cubicBezTo>
                <a:cubicBezTo>
                  <a:pt x="5779" y="375"/>
                  <a:pt x="5763" y="390"/>
                  <a:pt x="5751" y="399"/>
                </a:cubicBezTo>
                <a:cubicBezTo>
                  <a:pt x="5788" y="430"/>
                  <a:pt x="5839" y="437"/>
                  <a:pt x="5872" y="436"/>
                </a:cubicBezTo>
                <a:cubicBezTo>
                  <a:pt x="5893" y="437"/>
                  <a:pt x="5925" y="433"/>
                  <a:pt x="5939" y="432"/>
                </a:cubicBezTo>
                <a:cubicBezTo>
                  <a:pt x="5960" y="430"/>
                  <a:pt x="5990" y="428"/>
                  <a:pt x="6003" y="428"/>
                </a:cubicBezTo>
                <a:cubicBezTo>
                  <a:pt x="6012" y="428"/>
                  <a:pt x="6028" y="429"/>
                  <a:pt x="6030" y="429"/>
                </a:cubicBezTo>
                <a:lnTo>
                  <a:pt x="6030" y="426"/>
                </a:lnTo>
                <a:lnTo>
                  <a:pt x="6030" y="425"/>
                </a:lnTo>
                <a:lnTo>
                  <a:pt x="6030" y="424"/>
                </a:lnTo>
                <a:lnTo>
                  <a:pt x="6030" y="338"/>
                </a:lnTo>
                <a:lnTo>
                  <a:pt x="6203" y="338"/>
                </a:lnTo>
                <a:cubicBezTo>
                  <a:pt x="6141" y="295"/>
                  <a:pt x="6057" y="272"/>
                  <a:pt x="5989" y="272"/>
                </a:cubicBezTo>
                <a:cubicBezTo>
                  <a:pt x="5975" y="272"/>
                  <a:pt x="5952" y="274"/>
                  <a:pt x="5945" y="274"/>
                </a:cubicBezTo>
                <a:lnTo>
                  <a:pt x="5891" y="274"/>
                </a:lnTo>
                <a:cubicBezTo>
                  <a:pt x="5886" y="275"/>
                  <a:pt x="5879" y="275"/>
                  <a:pt x="5876" y="275"/>
                </a:cubicBezTo>
                <a:cubicBezTo>
                  <a:pt x="5853" y="275"/>
                  <a:pt x="5825" y="269"/>
                  <a:pt x="5806" y="262"/>
                </a:cubicBezTo>
                <a:cubicBezTo>
                  <a:pt x="5798" y="257"/>
                  <a:pt x="5788" y="247"/>
                  <a:pt x="5783" y="240"/>
                </a:cubicBezTo>
                <a:lnTo>
                  <a:pt x="5854" y="206"/>
                </a:lnTo>
                <a:cubicBezTo>
                  <a:pt x="5931" y="243"/>
                  <a:pt x="5955" y="235"/>
                  <a:pt x="5996" y="239"/>
                </a:cubicBezTo>
                <a:cubicBezTo>
                  <a:pt x="6043" y="239"/>
                  <a:pt x="6103" y="228"/>
                  <a:pt x="6139" y="221"/>
                </a:cubicBezTo>
                <a:cubicBezTo>
                  <a:pt x="6170" y="215"/>
                  <a:pt x="6213" y="208"/>
                  <a:pt x="6234" y="206"/>
                </a:cubicBezTo>
                <a:cubicBezTo>
                  <a:pt x="6244" y="206"/>
                  <a:pt x="6258" y="204"/>
                  <a:pt x="6263" y="203"/>
                </a:cubicBezTo>
                <a:cubicBezTo>
                  <a:pt x="6274" y="201"/>
                  <a:pt x="6289" y="199"/>
                  <a:pt x="6295" y="200"/>
                </a:cubicBezTo>
                <a:cubicBezTo>
                  <a:pt x="6317" y="198"/>
                  <a:pt x="6338" y="212"/>
                  <a:pt x="6349" y="238"/>
                </a:cubicBezTo>
                <a:cubicBezTo>
                  <a:pt x="6395" y="233"/>
                  <a:pt x="6452" y="231"/>
                  <a:pt x="6490" y="231"/>
                </a:cubicBezTo>
                <a:cubicBezTo>
                  <a:pt x="6538" y="230"/>
                  <a:pt x="6596" y="234"/>
                  <a:pt x="6636" y="238"/>
                </a:cubicBezTo>
                <a:lnTo>
                  <a:pt x="6671" y="238"/>
                </a:lnTo>
                <a:cubicBezTo>
                  <a:pt x="6688" y="217"/>
                  <a:pt x="6709" y="207"/>
                  <a:pt x="6723" y="208"/>
                </a:cubicBezTo>
                <a:cubicBezTo>
                  <a:pt x="6740" y="207"/>
                  <a:pt x="6762" y="222"/>
                  <a:pt x="6778" y="238"/>
                </a:cubicBezTo>
                <a:lnTo>
                  <a:pt x="7446" y="238"/>
                </a:lnTo>
                <a:cubicBezTo>
                  <a:pt x="7397" y="288"/>
                  <a:pt x="7376" y="276"/>
                  <a:pt x="7340" y="283"/>
                </a:cubicBezTo>
                <a:cubicBezTo>
                  <a:pt x="7329" y="284"/>
                  <a:pt x="7313" y="281"/>
                  <a:pt x="7306" y="279"/>
                </a:cubicBezTo>
                <a:cubicBezTo>
                  <a:pt x="7280" y="275"/>
                  <a:pt x="7248" y="273"/>
                  <a:pt x="7226" y="273"/>
                </a:cubicBezTo>
                <a:lnTo>
                  <a:pt x="7223" y="273"/>
                </a:lnTo>
                <a:cubicBezTo>
                  <a:pt x="7198" y="273"/>
                  <a:pt x="7165" y="276"/>
                  <a:pt x="7144" y="279"/>
                </a:cubicBezTo>
                <a:cubicBezTo>
                  <a:pt x="7130" y="280"/>
                  <a:pt x="7113" y="282"/>
                  <a:pt x="7103" y="283"/>
                </a:cubicBezTo>
                <a:cubicBezTo>
                  <a:pt x="7078" y="286"/>
                  <a:pt x="7048" y="289"/>
                  <a:pt x="7026" y="289"/>
                </a:cubicBezTo>
                <a:cubicBezTo>
                  <a:pt x="7013" y="290"/>
                  <a:pt x="6996" y="290"/>
                  <a:pt x="6985" y="290"/>
                </a:cubicBezTo>
                <a:cubicBezTo>
                  <a:pt x="6973" y="290"/>
                  <a:pt x="6958" y="290"/>
                  <a:pt x="6948" y="289"/>
                </a:cubicBezTo>
                <a:cubicBezTo>
                  <a:pt x="6934" y="284"/>
                  <a:pt x="6912" y="282"/>
                  <a:pt x="6903" y="282"/>
                </a:cubicBezTo>
                <a:cubicBezTo>
                  <a:pt x="6855" y="280"/>
                  <a:pt x="6804" y="308"/>
                  <a:pt x="6778" y="343"/>
                </a:cubicBezTo>
                <a:lnTo>
                  <a:pt x="6876" y="343"/>
                </a:lnTo>
                <a:lnTo>
                  <a:pt x="6880" y="343"/>
                </a:lnTo>
                <a:lnTo>
                  <a:pt x="6905" y="343"/>
                </a:lnTo>
                <a:lnTo>
                  <a:pt x="6931" y="343"/>
                </a:lnTo>
                <a:lnTo>
                  <a:pt x="7142" y="343"/>
                </a:lnTo>
                <a:cubicBezTo>
                  <a:pt x="7157" y="340"/>
                  <a:pt x="7176" y="339"/>
                  <a:pt x="7187" y="339"/>
                </a:cubicBezTo>
                <a:cubicBezTo>
                  <a:pt x="7219" y="338"/>
                  <a:pt x="7256" y="346"/>
                  <a:pt x="7281" y="355"/>
                </a:cubicBezTo>
                <a:cubicBezTo>
                  <a:pt x="7290" y="360"/>
                  <a:pt x="7300" y="369"/>
                  <a:pt x="7306" y="375"/>
                </a:cubicBezTo>
                <a:lnTo>
                  <a:pt x="7313" y="391"/>
                </a:lnTo>
                <a:cubicBezTo>
                  <a:pt x="7319" y="399"/>
                  <a:pt x="7325" y="411"/>
                  <a:pt x="7329" y="419"/>
                </a:cubicBezTo>
                <a:cubicBezTo>
                  <a:pt x="7333" y="426"/>
                  <a:pt x="7339" y="436"/>
                  <a:pt x="7342" y="442"/>
                </a:cubicBezTo>
                <a:cubicBezTo>
                  <a:pt x="7347" y="439"/>
                  <a:pt x="7356" y="435"/>
                  <a:pt x="7360" y="433"/>
                </a:cubicBezTo>
                <a:cubicBezTo>
                  <a:pt x="7372" y="428"/>
                  <a:pt x="7384" y="421"/>
                  <a:pt x="7384" y="415"/>
                </a:cubicBezTo>
                <a:cubicBezTo>
                  <a:pt x="7399" y="371"/>
                  <a:pt x="7407" y="354"/>
                  <a:pt x="7423" y="355"/>
                </a:cubicBezTo>
                <a:cubicBezTo>
                  <a:pt x="7431" y="354"/>
                  <a:pt x="7450" y="361"/>
                  <a:pt x="7464" y="368"/>
                </a:cubicBezTo>
                <a:lnTo>
                  <a:pt x="7481" y="375"/>
                </a:lnTo>
                <a:lnTo>
                  <a:pt x="7521" y="410"/>
                </a:lnTo>
                <a:cubicBezTo>
                  <a:pt x="7527" y="393"/>
                  <a:pt x="7530" y="373"/>
                  <a:pt x="7530" y="357"/>
                </a:cubicBezTo>
                <a:lnTo>
                  <a:pt x="7530" y="355"/>
                </a:lnTo>
                <a:lnTo>
                  <a:pt x="7530" y="353"/>
                </a:lnTo>
                <a:lnTo>
                  <a:pt x="7530" y="352"/>
                </a:lnTo>
                <a:cubicBezTo>
                  <a:pt x="7531" y="318"/>
                  <a:pt x="7517" y="282"/>
                  <a:pt x="7494" y="258"/>
                </a:cubicBezTo>
                <a:cubicBezTo>
                  <a:pt x="7492" y="252"/>
                  <a:pt x="7487" y="247"/>
                  <a:pt x="7485" y="245"/>
                </a:cubicBezTo>
                <a:lnTo>
                  <a:pt x="7484" y="244"/>
                </a:lnTo>
                <a:lnTo>
                  <a:pt x="7483" y="242"/>
                </a:lnTo>
                <a:lnTo>
                  <a:pt x="7623" y="242"/>
                </a:lnTo>
                <a:cubicBezTo>
                  <a:pt x="7637" y="246"/>
                  <a:pt x="7660" y="247"/>
                  <a:pt x="7668" y="247"/>
                </a:cubicBezTo>
                <a:cubicBezTo>
                  <a:pt x="7693" y="247"/>
                  <a:pt x="7728" y="242"/>
                  <a:pt x="7747" y="239"/>
                </a:cubicBezTo>
                <a:cubicBezTo>
                  <a:pt x="7771" y="236"/>
                  <a:pt x="7803" y="232"/>
                  <a:pt x="7819" y="233"/>
                </a:cubicBezTo>
                <a:cubicBezTo>
                  <a:pt x="7838" y="232"/>
                  <a:pt x="7866" y="239"/>
                  <a:pt x="7873" y="243"/>
                </a:cubicBezTo>
                <a:cubicBezTo>
                  <a:pt x="7896" y="253"/>
                  <a:pt x="7923" y="256"/>
                  <a:pt x="7943" y="256"/>
                </a:cubicBezTo>
                <a:cubicBezTo>
                  <a:pt x="7954" y="256"/>
                  <a:pt x="7969" y="255"/>
                  <a:pt x="7978" y="254"/>
                </a:cubicBezTo>
                <a:lnTo>
                  <a:pt x="8080" y="243"/>
                </a:lnTo>
                <a:cubicBezTo>
                  <a:pt x="7989" y="276"/>
                  <a:pt x="8063" y="259"/>
                  <a:pt x="8037" y="271"/>
                </a:cubicBezTo>
                <a:cubicBezTo>
                  <a:pt x="8037" y="281"/>
                  <a:pt x="8043" y="297"/>
                  <a:pt x="8049" y="308"/>
                </a:cubicBezTo>
                <a:lnTo>
                  <a:pt x="8397" y="308"/>
                </a:lnTo>
                <a:lnTo>
                  <a:pt x="8634" y="312"/>
                </a:lnTo>
                <a:lnTo>
                  <a:pt x="8551" y="247"/>
                </a:lnTo>
                <a:lnTo>
                  <a:pt x="8544" y="241"/>
                </a:lnTo>
                <a:cubicBezTo>
                  <a:pt x="8835" y="169"/>
                  <a:pt x="8691" y="213"/>
                  <a:pt x="8801" y="196"/>
                </a:cubicBezTo>
                <a:cubicBezTo>
                  <a:pt x="8865" y="194"/>
                  <a:pt x="8944" y="213"/>
                  <a:pt x="9000" y="242"/>
                </a:cubicBezTo>
                <a:cubicBezTo>
                  <a:pt x="9021" y="240"/>
                  <a:pt x="9044" y="232"/>
                  <a:pt x="9062" y="222"/>
                </a:cubicBezTo>
                <a:cubicBezTo>
                  <a:pt x="9070" y="217"/>
                  <a:pt x="9080" y="207"/>
                  <a:pt x="9084" y="203"/>
                </a:cubicBezTo>
                <a:cubicBezTo>
                  <a:pt x="9099" y="189"/>
                  <a:pt x="9117" y="176"/>
                  <a:pt x="9134" y="177"/>
                </a:cubicBezTo>
                <a:cubicBezTo>
                  <a:pt x="9146" y="175"/>
                  <a:pt x="9173" y="188"/>
                  <a:pt x="9186" y="197"/>
                </a:cubicBezTo>
                <a:cubicBezTo>
                  <a:pt x="9203" y="210"/>
                  <a:pt x="9236" y="213"/>
                  <a:pt x="9259" y="213"/>
                </a:cubicBezTo>
                <a:cubicBezTo>
                  <a:pt x="9274" y="213"/>
                  <a:pt x="9298" y="211"/>
                  <a:pt x="9309" y="211"/>
                </a:cubicBezTo>
                <a:cubicBezTo>
                  <a:pt x="9323" y="210"/>
                  <a:pt x="9343" y="209"/>
                  <a:pt x="9351" y="209"/>
                </a:cubicBezTo>
                <a:cubicBezTo>
                  <a:pt x="9356" y="198"/>
                  <a:pt x="9364" y="192"/>
                  <a:pt x="9369" y="193"/>
                </a:cubicBezTo>
                <a:cubicBezTo>
                  <a:pt x="9374" y="192"/>
                  <a:pt x="9382" y="201"/>
                  <a:pt x="9387" y="209"/>
                </a:cubicBezTo>
                <a:lnTo>
                  <a:pt x="9420" y="209"/>
                </a:lnTo>
                <a:cubicBezTo>
                  <a:pt x="9442" y="183"/>
                  <a:pt x="9473" y="160"/>
                  <a:pt x="9500" y="146"/>
                </a:cubicBezTo>
                <a:cubicBezTo>
                  <a:pt x="9521" y="136"/>
                  <a:pt x="9545" y="122"/>
                  <a:pt x="9563" y="108"/>
                </a:cubicBezTo>
                <a:cubicBezTo>
                  <a:pt x="9581" y="106"/>
                  <a:pt x="9610" y="105"/>
                  <a:pt x="9619" y="106"/>
                </a:cubicBezTo>
                <a:cubicBezTo>
                  <a:pt x="9639" y="105"/>
                  <a:pt x="9670" y="107"/>
                  <a:pt x="9681" y="107"/>
                </a:cubicBezTo>
                <a:cubicBezTo>
                  <a:pt x="9699" y="108"/>
                  <a:pt x="9728" y="108"/>
                  <a:pt x="9736" y="108"/>
                </a:cubicBezTo>
                <a:cubicBezTo>
                  <a:pt x="9807" y="111"/>
                  <a:pt x="9890" y="93"/>
                  <a:pt x="9945" y="49"/>
                </a:cubicBezTo>
                <a:cubicBezTo>
                  <a:pt x="9957" y="41"/>
                  <a:pt x="9972" y="37"/>
                  <a:pt x="9983" y="37"/>
                </a:cubicBezTo>
                <a:lnTo>
                  <a:pt x="9989" y="37"/>
                </a:lnTo>
                <a:cubicBezTo>
                  <a:pt x="10008" y="38"/>
                  <a:pt x="10026" y="44"/>
                  <a:pt x="10044" y="62"/>
                </a:cubicBezTo>
                <a:cubicBezTo>
                  <a:pt x="10075" y="101"/>
                  <a:pt x="10122" y="107"/>
                  <a:pt x="10158" y="107"/>
                </a:cubicBezTo>
                <a:cubicBezTo>
                  <a:pt x="10170" y="107"/>
                  <a:pt x="10189" y="106"/>
                  <a:pt x="10196" y="106"/>
                </a:cubicBezTo>
                <a:cubicBezTo>
                  <a:pt x="10207" y="105"/>
                  <a:pt x="10225" y="105"/>
                  <a:pt x="10231" y="105"/>
                </a:cubicBezTo>
                <a:lnTo>
                  <a:pt x="10296" y="105"/>
                </a:lnTo>
                <a:cubicBezTo>
                  <a:pt x="10342" y="98"/>
                  <a:pt x="10399" y="94"/>
                  <a:pt x="10438" y="94"/>
                </a:cubicBezTo>
                <a:cubicBezTo>
                  <a:pt x="10485" y="93"/>
                  <a:pt x="10544" y="99"/>
                  <a:pt x="10584" y="105"/>
                </a:cubicBezTo>
                <a:cubicBezTo>
                  <a:pt x="10589" y="104"/>
                  <a:pt x="10596" y="104"/>
                  <a:pt x="10599" y="104"/>
                </a:cubicBezTo>
                <a:cubicBezTo>
                  <a:pt x="10604" y="104"/>
                  <a:pt x="10611" y="105"/>
                  <a:pt x="10614" y="105"/>
                </a:cubicBezTo>
                <a:lnTo>
                  <a:pt x="10855" y="105"/>
                </a:lnTo>
                <a:cubicBezTo>
                  <a:pt x="10894" y="113"/>
                  <a:pt x="10905" y="126"/>
                  <a:pt x="10904" y="133"/>
                </a:cubicBezTo>
                <a:cubicBezTo>
                  <a:pt x="10905" y="143"/>
                  <a:pt x="10888" y="157"/>
                  <a:pt x="10879" y="165"/>
                </a:cubicBezTo>
                <a:cubicBezTo>
                  <a:pt x="10866" y="176"/>
                  <a:pt x="10853" y="190"/>
                  <a:pt x="10855" y="197"/>
                </a:cubicBezTo>
                <a:lnTo>
                  <a:pt x="10855" y="199"/>
                </a:lnTo>
                <a:lnTo>
                  <a:pt x="10855" y="200"/>
                </a:lnTo>
                <a:lnTo>
                  <a:pt x="10855" y="202"/>
                </a:lnTo>
                <a:cubicBezTo>
                  <a:pt x="10878" y="214"/>
                  <a:pt x="10892" y="239"/>
                  <a:pt x="10891" y="262"/>
                </a:cubicBezTo>
                <a:lnTo>
                  <a:pt x="10891" y="263"/>
                </a:lnTo>
                <a:lnTo>
                  <a:pt x="10891" y="264"/>
                </a:lnTo>
                <a:lnTo>
                  <a:pt x="10891" y="265"/>
                </a:lnTo>
                <a:lnTo>
                  <a:pt x="10891" y="267"/>
                </a:lnTo>
                <a:lnTo>
                  <a:pt x="10891" y="268"/>
                </a:lnTo>
                <a:cubicBezTo>
                  <a:pt x="10953" y="236"/>
                  <a:pt x="11037" y="234"/>
                  <a:pt x="11094" y="232"/>
                </a:cubicBezTo>
                <a:cubicBezTo>
                  <a:pt x="11156" y="232"/>
                  <a:pt x="11232" y="224"/>
                  <a:pt x="11278" y="202"/>
                </a:cubicBezTo>
                <a:cubicBezTo>
                  <a:pt x="11281" y="200"/>
                  <a:pt x="11290" y="198"/>
                  <a:pt x="11294" y="197"/>
                </a:cubicBezTo>
                <a:cubicBezTo>
                  <a:pt x="11304" y="195"/>
                  <a:pt x="11314" y="191"/>
                  <a:pt x="11314" y="187"/>
                </a:cubicBezTo>
                <a:lnTo>
                  <a:pt x="11315" y="187"/>
                </a:lnTo>
                <a:lnTo>
                  <a:pt x="11315" y="186"/>
                </a:lnTo>
                <a:cubicBezTo>
                  <a:pt x="11313" y="172"/>
                  <a:pt x="11261" y="158"/>
                  <a:pt x="11228" y="161"/>
                </a:cubicBezTo>
                <a:cubicBezTo>
                  <a:pt x="11217" y="161"/>
                  <a:pt x="11200" y="162"/>
                  <a:pt x="11193" y="162"/>
                </a:cubicBezTo>
                <a:cubicBezTo>
                  <a:pt x="11182" y="162"/>
                  <a:pt x="11166" y="162"/>
                  <a:pt x="11159" y="162"/>
                </a:cubicBezTo>
                <a:cubicBezTo>
                  <a:pt x="11240" y="110"/>
                  <a:pt x="11310" y="84"/>
                  <a:pt x="11345" y="85"/>
                </a:cubicBezTo>
                <a:cubicBezTo>
                  <a:pt x="11401" y="80"/>
                  <a:pt x="11438" y="133"/>
                  <a:pt x="11456" y="199"/>
                </a:cubicBezTo>
                <a:lnTo>
                  <a:pt x="11554" y="199"/>
                </a:lnTo>
                <a:lnTo>
                  <a:pt x="11590" y="134"/>
                </a:lnTo>
                <a:lnTo>
                  <a:pt x="11575" y="120"/>
                </a:lnTo>
                <a:lnTo>
                  <a:pt x="11583" y="120"/>
                </a:lnTo>
                <a:cubicBezTo>
                  <a:pt x="11588" y="124"/>
                  <a:pt x="11590" y="128"/>
                  <a:pt x="11590" y="130"/>
                </a:cubicBezTo>
                <a:cubicBezTo>
                  <a:pt x="11598" y="128"/>
                  <a:pt x="11611" y="122"/>
                  <a:pt x="11615" y="120"/>
                </a:cubicBezTo>
                <a:cubicBezTo>
                  <a:pt x="11634" y="111"/>
                  <a:pt x="11659" y="101"/>
                  <a:pt x="11675" y="102"/>
                </a:cubicBezTo>
                <a:cubicBezTo>
                  <a:pt x="11694" y="100"/>
                  <a:pt x="11718" y="113"/>
                  <a:pt x="11732" y="130"/>
                </a:cubicBezTo>
                <a:cubicBezTo>
                  <a:pt x="11770" y="109"/>
                  <a:pt x="11819" y="99"/>
                  <a:pt x="11859" y="99"/>
                </a:cubicBezTo>
                <a:cubicBezTo>
                  <a:pt x="11863" y="99"/>
                  <a:pt x="11871" y="99"/>
                  <a:pt x="11873" y="99"/>
                </a:cubicBezTo>
                <a:lnTo>
                  <a:pt x="12012" y="99"/>
                </a:lnTo>
                <a:cubicBezTo>
                  <a:pt x="12022" y="102"/>
                  <a:pt x="12029" y="107"/>
                  <a:pt x="12029" y="109"/>
                </a:cubicBezTo>
                <a:lnTo>
                  <a:pt x="12030" y="110"/>
                </a:lnTo>
                <a:lnTo>
                  <a:pt x="12030" y="111"/>
                </a:lnTo>
                <a:lnTo>
                  <a:pt x="12030" y="112"/>
                </a:lnTo>
                <a:cubicBezTo>
                  <a:pt x="12031" y="116"/>
                  <a:pt x="12023" y="123"/>
                  <a:pt x="12017" y="126"/>
                </a:cubicBezTo>
                <a:lnTo>
                  <a:pt x="12017" y="128"/>
                </a:lnTo>
                <a:lnTo>
                  <a:pt x="12017" y="129"/>
                </a:lnTo>
                <a:lnTo>
                  <a:pt x="12017" y="130"/>
                </a:lnTo>
                <a:lnTo>
                  <a:pt x="12017" y="131"/>
                </a:lnTo>
                <a:lnTo>
                  <a:pt x="12017" y="132"/>
                </a:lnTo>
                <a:lnTo>
                  <a:pt x="12017" y="133"/>
                </a:lnTo>
                <a:lnTo>
                  <a:pt x="12017" y="134"/>
                </a:lnTo>
                <a:lnTo>
                  <a:pt x="12017" y="135"/>
                </a:lnTo>
                <a:lnTo>
                  <a:pt x="12017" y="136"/>
                </a:lnTo>
                <a:lnTo>
                  <a:pt x="12017" y="137"/>
                </a:lnTo>
                <a:lnTo>
                  <a:pt x="12017" y="138"/>
                </a:lnTo>
                <a:lnTo>
                  <a:pt x="12017" y="139"/>
                </a:lnTo>
                <a:lnTo>
                  <a:pt x="12017" y="140"/>
                </a:lnTo>
                <a:lnTo>
                  <a:pt x="12017" y="141"/>
                </a:lnTo>
                <a:lnTo>
                  <a:pt x="12017" y="142"/>
                </a:lnTo>
                <a:lnTo>
                  <a:pt x="12017" y="143"/>
                </a:lnTo>
                <a:lnTo>
                  <a:pt x="12017" y="144"/>
                </a:lnTo>
                <a:lnTo>
                  <a:pt x="12017" y="145"/>
                </a:lnTo>
                <a:lnTo>
                  <a:pt x="12017" y="147"/>
                </a:lnTo>
                <a:lnTo>
                  <a:pt x="12017" y="148"/>
                </a:lnTo>
                <a:lnTo>
                  <a:pt x="12017" y="149"/>
                </a:lnTo>
                <a:lnTo>
                  <a:pt x="12017" y="150"/>
                </a:lnTo>
                <a:lnTo>
                  <a:pt x="12017" y="151"/>
                </a:lnTo>
                <a:lnTo>
                  <a:pt x="12017" y="161"/>
                </a:lnTo>
                <a:lnTo>
                  <a:pt x="12017" y="162"/>
                </a:lnTo>
                <a:lnTo>
                  <a:pt x="12017" y="163"/>
                </a:lnTo>
                <a:lnTo>
                  <a:pt x="12017" y="164"/>
                </a:lnTo>
                <a:lnTo>
                  <a:pt x="12017" y="165"/>
                </a:lnTo>
                <a:lnTo>
                  <a:pt x="12017" y="166"/>
                </a:lnTo>
                <a:lnTo>
                  <a:pt x="12017" y="167"/>
                </a:lnTo>
                <a:lnTo>
                  <a:pt x="12017" y="168"/>
                </a:lnTo>
                <a:lnTo>
                  <a:pt x="12017" y="169"/>
                </a:lnTo>
                <a:lnTo>
                  <a:pt x="12017" y="170"/>
                </a:lnTo>
                <a:lnTo>
                  <a:pt x="12017" y="171"/>
                </a:lnTo>
                <a:lnTo>
                  <a:pt x="12017" y="172"/>
                </a:lnTo>
                <a:lnTo>
                  <a:pt x="12017" y="173"/>
                </a:lnTo>
                <a:lnTo>
                  <a:pt x="12017" y="174"/>
                </a:lnTo>
                <a:lnTo>
                  <a:pt x="12017" y="175"/>
                </a:lnTo>
                <a:lnTo>
                  <a:pt x="12017" y="176"/>
                </a:lnTo>
                <a:lnTo>
                  <a:pt x="12017" y="177"/>
                </a:lnTo>
                <a:lnTo>
                  <a:pt x="12017" y="178"/>
                </a:lnTo>
                <a:lnTo>
                  <a:pt x="12017" y="180"/>
                </a:lnTo>
                <a:lnTo>
                  <a:pt x="12017" y="181"/>
                </a:lnTo>
                <a:lnTo>
                  <a:pt x="12017" y="182"/>
                </a:lnTo>
                <a:lnTo>
                  <a:pt x="12017" y="183"/>
                </a:lnTo>
                <a:lnTo>
                  <a:pt x="12017" y="184"/>
                </a:lnTo>
                <a:lnTo>
                  <a:pt x="12017" y="192"/>
                </a:lnTo>
                <a:lnTo>
                  <a:pt x="12052" y="192"/>
                </a:lnTo>
                <a:cubicBezTo>
                  <a:pt x="12063" y="202"/>
                  <a:pt x="12078" y="215"/>
                  <a:pt x="12088" y="222"/>
                </a:cubicBezTo>
                <a:lnTo>
                  <a:pt x="12157" y="222"/>
                </a:lnTo>
                <a:cubicBezTo>
                  <a:pt x="12158" y="218"/>
                  <a:pt x="12158" y="211"/>
                  <a:pt x="12158" y="209"/>
                </a:cubicBezTo>
                <a:cubicBezTo>
                  <a:pt x="12158" y="192"/>
                  <a:pt x="12146" y="172"/>
                  <a:pt x="12138" y="159"/>
                </a:cubicBezTo>
                <a:cubicBezTo>
                  <a:pt x="12127" y="143"/>
                  <a:pt x="12116" y="120"/>
                  <a:pt x="12117" y="103"/>
                </a:cubicBezTo>
                <a:lnTo>
                  <a:pt x="12117" y="100"/>
                </a:lnTo>
                <a:lnTo>
                  <a:pt x="12118" y="98"/>
                </a:lnTo>
                <a:lnTo>
                  <a:pt x="12118" y="95"/>
                </a:lnTo>
                <a:lnTo>
                  <a:pt x="12118" y="93"/>
                </a:lnTo>
                <a:lnTo>
                  <a:pt x="12755" y="93"/>
                </a:lnTo>
                <a:cubicBezTo>
                  <a:pt x="12761" y="96"/>
                  <a:pt x="12769" y="101"/>
                  <a:pt x="12773" y="104"/>
                </a:cubicBezTo>
                <a:cubicBezTo>
                  <a:pt x="12787" y="113"/>
                  <a:pt x="12802" y="121"/>
                  <a:pt x="12813" y="121"/>
                </a:cubicBezTo>
                <a:cubicBezTo>
                  <a:pt x="12823" y="119"/>
                  <a:pt x="12836" y="119"/>
                  <a:pt x="12842" y="119"/>
                </a:cubicBezTo>
                <a:cubicBezTo>
                  <a:pt x="12889" y="112"/>
                  <a:pt x="12988" y="155"/>
                  <a:pt x="13040" y="223"/>
                </a:cubicBezTo>
                <a:lnTo>
                  <a:pt x="13429" y="223"/>
                </a:lnTo>
                <a:lnTo>
                  <a:pt x="13561" y="218"/>
                </a:lnTo>
                <a:lnTo>
                  <a:pt x="13561" y="214"/>
                </a:lnTo>
                <a:cubicBezTo>
                  <a:pt x="13536" y="175"/>
                  <a:pt x="13498" y="133"/>
                  <a:pt x="13465" y="107"/>
                </a:cubicBezTo>
                <a:cubicBezTo>
                  <a:pt x="13453" y="100"/>
                  <a:pt x="13440" y="92"/>
                  <a:pt x="13429" y="86"/>
                </a:cubicBezTo>
                <a:lnTo>
                  <a:pt x="13537" y="86"/>
                </a:lnTo>
                <a:cubicBezTo>
                  <a:pt x="13558" y="97"/>
                  <a:pt x="13589" y="99"/>
                  <a:pt x="13606" y="99"/>
                </a:cubicBezTo>
                <a:cubicBezTo>
                  <a:pt x="13620" y="99"/>
                  <a:pt x="13642" y="97"/>
                  <a:pt x="13649" y="96"/>
                </a:cubicBezTo>
                <a:cubicBezTo>
                  <a:pt x="13662" y="95"/>
                  <a:pt x="13683" y="95"/>
                  <a:pt x="13689" y="95"/>
                </a:cubicBezTo>
                <a:cubicBezTo>
                  <a:pt x="13720" y="93"/>
                  <a:pt x="13758" y="104"/>
                  <a:pt x="13780" y="121"/>
                </a:cubicBezTo>
                <a:cubicBezTo>
                  <a:pt x="13791" y="101"/>
                  <a:pt x="13816" y="88"/>
                  <a:pt x="13837" y="88"/>
                </a:cubicBezTo>
                <a:cubicBezTo>
                  <a:pt x="13841" y="88"/>
                  <a:pt x="13848" y="89"/>
                  <a:pt x="13851" y="90"/>
                </a:cubicBezTo>
                <a:lnTo>
                  <a:pt x="13920" y="90"/>
                </a:lnTo>
                <a:cubicBezTo>
                  <a:pt x="13850" y="188"/>
                  <a:pt x="13884" y="136"/>
                  <a:pt x="13861" y="189"/>
                </a:cubicBezTo>
                <a:cubicBezTo>
                  <a:pt x="13860" y="213"/>
                  <a:pt x="13893" y="219"/>
                  <a:pt x="13922" y="222"/>
                </a:cubicBezTo>
                <a:cubicBezTo>
                  <a:pt x="13964" y="221"/>
                  <a:pt x="14021" y="220"/>
                  <a:pt x="14054" y="220"/>
                </a:cubicBezTo>
                <a:cubicBezTo>
                  <a:pt x="14125" y="219"/>
                  <a:pt x="14209" y="223"/>
                  <a:pt x="14271" y="229"/>
                </a:cubicBezTo>
                <a:lnTo>
                  <a:pt x="14340" y="226"/>
                </a:lnTo>
                <a:lnTo>
                  <a:pt x="15544" y="1526"/>
                </a:lnTo>
                <a:lnTo>
                  <a:pt x="10947" y="5782"/>
                </a:lnTo>
                <a:lnTo>
                  <a:pt x="10709" y="5782"/>
                </a:lnTo>
                <a:cubicBezTo>
                  <a:pt x="10701" y="5833"/>
                  <a:pt x="10666" y="5846"/>
                  <a:pt x="10632" y="5845"/>
                </a:cubicBezTo>
                <a:cubicBezTo>
                  <a:pt x="10624" y="5846"/>
                  <a:pt x="10610" y="5844"/>
                  <a:pt x="10604" y="5844"/>
                </a:cubicBezTo>
                <a:cubicBezTo>
                  <a:pt x="10589" y="5847"/>
                  <a:pt x="10587" y="5860"/>
                  <a:pt x="10587" y="5869"/>
                </a:cubicBezTo>
                <a:cubicBezTo>
                  <a:pt x="10587" y="5873"/>
                  <a:pt x="10588" y="5878"/>
                  <a:pt x="10588" y="5880"/>
                </a:cubicBezTo>
                <a:cubicBezTo>
                  <a:pt x="10588" y="5883"/>
                  <a:pt x="10588" y="5888"/>
                  <a:pt x="10588" y="5889"/>
                </a:cubicBezTo>
                <a:cubicBezTo>
                  <a:pt x="10589" y="5901"/>
                  <a:pt x="10582" y="5914"/>
                  <a:pt x="10566" y="5917"/>
                </a:cubicBezTo>
                <a:lnTo>
                  <a:pt x="10532" y="5917"/>
                </a:lnTo>
                <a:cubicBezTo>
                  <a:pt x="10532" y="5914"/>
                  <a:pt x="10532" y="5910"/>
                  <a:pt x="10532" y="5909"/>
                </a:cubicBezTo>
                <a:cubicBezTo>
                  <a:pt x="10533" y="5885"/>
                  <a:pt x="10518" y="5862"/>
                  <a:pt x="10498" y="5851"/>
                </a:cubicBezTo>
                <a:lnTo>
                  <a:pt x="10465" y="5885"/>
                </a:lnTo>
                <a:lnTo>
                  <a:pt x="10465" y="5908"/>
                </a:lnTo>
                <a:lnTo>
                  <a:pt x="10465" y="5910"/>
                </a:lnTo>
                <a:lnTo>
                  <a:pt x="10465" y="5911"/>
                </a:lnTo>
                <a:lnTo>
                  <a:pt x="10465" y="5915"/>
                </a:lnTo>
                <a:lnTo>
                  <a:pt x="10462" y="5915"/>
                </a:lnTo>
                <a:cubicBezTo>
                  <a:pt x="10393" y="5916"/>
                  <a:pt x="10394" y="5870"/>
                  <a:pt x="10394" y="5833"/>
                </a:cubicBezTo>
                <a:lnTo>
                  <a:pt x="10394" y="5830"/>
                </a:lnTo>
                <a:lnTo>
                  <a:pt x="10394" y="5829"/>
                </a:lnTo>
                <a:lnTo>
                  <a:pt x="10394" y="5828"/>
                </a:lnTo>
                <a:lnTo>
                  <a:pt x="10394" y="5817"/>
                </a:lnTo>
                <a:lnTo>
                  <a:pt x="10366" y="5817"/>
                </a:lnTo>
                <a:lnTo>
                  <a:pt x="10326" y="5823"/>
                </a:lnTo>
                <a:lnTo>
                  <a:pt x="10221" y="5823"/>
                </a:lnTo>
                <a:cubicBezTo>
                  <a:pt x="10210" y="5811"/>
                  <a:pt x="10196" y="5807"/>
                  <a:pt x="10188" y="5808"/>
                </a:cubicBezTo>
                <a:cubicBezTo>
                  <a:pt x="10177" y="5807"/>
                  <a:pt x="10162" y="5813"/>
                  <a:pt x="10154" y="5816"/>
                </a:cubicBezTo>
                <a:cubicBezTo>
                  <a:pt x="10145" y="5820"/>
                  <a:pt x="10131" y="5824"/>
                  <a:pt x="10125" y="5824"/>
                </a:cubicBezTo>
                <a:cubicBezTo>
                  <a:pt x="10121" y="5824"/>
                  <a:pt x="10116" y="5823"/>
                  <a:pt x="10115" y="5823"/>
                </a:cubicBezTo>
                <a:cubicBezTo>
                  <a:pt x="10109" y="5820"/>
                  <a:pt x="10103" y="5814"/>
                  <a:pt x="10101" y="5812"/>
                </a:cubicBezTo>
                <a:cubicBezTo>
                  <a:pt x="10078" y="5792"/>
                  <a:pt x="10045" y="5786"/>
                  <a:pt x="10023" y="5786"/>
                </a:cubicBezTo>
                <a:cubicBezTo>
                  <a:pt x="10001" y="5786"/>
                  <a:pt x="9972" y="5791"/>
                  <a:pt x="9955" y="5794"/>
                </a:cubicBezTo>
                <a:cubicBezTo>
                  <a:pt x="9947" y="5795"/>
                  <a:pt x="9936" y="5797"/>
                  <a:pt x="9933" y="5797"/>
                </a:cubicBezTo>
                <a:cubicBezTo>
                  <a:pt x="9890" y="5811"/>
                  <a:pt x="9838" y="5818"/>
                  <a:pt x="9797" y="5821"/>
                </a:cubicBezTo>
                <a:cubicBezTo>
                  <a:pt x="9783" y="5801"/>
                  <a:pt x="9759" y="5789"/>
                  <a:pt x="9738" y="5789"/>
                </a:cubicBezTo>
                <a:cubicBezTo>
                  <a:pt x="9735" y="5789"/>
                  <a:pt x="9729" y="5790"/>
                  <a:pt x="9727" y="5790"/>
                </a:cubicBezTo>
                <a:lnTo>
                  <a:pt x="9683" y="5784"/>
                </a:lnTo>
                <a:cubicBezTo>
                  <a:pt x="9596" y="5721"/>
                  <a:pt x="9473" y="5688"/>
                  <a:pt x="9377" y="5689"/>
                </a:cubicBezTo>
                <a:cubicBezTo>
                  <a:pt x="9354" y="5689"/>
                  <a:pt x="9320" y="5692"/>
                  <a:pt x="9308" y="5693"/>
                </a:cubicBezTo>
                <a:lnTo>
                  <a:pt x="9307" y="5694"/>
                </a:lnTo>
                <a:cubicBezTo>
                  <a:pt x="9305" y="5709"/>
                  <a:pt x="9300" y="5726"/>
                  <a:pt x="9290" y="5732"/>
                </a:cubicBezTo>
                <a:cubicBezTo>
                  <a:pt x="9289" y="5733"/>
                  <a:pt x="9284" y="5734"/>
                  <a:pt x="9282" y="5734"/>
                </a:cubicBezTo>
                <a:cubicBezTo>
                  <a:pt x="9279" y="5734"/>
                  <a:pt x="9274" y="5733"/>
                  <a:pt x="9272" y="5732"/>
                </a:cubicBezTo>
                <a:cubicBezTo>
                  <a:pt x="9267" y="5730"/>
                  <a:pt x="9258" y="5729"/>
                  <a:pt x="9254" y="5729"/>
                </a:cubicBezTo>
                <a:lnTo>
                  <a:pt x="9253" y="5729"/>
                </a:lnTo>
                <a:cubicBezTo>
                  <a:pt x="9247" y="5729"/>
                  <a:pt x="9239" y="5730"/>
                  <a:pt x="9235" y="5732"/>
                </a:cubicBezTo>
                <a:cubicBezTo>
                  <a:pt x="9228" y="5735"/>
                  <a:pt x="9225" y="5742"/>
                  <a:pt x="9226" y="5747"/>
                </a:cubicBezTo>
                <a:cubicBezTo>
                  <a:pt x="9226" y="5755"/>
                  <a:pt x="9230" y="5768"/>
                  <a:pt x="9233" y="5776"/>
                </a:cubicBezTo>
                <a:lnTo>
                  <a:pt x="9233" y="5777"/>
                </a:lnTo>
                <a:lnTo>
                  <a:pt x="9234" y="5778"/>
                </a:lnTo>
                <a:lnTo>
                  <a:pt x="9234" y="5780"/>
                </a:lnTo>
                <a:lnTo>
                  <a:pt x="9235" y="5781"/>
                </a:lnTo>
                <a:lnTo>
                  <a:pt x="9235" y="5782"/>
                </a:lnTo>
                <a:lnTo>
                  <a:pt x="9234" y="5783"/>
                </a:lnTo>
                <a:lnTo>
                  <a:pt x="9233" y="5784"/>
                </a:lnTo>
                <a:lnTo>
                  <a:pt x="9232" y="5785"/>
                </a:lnTo>
                <a:lnTo>
                  <a:pt x="9230" y="5786"/>
                </a:lnTo>
                <a:lnTo>
                  <a:pt x="9229" y="5787"/>
                </a:lnTo>
                <a:lnTo>
                  <a:pt x="9228" y="5788"/>
                </a:lnTo>
                <a:lnTo>
                  <a:pt x="9227" y="5790"/>
                </a:lnTo>
                <a:lnTo>
                  <a:pt x="9226" y="5791"/>
                </a:lnTo>
                <a:lnTo>
                  <a:pt x="9225" y="5792"/>
                </a:lnTo>
                <a:lnTo>
                  <a:pt x="8882" y="5792"/>
                </a:lnTo>
                <a:cubicBezTo>
                  <a:pt x="8727" y="5763"/>
                  <a:pt x="8845" y="5757"/>
                  <a:pt x="8798" y="5740"/>
                </a:cubicBezTo>
                <a:lnTo>
                  <a:pt x="8798" y="5741"/>
                </a:lnTo>
                <a:lnTo>
                  <a:pt x="8797" y="5742"/>
                </a:lnTo>
                <a:lnTo>
                  <a:pt x="8797" y="5743"/>
                </a:lnTo>
                <a:lnTo>
                  <a:pt x="8796" y="5744"/>
                </a:lnTo>
                <a:lnTo>
                  <a:pt x="8796" y="5745"/>
                </a:lnTo>
                <a:lnTo>
                  <a:pt x="8795" y="5746"/>
                </a:lnTo>
                <a:lnTo>
                  <a:pt x="8795" y="5747"/>
                </a:lnTo>
                <a:lnTo>
                  <a:pt x="8794" y="5748"/>
                </a:lnTo>
                <a:lnTo>
                  <a:pt x="8793" y="5750"/>
                </a:lnTo>
                <a:lnTo>
                  <a:pt x="8793" y="5751"/>
                </a:lnTo>
                <a:lnTo>
                  <a:pt x="8792" y="5752"/>
                </a:lnTo>
                <a:lnTo>
                  <a:pt x="8792" y="5753"/>
                </a:lnTo>
                <a:lnTo>
                  <a:pt x="8791" y="5754"/>
                </a:lnTo>
                <a:lnTo>
                  <a:pt x="8790" y="5756"/>
                </a:lnTo>
                <a:lnTo>
                  <a:pt x="8789" y="5758"/>
                </a:lnTo>
                <a:lnTo>
                  <a:pt x="8788" y="5762"/>
                </a:lnTo>
                <a:lnTo>
                  <a:pt x="8787" y="5763"/>
                </a:lnTo>
                <a:lnTo>
                  <a:pt x="8787" y="5764"/>
                </a:lnTo>
                <a:lnTo>
                  <a:pt x="8785" y="5767"/>
                </a:lnTo>
                <a:lnTo>
                  <a:pt x="8785" y="5768"/>
                </a:lnTo>
                <a:lnTo>
                  <a:pt x="8784" y="5769"/>
                </a:lnTo>
                <a:lnTo>
                  <a:pt x="8784" y="5770"/>
                </a:lnTo>
                <a:lnTo>
                  <a:pt x="8783" y="5772"/>
                </a:lnTo>
                <a:lnTo>
                  <a:pt x="8782" y="5773"/>
                </a:lnTo>
                <a:lnTo>
                  <a:pt x="8782" y="5774"/>
                </a:lnTo>
                <a:lnTo>
                  <a:pt x="8781" y="5775"/>
                </a:lnTo>
                <a:lnTo>
                  <a:pt x="8781" y="5776"/>
                </a:lnTo>
                <a:lnTo>
                  <a:pt x="8780" y="5777"/>
                </a:lnTo>
                <a:lnTo>
                  <a:pt x="8779" y="5779"/>
                </a:lnTo>
                <a:lnTo>
                  <a:pt x="8779" y="5780"/>
                </a:lnTo>
                <a:lnTo>
                  <a:pt x="8778" y="5782"/>
                </a:lnTo>
                <a:lnTo>
                  <a:pt x="8777" y="5783"/>
                </a:lnTo>
                <a:lnTo>
                  <a:pt x="8777" y="5784"/>
                </a:lnTo>
                <a:lnTo>
                  <a:pt x="8751" y="5784"/>
                </a:lnTo>
                <a:lnTo>
                  <a:pt x="8751" y="5687"/>
                </a:lnTo>
                <a:lnTo>
                  <a:pt x="8716" y="5687"/>
                </a:lnTo>
                <a:cubicBezTo>
                  <a:pt x="8711" y="5685"/>
                  <a:pt x="8703" y="5684"/>
                  <a:pt x="8699" y="5684"/>
                </a:cubicBezTo>
                <a:cubicBezTo>
                  <a:pt x="8694" y="5684"/>
                  <a:pt x="8686" y="5685"/>
                  <a:pt x="8682" y="5687"/>
                </a:cubicBezTo>
                <a:lnTo>
                  <a:pt x="7059" y="5676"/>
                </a:lnTo>
                <a:lnTo>
                  <a:pt x="7020" y="5676"/>
                </a:lnTo>
                <a:cubicBezTo>
                  <a:pt x="6942" y="5678"/>
                  <a:pt x="6836" y="5679"/>
                  <a:pt x="6777" y="5679"/>
                </a:cubicBezTo>
                <a:cubicBezTo>
                  <a:pt x="6695" y="5679"/>
                  <a:pt x="6586" y="5678"/>
                  <a:pt x="6523" y="5677"/>
                </a:cubicBezTo>
                <a:cubicBezTo>
                  <a:pt x="6449" y="5676"/>
                  <a:pt x="6348" y="5676"/>
                  <a:pt x="6292" y="5676"/>
                </a:cubicBezTo>
                <a:lnTo>
                  <a:pt x="5996" y="5676"/>
                </a:lnTo>
                <a:cubicBezTo>
                  <a:pt x="5966" y="5708"/>
                  <a:pt x="5923" y="5714"/>
                  <a:pt x="5893" y="5714"/>
                </a:cubicBezTo>
                <a:cubicBezTo>
                  <a:pt x="5877" y="5714"/>
                  <a:pt x="5854" y="5712"/>
                  <a:pt x="5844" y="5711"/>
                </a:cubicBezTo>
                <a:cubicBezTo>
                  <a:pt x="5829" y="5710"/>
                  <a:pt x="5808" y="5708"/>
                  <a:pt x="5799" y="5708"/>
                </a:cubicBezTo>
                <a:cubicBezTo>
                  <a:pt x="5787" y="5708"/>
                  <a:pt x="5768" y="5707"/>
                  <a:pt x="5763" y="5707"/>
                </a:cubicBezTo>
                <a:cubicBezTo>
                  <a:pt x="5667" y="5715"/>
                  <a:pt x="5616" y="5715"/>
                  <a:pt x="5502" y="5780"/>
                </a:cubicBezTo>
                <a:cubicBezTo>
                  <a:pt x="5469" y="5773"/>
                  <a:pt x="5427" y="5770"/>
                  <a:pt x="5398" y="5770"/>
                </a:cubicBezTo>
                <a:cubicBezTo>
                  <a:pt x="5363" y="5769"/>
                  <a:pt x="5320" y="5774"/>
                  <a:pt x="5292" y="5780"/>
                </a:cubicBezTo>
                <a:cubicBezTo>
                  <a:pt x="5286" y="5779"/>
                  <a:pt x="5280" y="5773"/>
                  <a:pt x="5276" y="5770"/>
                </a:cubicBezTo>
                <a:cubicBezTo>
                  <a:pt x="5268" y="5762"/>
                  <a:pt x="5264" y="5750"/>
                  <a:pt x="5264" y="5741"/>
                </a:cubicBezTo>
                <a:cubicBezTo>
                  <a:pt x="5264" y="5737"/>
                  <a:pt x="5266" y="5730"/>
                  <a:pt x="5267" y="5728"/>
                </a:cubicBezTo>
                <a:cubicBezTo>
                  <a:pt x="5269" y="5720"/>
                  <a:pt x="5271" y="5711"/>
                  <a:pt x="5270" y="5709"/>
                </a:cubicBezTo>
                <a:cubicBezTo>
                  <a:pt x="5272" y="5684"/>
                  <a:pt x="5245" y="5680"/>
                  <a:pt x="5226" y="5680"/>
                </a:cubicBezTo>
                <a:lnTo>
                  <a:pt x="5213" y="5680"/>
                </a:lnTo>
                <a:cubicBezTo>
                  <a:pt x="5177" y="5683"/>
                  <a:pt x="5129" y="5685"/>
                  <a:pt x="5100" y="5685"/>
                </a:cubicBezTo>
                <a:cubicBezTo>
                  <a:pt x="5044" y="5685"/>
                  <a:pt x="4976" y="5681"/>
                  <a:pt x="4928" y="5675"/>
                </a:cubicBezTo>
                <a:lnTo>
                  <a:pt x="4904" y="5675"/>
                </a:lnTo>
                <a:lnTo>
                  <a:pt x="4903" y="5675"/>
                </a:lnTo>
                <a:lnTo>
                  <a:pt x="4902" y="5675"/>
                </a:lnTo>
                <a:lnTo>
                  <a:pt x="4898" y="5675"/>
                </a:lnTo>
                <a:lnTo>
                  <a:pt x="4897" y="5675"/>
                </a:lnTo>
                <a:lnTo>
                  <a:pt x="4896" y="5675"/>
                </a:lnTo>
                <a:lnTo>
                  <a:pt x="4895" y="5675"/>
                </a:lnTo>
                <a:lnTo>
                  <a:pt x="4890" y="5675"/>
                </a:lnTo>
                <a:lnTo>
                  <a:pt x="4889" y="5675"/>
                </a:lnTo>
                <a:lnTo>
                  <a:pt x="4888" y="5675"/>
                </a:lnTo>
                <a:lnTo>
                  <a:pt x="4887" y="5675"/>
                </a:lnTo>
                <a:lnTo>
                  <a:pt x="4873" y="5675"/>
                </a:lnTo>
                <a:lnTo>
                  <a:pt x="4872" y="5675"/>
                </a:lnTo>
                <a:lnTo>
                  <a:pt x="4867" y="5675"/>
                </a:lnTo>
                <a:lnTo>
                  <a:pt x="4866" y="5675"/>
                </a:lnTo>
                <a:lnTo>
                  <a:pt x="4861" y="5675"/>
                </a:lnTo>
                <a:lnTo>
                  <a:pt x="4860" y="5675"/>
                </a:lnTo>
                <a:lnTo>
                  <a:pt x="4859" y="5675"/>
                </a:lnTo>
                <a:lnTo>
                  <a:pt x="4858" y="5675"/>
                </a:lnTo>
                <a:lnTo>
                  <a:pt x="4857" y="5675"/>
                </a:lnTo>
                <a:cubicBezTo>
                  <a:pt x="4835" y="5674"/>
                  <a:pt x="4810" y="5688"/>
                  <a:pt x="4797" y="5704"/>
                </a:cubicBezTo>
                <a:lnTo>
                  <a:pt x="4767" y="5704"/>
                </a:lnTo>
                <a:cubicBezTo>
                  <a:pt x="4753" y="5683"/>
                  <a:pt x="4725" y="5672"/>
                  <a:pt x="4703" y="5673"/>
                </a:cubicBezTo>
                <a:cubicBezTo>
                  <a:pt x="4700" y="5673"/>
                  <a:pt x="4695" y="5673"/>
                  <a:pt x="4693" y="5673"/>
                </a:cubicBezTo>
                <a:cubicBezTo>
                  <a:pt x="4685" y="5676"/>
                  <a:pt x="4670" y="5679"/>
                  <a:pt x="4669" y="5679"/>
                </a:cubicBezTo>
                <a:lnTo>
                  <a:pt x="4224" y="5199"/>
                </a:lnTo>
                <a:lnTo>
                  <a:pt x="4234" y="5199"/>
                </a:lnTo>
                <a:cubicBezTo>
                  <a:pt x="4236" y="5193"/>
                  <a:pt x="4237" y="5185"/>
                  <a:pt x="4237" y="5181"/>
                </a:cubicBezTo>
                <a:cubicBezTo>
                  <a:pt x="4238" y="5161"/>
                  <a:pt x="4222" y="5141"/>
                  <a:pt x="4204" y="5135"/>
                </a:cubicBezTo>
                <a:cubicBezTo>
                  <a:pt x="4200" y="5134"/>
                  <a:pt x="4194" y="5133"/>
                  <a:pt x="4192" y="5133"/>
                </a:cubicBezTo>
                <a:cubicBezTo>
                  <a:pt x="4178" y="5132"/>
                  <a:pt x="4165" y="5127"/>
                  <a:pt x="4166" y="5111"/>
                </a:cubicBezTo>
                <a:lnTo>
                  <a:pt x="4166" y="5109"/>
                </a:lnTo>
                <a:lnTo>
                  <a:pt x="4167" y="5108"/>
                </a:lnTo>
                <a:lnTo>
                  <a:pt x="4168" y="5107"/>
                </a:lnTo>
                <a:cubicBezTo>
                  <a:pt x="4172" y="5105"/>
                  <a:pt x="4180" y="5105"/>
                  <a:pt x="4178" y="5105"/>
                </a:cubicBezTo>
                <a:lnTo>
                  <a:pt x="4203" y="5102"/>
                </a:lnTo>
                <a:cubicBezTo>
                  <a:pt x="4210" y="5097"/>
                  <a:pt x="4221" y="5096"/>
                  <a:pt x="4225" y="5096"/>
                </a:cubicBezTo>
                <a:cubicBezTo>
                  <a:pt x="4234" y="5096"/>
                  <a:pt x="4248" y="5099"/>
                  <a:pt x="4253" y="5100"/>
                </a:cubicBezTo>
                <a:cubicBezTo>
                  <a:pt x="4260" y="5101"/>
                  <a:pt x="4271" y="5102"/>
                  <a:pt x="4275" y="5102"/>
                </a:cubicBezTo>
                <a:cubicBezTo>
                  <a:pt x="4293" y="5105"/>
                  <a:pt x="4311" y="5086"/>
                  <a:pt x="4319" y="5052"/>
                </a:cubicBezTo>
                <a:lnTo>
                  <a:pt x="4113" y="5013"/>
                </a:lnTo>
                <a:lnTo>
                  <a:pt x="4086" y="5007"/>
                </a:lnTo>
                <a:lnTo>
                  <a:pt x="4047" y="5007"/>
                </a:lnTo>
                <a:lnTo>
                  <a:pt x="3987" y="4943"/>
                </a:lnTo>
                <a:close/>
                <a:moveTo>
                  <a:pt x="7764" y="4891"/>
                </a:moveTo>
                <a:cubicBezTo>
                  <a:pt x="7763" y="4894"/>
                  <a:pt x="7760" y="4898"/>
                  <a:pt x="7760" y="4899"/>
                </a:cubicBezTo>
                <a:lnTo>
                  <a:pt x="7759" y="4900"/>
                </a:lnTo>
                <a:lnTo>
                  <a:pt x="7759" y="4901"/>
                </a:lnTo>
                <a:lnTo>
                  <a:pt x="7758" y="4902"/>
                </a:lnTo>
                <a:lnTo>
                  <a:pt x="7764" y="4902"/>
                </a:lnTo>
                <a:lnTo>
                  <a:pt x="7764" y="4891"/>
                </a:lnTo>
                <a:close/>
                <a:moveTo>
                  <a:pt x="4804" y="4863"/>
                </a:moveTo>
                <a:lnTo>
                  <a:pt x="4766" y="4965"/>
                </a:lnTo>
                <a:lnTo>
                  <a:pt x="4765" y="4965"/>
                </a:lnTo>
                <a:cubicBezTo>
                  <a:pt x="4738" y="4966"/>
                  <a:pt x="4710" y="4973"/>
                  <a:pt x="4699" y="5000"/>
                </a:cubicBezTo>
                <a:lnTo>
                  <a:pt x="4803" y="5000"/>
                </a:lnTo>
                <a:cubicBezTo>
                  <a:pt x="4814" y="4988"/>
                  <a:pt x="4827" y="4975"/>
                  <a:pt x="4838" y="4967"/>
                </a:cubicBezTo>
                <a:lnTo>
                  <a:pt x="4942" y="4998"/>
                </a:lnTo>
                <a:cubicBezTo>
                  <a:pt x="4943" y="4996"/>
                  <a:pt x="4945" y="4993"/>
                  <a:pt x="4945" y="4993"/>
                </a:cubicBezTo>
                <a:cubicBezTo>
                  <a:pt x="4948" y="4987"/>
                  <a:pt x="4953" y="4978"/>
                  <a:pt x="4955" y="4975"/>
                </a:cubicBezTo>
                <a:cubicBezTo>
                  <a:pt x="5015" y="4959"/>
                  <a:pt x="4974" y="4946"/>
                  <a:pt x="4989" y="4938"/>
                </a:cubicBezTo>
                <a:cubicBezTo>
                  <a:pt x="4992" y="4913"/>
                  <a:pt x="4959" y="4897"/>
                  <a:pt x="4894" y="4898"/>
                </a:cubicBezTo>
                <a:lnTo>
                  <a:pt x="4889" y="4898"/>
                </a:lnTo>
                <a:cubicBezTo>
                  <a:pt x="4873" y="4894"/>
                  <a:pt x="4856" y="4886"/>
                  <a:pt x="4842" y="4877"/>
                </a:cubicBezTo>
                <a:lnTo>
                  <a:pt x="4833" y="4871"/>
                </a:lnTo>
                <a:lnTo>
                  <a:pt x="4804" y="4863"/>
                </a:lnTo>
                <a:close/>
                <a:moveTo>
                  <a:pt x="8737" y="4861"/>
                </a:moveTo>
                <a:lnTo>
                  <a:pt x="8710" y="4868"/>
                </a:lnTo>
                <a:lnTo>
                  <a:pt x="8717" y="4868"/>
                </a:lnTo>
                <a:cubicBezTo>
                  <a:pt x="8717" y="4868"/>
                  <a:pt x="8731" y="4864"/>
                  <a:pt x="8734" y="4862"/>
                </a:cubicBezTo>
                <a:lnTo>
                  <a:pt x="8737" y="4861"/>
                </a:lnTo>
                <a:close/>
                <a:moveTo>
                  <a:pt x="9069" y="4767"/>
                </a:moveTo>
                <a:lnTo>
                  <a:pt x="9069" y="4773"/>
                </a:lnTo>
                <a:lnTo>
                  <a:pt x="9075" y="4767"/>
                </a:lnTo>
                <a:lnTo>
                  <a:pt x="9069" y="4767"/>
                </a:lnTo>
                <a:close/>
                <a:moveTo>
                  <a:pt x="4259" y="4750"/>
                </a:moveTo>
                <a:cubicBezTo>
                  <a:pt x="4221" y="4748"/>
                  <a:pt x="4187" y="4774"/>
                  <a:pt x="4176" y="4836"/>
                </a:cubicBezTo>
                <a:lnTo>
                  <a:pt x="4188" y="4855"/>
                </a:lnTo>
                <a:lnTo>
                  <a:pt x="4197" y="4867"/>
                </a:lnTo>
                <a:lnTo>
                  <a:pt x="4198" y="4867"/>
                </a:lnTo>
                <a:lnTo>
                  <a:pt x="4200" y="4867"/>
                </a:lnTo>
                <a:cubicBezTo>
                  <a:pt x="4206" y="4867"/>
                  <a:pt x="4216" y="4867"/>
                  <a:pt x="4220" y="4866"/>
                </a:cubicBezTo>
                <a:cubicBezTo>
                  <a:pt x="4227" y="4866"/>
                  <a:pt x="4238" y="4865"/>
                  <a:pt x="4242" y="4865"/>
                </a:cubicBezTo>
                <a:cubicBezTo>
                  <a:pt x="4267" y="4864"/>
                  <a:pt x="4287" y="4873"/>
                  <a:pt x="4291" y="4904"/>
                </a:cubicBezTo>
                <a:cubicBezTo>
                  <a:pt x="4292" y="4922"/>
                  <a:pt x="4270" y="4927"/>
                  <a:pt x="4254" y="4930"/>
                </a:cubicBezTo>
                <a:cubicBezTo>
                  <a:pt x="4238" y="4934"/>
                  <a:pt x="4220" y="4941"/>
                  <a:pt x="4215" y="4951"/>
                </a:cubicBezTo>
                <a:lnTo>
                  <a:pt x="4205" y="4963"/>
                </a:lnTo>
                <a:lnTo>
                  <a:pt x="4276" y="4963"/>
                </a:lnTo>
                <a:cubicBezTo>
                  <a:pt x="4365" y="4963"/>
                  <a:pt x="4372" y="4934"/>
                  <a:pt x="4380" y="4839"/>
                </a:cubicBezTo>
                <a:lnTo>
                  <a:pt x="4381" y="4830"/>
                </a:lnTo>
                <a:cubicBezTo>
                  <a:pt x="4246" y="4668"/>
                  <a:pt x="4310" y="4795"/>
                  <a:pt x="4259" y="4750"/>
                </a:cubicBezTo>
                <a:close/>
                <a:moveTo>
                  <a:pt x="3909" y="4570"/>
                </a:moveTo>
                <a:lnTo>
                  <a:pt x="3907" y="4575"/>
                </a:lnTo>
                <a:lnTo>
                  <a:pt x="3915" y="4575"/>
                </a:lnTo>
                <a:lnTo>
                  <a:pt x="3909" y="4570"/>
                </a:lnTo>
                <a:close/>
                <a:moveTo>
                  <a:pt x="9879" y="4568"/>
                </a:moveTo>
                <a:lnTo>
                  <a:pt x="9879" y="4569"/>
                </a:lnTo>
                <a:lnTo>
                  <a:pt x="9879" y="4571"/>
                </a:lnTo>
                <a:lnTo>
                  <a:pt x="9879" y="4572"/>
                </a:lnTo>
                <a:lnTo>
                  <a:pt x="9879" y="4573"/>
                </a:lnTo>
                <a:lnTo>
                  <a:pt x="9879" y="4574"/>
                </a:lnTo>
                <a:lnTo>
                  <a:pt x="9879" y="4575"/>
                </a:lnTo>
                <a:lnTo>
                  <a:pt x="9886" y="4570"/>
                </a:lnTo>
                <a:lnTo>
                  <a:pt x="9879" y="4568"/>
                </a:lnTo>
                <a:close/>
                <a:moveTo>
                  <a:pt x="7301" y="4566"/>
                </a:moveTo>
                <a:lnTo>
                  <a:pt x="7301" y="4575"/>
                </a:lnTo>
                <a:lnTo>
                  <a:pt x="7327" y="4571"/>
                </a:lnTo>
                <a:lnTo>
                  <a:pt x="7325" y="4571"/>
                </a:lnTo>
                <a:cubicBezTo>
                  <a:pt x="7320" y="4572"/>
                  <a:pt x="7311" y="4569"/>
                  <a:pt x="7308" y="4566"/>
                </a:cubicBezTo>
                <a:lnTo>
                  <a:pt x="7301" y="4566"/>
                </a:lnTo>
                <a:close/>
                <a:moveTo>
                  <a:pt x="7327" y="4571"/>
                </a:moveTo>
                <a:lnTo>
                  <a:pt x="7329" y="4571"/>
                </a:lnTo>
                <a:lnTo>
                  <a:pt x="7330" y="4570"/>
                </a:lnTo>
                <a:lnTo>
                  <a:pt x="7327" y="4571"/>
                </a:lnTo>
                <a:close/>
                <a:moveTo>
                  <a:pt x="7677" y="4385"/>
                </a:moveTo>
                <a:lnTo>
                  <a:pt x="7647" y="4390"/>
                </a:lnTo>
                <a:lnTo>
                  <a:pt x="7679" y="4397"/>
                </a:lnTo>
                <a:cubicBezTo>
                  <a:pt x="7679" y="4395"/>
                  <a:pt x="7678" y="4391"/>
                  <a:pt x="7678" y="4390"/>
                </a:cubicBezTo>
                <a:lnTo>
                  <a:pt x="7678" y="4389"/>
                </a:lnTo>
                <a:lnTo>
                  <a:pt x="7678" y="4388"/>
                </a:lnTo>
                <a:lnTo>
                  <a:pt x="7677" y="4387"/>
                </a:lnTo>
                <a:lnTo>
                  <a:pt x="7677" y="4386"/>
                </a:lnTo>
                <a:lnTo>
                  <a:pt x="7677" y="4385"/>
                </a:lnTo>
                <a:close/>
                <a:moveTo>
                  <a:pt x="7303" y="4356"/>
                </a:moveTo>
                <a:cubicBezTo>
                  <a:pt x="7306" y="4366"/>
                  <a:pt x="7315" y="4373"/>
                  <a:pt x="7321" y="4376"/>
                </a:cubicBezTo>
                <a:lnTo>
                  <a:pt x="7352" y="4370"/>
                </a:lnTo>
                <a:lnTo>
                  <a:pt x="7351" y="4369"/>
                </a:lnTo>
                <a:lnTo>
                  <a:pt x="7350" y="4368"/>
                </a:lnTo>
                <a:lnTo>
                  <a:pt x="7349" y="4367"/>
                </a:lnTo>
                <a:lnTo>
                  <a:pt x="7348" y="4366"/>
                </a:lnTo>
                <a:lnTo>
                  <a:pt x="7347" y="4364"/>
                </a:lnTo>
                <a:lnTo>
                  <a:pt x="7345" y="4363"/>
                </a:lnTo>
                <a:lnTo>
                  <a:pt x="7344" y="4363"/>
                </a:lnTo>
                <a:cubicBezTo>
                  <a:pt x="7331" y="4362"/>
                  <a:pt x="7315" y="4359"/>
                  <a:pt x="7303" y="4356"/>
                </a:cubicBezTo>
                <a:close/>
                <a:moveTo>
                  <a:pt x="7498" y="4343"/>
                </a:moveTo>
                <a:cubicBezTo>
                  <a:pt x="7494" y="4343"/>
                  <a:pt x="7485" y="4345"/>
                  <a:pt x="7478" y="4346"/>
                </a:cubicBezTo>
                <a:cubicBezTo>
                  <a:pt x="7475" y="4347"/>
                  <a:pt x="7469" y="4348"/>
                  <a:pt x="7467" y="4349"/>
                </a:cubicBezTo>
                <a:lnTo>
                  <a:pt x="7467" y="4356"/>
                </a:lnTo>
                <a:lnTo>
                  <a:pt x="7498" y="4350"/>
                </a:lnTo>
                <a:lnTo>
                  <a:pt x="7499" y="4352"/>
                </a:lnTo>
                <a:lnTo>
                  <a:pt x="7500" y="4352"/>
                </a:lnTo>
                <a:lnTo>
                  <a:pt x="7502" y="4352"/>
                </a:lnTo>
                <a:lnTo>
                  <a:pt x="7503" y="4352"/>
                </a:lnTo>
                <a:lnTo>
                  <a:pt x="7504" y="4352"/>
                </a:lnTo>
                <a:lnTo>
                  <a:pt x="7505" y="4351"/>
                </a:lnTo>
                <a:lnTo>
                  <a:pt x="7506" y="4350"/>
                </a:lnTo>
                <a:lnTo>
                  <a:pt x="7506" y="4349"/>
                </a:lnTo>
                <a:lnTo>
                  <a:pt x="7506" y="4348"/>
                </a:lnTo>
                <a:lnTo>
                  <a:pt x="7506" y="4347"/>
                </a:lnTo>
                <a:lnTo>
                  <a:pt x="7506" y="4346"/>
                </a:lnTo>
                <a:lnTo>
                  <a:pt x="7505" y="4345"/>
                </a:lnTo>
                <a:lnTo>
                  <a:pt x="7503" y="4344"/>
                </a:lnTo>
                <a:lnTo>
                  <a:pt x="7501" y="4343"/>
                </a:lnTo>
                <a:lnTo>
                  <a:pt x="7498" y="4343"/>
                </a:lnTo>
                <a:close/>
                <a:moveTo>
                  <a:pt x="2945" y="1388"/>
                </a:moveTo>
                <a:lnTo>
                  <a:pt x="2944" y="1388"/>
                </a:lnTo>
                <a:lnTo>
                  <a:pt x="2943" y="1389"/>
                </a:lnTo>
                <a:lnTo>
                  <a:pt x="2942" y="1389"/>
                </a:lnTo>
                <a:lnTo>
                  <a:pt x="2941" y="1390"/>
                </a:lnTo>
                <a:lnTo>
                  <a:pt x="2940" y="1390"/>
                </a:lnTo>
                <a:lnTo>
                  <a:pt x="2939" y="1391"/>
                </a:lnTo>
                <a:lnTo>
                  <a:pt x="2937" y="1392"/>
                </a:lnTo>
                <a:lnTo>
                  <a:pt x="2936" y="1401"/>
                </a:lnTo>
                <a:lnTo>
                  <a:pt x="2961" y="1396"/>
                </a:lnTo>
                <a:cubicBezTo>
                  <a:pt x="2956" y="1391"/>
                  <a:pt x="2949" y="1387"/>
                  <a:pt x="2945" y="1388"/>
                </a:cubicBezTo>
                <a:close/>
                <a:moveTo>
                  <a:pt x="2936" y="1401"/>
                </a:moveTo>
                <a:lnTo>
                  <a:pt x="2934" y="1401"/>
                </a:lnTo>
                <a:lnTo>
                  <a:pt x="2934" y="1402"/>
                </a:lnTo>
                <a:lnTo>
                  <a:pt x="2934" y="1403"/>
                </a:lnTo>
                <a:lnTo>
                  <a:pt x="2933" y="1405"/>
                </a:lnTo>
                <a:lnTo>
                  <a:pt x="2933" y="1406"/>
                </a:lnTo>
                <a:lnTo>
                  <a:pt x="2933" y="1407"/>
                </a:lnTo>
                <a:lnTo>
                  <a:pt x="2933" y="1408"/>
                </a:lnTo>
                <a:cubicBezTo>
                  <a:pt x="2933" y="1410"/>
                  <a:pt x="2934" y="1413"/>
                  <a:pt x="2934" y="1413"/>
                </a:cubicBezTo>
                <a:lnTo>
                  <a:pt x="2936" y="1401"/>
                </a:lnTo>
                <a:close/>
                <a:moveTo>
                  <a:pt x="3873" y="1132"/>
                </a:moveTo>
                <a:lnTo>
                  <a:pt x="3876" y="1132"/>
                </a:lnTo>
                <a:lnTo>
                  <a:pt x="3866" y="1144"/>
                </a:lnTo>
                <a:lnTo>
                  <a:pt x="3873" y="1132"/>
                </a:lnTo>
                <a:close/>
                <a:moveTo>
                  <a:pt x="8268" y="1079"/>
                </a:moveTo>
                <a:lnTo>
                  <a:pt x="8268" y="1081"/>
                </a:lnTo>
                <a:lnTo>
                  <a:pt x="8269" y="1082"/>
                </a:lnTo>
                <a:lnTo>
                  <a:pt x="8271" y="1083"/>
                </a:lnTo>
                <a:lnTo>
                  <a:pt x="8273" y="1083"/>
                </a:lnTo>
                <a:lnTo>
                  <a:pt x="8274" y="1084"/>
                </a:lnTo>
                <a:lnTo>
                  <a:pt x="8275" y="1084"/>
                </a:lnTo>
                <a:lnTo>
                  <a:pt x="8282" y="1079"/>
                </a:lnTo>
                <a:lnTo>
                  <a:pt x="8268" y="1079"/>
                </a:lnTo>
                <a:close/>
                <a:moveTo>
                  <a:pt x="8316" y="1074"/>
                </a:moveTo>
                <a:cubicBezTo>
                  <a:pt x="8313" y="1075"/>
                  <a:pt x="8284" y="1084"/>
                  <a:pt x="8286" y="1084"/>
                </a:cubicBezTo>
                <a:lnTo>
                  <a:pt x="8316" y="1075"/>
                </a:lnTo>
                <a:lnTo>
                  <a:pt x="8316" y="1074"/>
                </a:lnTo>
                <a:close/>
                <a:moveTo>
                  <a:pt x="11030" y="1054"/>
                </a:moveTo>
                <a:cubicBezTo>
                  <a:pt x="11026" y="1054"/>
                  <a:pt x="11015" y="1055"/>
                  <a:pt x="11004" y="1056"/>
                </a:cubicBezTo>
                <a:lnTo>
                  <a:pt x="11004" y="1070"/>
                </a:lnTo>
                <a:lnTo>
                  <a:pt x="11033" y="1059"/>
                </a:lnTo>
                <a:lnTo>
                  <a:pt x="11034" y="1058"/>
                </a:lnTo>
                <a:lnTo>
                  <a:pt x="11036" y="1057"/>
                </a:lnTo>
                <a:lnTo>
                  <a:pt x="11036" y="1056"/>
                </a:lnTo>
                <a:lnTo>
                  <a:pt x="11036" y="1055"/>
                </a:lnTo>
                <a:lnTo>
                  <a:pt x="11035" y="1055"/>
                </a:lnTo>
                <a:lnTo>
                  <a:pt x="11033" y="1054"/>
                </a:lnTo>
                <a:lnTo>
                  <a:pt x="11030" y="1054"/>
                </a:lnTo>
                <a:close/>
                <a:moveTo>
                  <a:pt x="4987" y="1024"/>
                </a:moveTo>
                <a:lnTo>
                  <a:pt x="4991" y="1025"/>
                </a:lnTo>
                <a:lnTo>
                  <a:pt x="4992" y="1025"/>
                </a:lnTo>
                <a:lnTo>
                  <a:pt x="4994" y="1025"/>
                </a:lnTo>
                <a:lnTo>
                  <a:pt x="4999" y="1027"/>
                </a:lnTo>
                <a:lnTo>
                  <a:pt x="4999" y="1028"/>
                </a:lnTo>
                <a:lnTo>
                  <a:pt x="4999" y="1029"/>
                </a:lnTo>
                <a:lnTo>
                  <a:pt x="5000" y="1030"/>
                </a:lnTo>
                <a:lnTo>
                  <a:pt x="4999" y="1032"/>
                </a:lnTo>
                <a:lnTo>
                  <a:pt x="4999" y="1033"/>
                </a:lnTo>
                <a:lnTo>
                  <a:pt x="4999" y="1034"/>
                </a:lnTo>
                <a:lnTo>
                  <a:pt x="4987" y="1024"/>
                </a:lnTo>
                <a:close/>
                <a:moveTo>
                  <a:pt x="11216" y="947"/>
                </a:moveTo>
                <a:cubicBezTo>
                  <a:pt x="11197" y="949"/>
                  <a:pt x="11183" y="965"/>
                  <a:pt x="11180" y="980"/>
                </a:cubicBezTo>
                <a:cubicBezTo>
                  <a:pt x="11255" y="951"/>
                  <a:pt x="11196" y="963"/>
                  <a:pt x="11216" y="951"/>
                </a:cubicBezTo>
                <a:lnTo>
                  <a:pt x="11216" y="950"/>
                </a:lnTo>
                <a:lnTo>
                  <a:pt x="11216" y="949"/>
                </a:lnTo>
                <a:lnTo>
                  <a:pt x="11216" y="948"/>
                </a:lnTo>
                <a:lnTo>
                  <a:pt x="11216" y="947"/>
                </a:lnTo>
                <a:close/>
                <a:moveTo>
                  <a:pt x="2408" y="921"/>
                </a:moveTo>
                <a:cubicBezTo>
                  <a:pt x="2413" y="920"/>
                  <a:pt x="2421" y="929"/>
                  <a:pt x="2425" y="936"/>
                </a:cubicBezTo>
                <a:lnTo>
                  <a:pt x="2391" y="936"/>
                </a:lnTo>
                <a:cubicBezTo>
                  <a:pt x="2398" y="925"/>
                  <a:pt x="2404" y="921"/>
                  <a:pt x="2408" y="921"/>
                </a:cubicBezTo>
                <a:close/>
                <a:moveTo>
                  <a:pt x="10577" y="918"/>
                </a:moveTo>
                <a:cubicBezTo>
                  <a:pt x="10568" y="922"/>
                  <a:pt x="10565" y="930"/>
                  <a:pt x="10566" y="932"/>
                </a:cubicBezTo>
                <a:lnTo>
                  <a:pt x="10566" y="934"/>
                </a:lnTo>
                <a:lnTo>
                  <a:pt x="10566" y="935"/>
                </a:lnTo>
                <a:lnTo>
                  <a:pt x="10566" y="936"/>
                </a:lnTo>
                <a:lnTo>
                  <a:pt x="10567" y="936"/>
                </a:lnTo>
                <a:lnTo>
                  <a:pt x="10567" y="937"/>
                </a:lnTo>
                <a:lnTo>
                  <a:pt x="10568" y="938"/>
                </a:lnTo>
                <a:lnTo>
                  <a:pt x="10569" y="938"/>
                </a:lnTo>
                <a:lnTo>
                  <a:pt x="10570" y="938"/>
                </a:lnTo>
                <a:lnTo>
                  <a:pt x="10577" y="935"/>
                </a:lnTo>
                <a:lnTo>
                  <a:pt x="10577" y="925"/>
                </a:lnTo>
                <a:lnTo>
                  <a:pt x="10577" y="923"/>
                </a:lnTo>
                <a:lnTo>
                  <a:pt x="10577" y="921"/>
                </a:lnTo>
                <a:lnTo>
                  <a:pt x="10577" y="920"/>
                </a:lnTo>
                <a:lnTo>
                  <a:pt x="10577" y="919"/>
                </a:lnTo>
                <a:lnTo>
                  <a:pt x="10577" y="918"/>
                </a:lnTo>
                <a:close/>
                <a:moveTo>
                  <a:pt x="10577" y="935"/>
                </a:moveTo>
                <a:lnTo>
                  <a:pt x="10577" y="940"/>
                </a:lnTo>
                <a:lnTo>
                  <a:pt x="10577" y="941"/>
                </a:lnTo>
                <a:lnTo>
                  <a:pt x="10577" y="942"/>
                </a:lnTo>
                <a:lnTo>
                  <a:pt x="10577" y="946"/>
                </a:lnTo>
                <a:lnTo>
                  <a:pt x="10577" y="948"/>
                </a:lnTo>
                <a:lnTo>
                  <a:pt x="10577" y="949"/>
                </a:lnTo>
                <a:lnTo>
                  <a:pt x="10577" y="950"/>
                </a:lnTo>
                <a:cubicBezTo>
                  <a:pt x="10580" y="940"/>
                  <a:pt x="10589" y="930"/>
                  <a:pt x="10597" y="926"/>
                </a:cubicBezTo>
                <a:lnTo>
                  <a:pt x="10577" y="935"/>
                </a:lnTo>
                <a:close/>
                <a:moveTo>
                  <a:pt x="9794" y="914"/>
                </a:moveTo>
                <a:cubicBezTo>
                  <a:pt x="9790" y="914"/>
                  <a:pt x="9787" y="914"/>
                  <a:pt x="9786" y="914"/>
                </a:cubicBezTo>
                <a:lnTo>
                  <a:pt x="9786" y="915"/>
                </a:lnTo>
                <a:cubicBezTo>
                  <a:pt x="9764" y="916"/>
                  <a:pt x="9758" y="926"/>
                  <a:pt x="9758" y="933"/>
                </a:cubicBezTo>
                <a:cubicBezTo>
                  <a:pt x="9758" y="940"/>
                  <a:pt x="9762" y="950"/>
                  <a:pt x="9764" y="955"/>
                </a:cubicBezTo>
                <a:lnTo>
                  <a:pt x="9764" y="956"/>
                </a:lnTo>
                <a:cubicBezTo>
                  <a:pt x="9767" y="962"/>
                  <a:pt x="9769" y="970"/>
                  <a:pt x="9770" y="975"/>
                </a:cubicBezTo>
                <a:lnTo>
                  <a:pt x="9801" y="966"/>
                </a:lnTo>
                <a:cubicBezTo>
                  <a:pt x="9812" y="973"/>
                  <a:pt x="9828" y="978"/>
                  <a:pt x="9841" y="980"/>
                </a:cubicBezTo>
                <a:cubicBezTo>
                  <a:pt x="9840" y="968"/>
                  <a:pt x="9838" y="955"/>
                  <a:pt x="9834" y="946"/>
                </a:cubicBezTo>
                <a:cubicBezTo>
                  <a:pt x="9830" y="927"/>
                  <a:pt x="9810" y="914"/>
                  <a:pt x="9794" y="914"/>
                </a:cubicBezTo>
                <a:close/>
                <a:moveTo>
                  <a:pt x="6007" y="888"/>
                </a:moveTo>
                <a:cubicBezTo>
                  <a:pt x="6011" y="887"/>
                  <a:pt x="6019" y="895"/>
                  <a:pt x="6022" y="900"/>
                </a:cubicBezTo>
                <a:lnTo>
                  <a:pt x="5992" y="900"/>
                </a:lnTo>
                <a:cubicBezTo>
                  <a:pt x="5996" y="892"/>
                  <a:pt x="6004" y="887"/>
                  <a:pt x="6007" y="888"/>
                </a:cubicBezTo>
                <a:close/>
                <a:moveTo>
                  <a:pt x="5443" y="885"/>
                </a:moveTo>
                <a:cubicBezTo>
                  <a:pt x="5445" y="885"/>
                  <a:pt x="5451" y="893"/>
                  <a:pt x="5453" y="898"/>
                </a:cubicBezTo>
                <a:lnTo>
                  <a:pt x="5430" y="898"/>
                </a:lnTo>
                <a:cubicBezTo>
                  <a:pt x="5432" y="891"/>
                  <a:pt x="5438" y="886"/>
                  <a:pt x="5439" y="886"/>
                </a:cubicBezTo>
                <a:lnTo>
                  <a:pt x="5440" y="886"/>
                </a:lnTo>
                <a:lnTo>
                  <a:pt x="5441" y="886"/>
                </a:lnTo>
                <a:lnTo>
                  <a:pt x="5443" y="885"/>
                </a:lnTo>
                <a:close/>
                <a:moveTo>
                  <a:pt x="5735" y="884"/>
                </a:moveTo>
                <a:cubicBezTo>
                  <a:pt x="5735" y="885"/>
                  <a:pt x="5738" y="889"/>
                  <a:pt x="5738" y="889"/>
                </a:cubicBezTo>
                <a:cubicBezTo>
                  <a:pt x="5740" y="892"/>
                  <a:pt x="5742" y="896"/>
                  <a:pt x="5742" y="897"/>
                </a:cubicBezTo>
                <a:lnTo>
                  <a:pt x="5728" y="890"/>
                </a:lnTo>
                <a:lnTo>
                  <a:pt x="5735" y="884"/>
                </a:lnTo>
                <a:close/>
                <a:moveTo>
                  <a:pt x="6092" y="876"/>
                </a:moveTo>
                <a:cubicBezTo>
                  <a:pt x="6103" y="875"/>
                  <a:pt x="6117" y="886"/>
                  <a:pt x="6128" y="900"/>
                </a:cubicBezTo>
                <a:lnTo>
                  <a:pt x="6060" y="900"/>
                </a:lnTo>
                <a:cubicBezTo>
                  <a:pt x="6071" y="884"/>
                  <a:pt x="6084" y="876"/>
                  <a:pt x="6092" y="876"/>
                </a:cubicBezTo>
                <a:close/>
                <a:moveTo>
                  <a:pt x="5597" y="876"/>
                </a:moveTo>
                <a:cubicBezTo>
                  <a:pt x="5616" y="877"/>
                  <a:pt x="5632" y="895"/>
                  <a:pt x="5633" y="909"/>
                </a:cubicBezTo>
                <a:lnTo>
                  <a:pt x="5597" y="904"/>
                </a:lnTo>
                <a:lnTo>
                  <a:pt x="5565" y="904"/>
                </a:lnTo>
                <a:lnTo>
                  <a:pt x="5597" y="876"/>
                </a:lnTo>
                <a:close/>
                <a:moveTo>
                  <a:pt x="5885" y="871"/>
                </a:moveTo>
                <a:lnTo>
                  <a:pt x="5919" y="902"/>
                </a:lnTo>
                <a:lnTo>
                  <a:pt x="5885" y="902"/>
                </a:lnTo>
                <a:cubicBezTo>
                  <a:pt x="5880" y="902"/>
                  <a:pt x="5873" y="903"/>
                  <a:pt x="5869" y="903"/>
                </a:cubicBezTo>
                <a:lnTo>
                  <a:pt x="5868" y="903"/>
                </a:lnTo>
                <a:cubicBezTo>
                  <a:pt x="5864" y="903"/>
                  <a:pt x="5856" y="902"/>
                  <a:pt x="5853" y="902"/>
                </a:cubicBezTo>
                <a:cubicBezTo>
                  <a:pt x="5853" y="886"/>
                  <a:pt x="5870" y="872"/>
                  <a:pt x="5885" y="871"/>
                </a:cubicBezTo>
                <a:close/>
                <a:moveTo>
                  <a:pt x="468" y="869"/>
                </a:moveTo>
                <a:cubicBezTo>
                  <a:pt x="477" y="869"/>
                  <a:pt x="484" y="871"/>
                  <a:pt x="485" y="872"/>
                </a:cubicBezTo>
                <a:cubicBezTo>
                  <a:pt x="488" y="875"/>
                  <a:pt x="491" y="884"/>
                  <a:pt x="490" y="886"/>
                </a:cubicBezTo>
                <a:cubicBezTo>
                  <a:pt x="491" y="896"/>
                  <a:pt x="479" y="904"/>
                  <a:pt x="471" y="909"/>
                </a:cubicBezTo>
                <a:cubicBezTo>
                  <a:pt x="462" y="915"/>
                  <a:pt x="452" y="924"/>
                  <a:pt x="451" y="932"/>
                </a:cubicBezTo>
                <a:lnTo>
                  <a:pt x="443" y="932"/>
                </a:lnTo>
                <a:lnTo>
                  <a:pt x="406" y="913"/>
                </a:lnTo>
                <a:lnTo>
                  <a:pt x="383" y="900"/>
                </a:lnTo>
                <a:cubicBezTo>
                  <a:pt x="387" y="898"/>
                  <a:pt x="394" y="892"/>
                  <a:pt x="397" y="889"/>
                </a:cubicBezTo>
                <a:cubicBezTo>
                  <a:pt x="405" y="881"/>
                  <a:pt x="416" y="873"/>
                  <a:pt x="423" y="874"/>
                </a:cubicBezTo>
                <a:cubicBezTo>
                  <a:pt x="437" y="871"/>
                  <a:pt x="457" y="869"/>
                  <a:pt x="468" y="869"/>
                </a:cubicBezTo>
                <a:close/>
                <a:moveTo>
                  <a:pt x="2260" y="868"/>
                </a:moveTo>
                <a:cubicBezTo>
                  <a:pt x="2304" y="868"/>
                  <a:pt x="2345" y="900"/>
                  <a:pt x="2358" y="936"/>
                </a:cubicBezTo>
                <a:lnTo>
                  <a:pt x="2253" y="936"/>
                </a:lnTo>
                <a:cubicBezTo>
                  <a:pt x="2248" y="924"/>
                  <a:pt x="2241" y="919"/>
                  <a:pt x="2237" y="919"/>
                </a:cubicBezTo>
                <a:cubicBezTo>
                  <a:pt x="2232" y="918"/>
                  <a:pt x="2223" y="928"/>
                  <a:pt x="2219" y="936"/>
                </a:cubicBezTo>
                <a:lnTo>
                  <a:pt x="2147" y="936"/>
                </a:lnTo>
                <a:cubicBezTo>
                  <a:pt x="2161" y="915"/>
                  <a:pt x="2173" y="891"/>
                  <a:pt x="2184" y="871"/>
                </a:cubicBezTo>
                <a:lnTo>
                  <a:pt x="2237" y="868"/>
                </a:lnTo>
                <a:lnTo>
                  <a:pt x="2252" y="868"/>
                </a:lnTo>
                <a:lnTo>
                  <a:pt x="2260" y="868"/>
                </a:lnTo>
                <a:close/>
                <a:moveTo>
                  <a:pt x="190" y="843"/>
                </a:moveTo>
                <a:cubicBezTo>
                  <a:pt x="198" y="843"/>
                  <a:pt x="216" y="842"/>
                  <a:pt x="218" y="842"/>
                </a:cubicBezTo>
                <a:cubicBezTo>
                  <a:pt x="266" y="839"/>
                  <a:pt x="321" y="859"/>
                  <a:pt x="349" y="903"/>
                </a:cubicBezTo>
                <a:cubicBezTo>
                  <a:pt x="344" y="904"/>
                  <a:pt x="336" y="904"/>
                  <a:pt x="332" y="904"/>
                </a:cubicBezTo>
                <a:cubicBezTo>
                  <a:pt x="326" y="904"/>
                  <a:pt x="318" y="903"/>
                  <a:pt x="312" y="902"/>
                </a:cubicBezTo>
                <a:cubicBezTo>
                  <a:pt x="307" y="902"/>
                  <a:pt x="298" y="901"/>
                  <a:pt x="295" y="901"/>
                </a:cubicBezTo>
                <a:cubicBezTo>
                  <a:pt x="281" y="900"/>
                  <a:pt x="261" y="906"/>
                  <a:pt x="252" y="910"/>
                </a:cubicBezTo>
                <a:lnTo>
                  <a:pt x="190" y="843"/>
                </a:lnTo>
                <a:close/>
                <a:moveTo>
                  <a:pt x="327" y="991"/>
                </a:moveTo>
                <a:cubicBezTo>
                  <a:pt x="329" y="991"/>
                  <a:pt x="345" y="991"/>
                  <a:pt x="344" y="991"/>
                </a:cubicBezTo>
                <a:cubicBezTo>
                  <a:pt x="353" y="991"/>
                  <a:pt x="369" y="991"/>
                  <a:pt x="372" y="991"/>
                </a:cubicBezTo>
                <a:cubicBezTo>
                  <a:pt x="380" y="990"/>
                  <a:pt x="393" y="990"/>
                  <a:pt x="395" y="990"/>
                </a:cubicBezTo>
                <a:cubicBezTo>
                  <a:pt x="414" y="989"/>
                  <a:pt x="439" y="993"/>
                  <a:pt x="450" y="998"/>
                </a:cubicBezTo>
                <a:lnTo>
                  <a:pt x="452" y="998"/>
                </a:lnTo>
                <a:cubicBezTo>
                  <a:pt x="462" y="998"/>
                  <a:pt x="478" y="999"/>
                  <a:pt x="485" y="999"/>
                </a:cubicBezTo>
                <a:cubicBezTo>
                  <a:pt x="494" y="1000"/>
                  <a:pt x="509" y="1001"/>
                  <a:pt x="514" y="1001"/>
                </a:cubicBezTo>
                <a:cubicBezTo>
                  <a:pt x="542" y="1002"/>
                  <a:pt x="575" y="992"/>
                  <a:pt x="594" y="969"/>
                </a:cubicBezTo>
                <a:lnTo>
                  <a:pt x="663" y="969"/>
                </a:lnTo>
                <a:cubicBezTo>
                  <a:pt x="719" y="1018"/>
                  <a:pt x="726" y="996"/>
                  <a:pt x="758" y="1005"/>
                </a:cubicBezTo>
                <a:cubicBezTo>
                  <a:pt x="779" y="1006"/>
                  <a:pt x="804" y="1000"/>
                  <a:pt x="820" y="993"/>
                </a:cubicBezTo>
                <a:cubicBezTo>
                  <a:pt x="826" y="992"/>
                  <a:pt x="834" y="991"/>
                  <a:pt x="836" y="991"/>
                </a:cubicBezTo>
                <a:cubicBezTo>
                  <a:pt x="864" y="990"/>
                  <a:pt x="873" y="1011"/>
                  <a:pt x="873" y="1034"/>
                </a:cubicBezTo>
                <a:lnTo>
                  <a:pt x="839" y="1034"/>
                </a:lnTo>
                <a:lnTo>
                  <a:pt x="364" y="1031"/>
                </a:lnTo>
                <a:lnTo>
                  <a:pt x="327" y="991"/>
                </a:lnTo>
                <a:close/>
                <a:moveTo>
                  <a:pt x="10245" y="814"/>
                </a:moveTo>
                <a:cubicBezTo>
                  <a:pt x="10188" y="819"/>
                  <a:pt x="10159" y="815"/>
                  <a:pt x="10086" y="848"/>
                </a:cubicBezTo>
                <a:lnTo>
                  <a:pt x="10086" y="864"/>
                </a:lnTo>
                <a:cubicBezTo>
                  <a:pt x="10087" y="867"/>
                  <a:pt x="10088" y="873"/>
                  <a:pt x="10088" y="875"/>
                </a:cubicBezTo>
                <a:cubicBezTo>
                  <a:pt x="10088" y="878"/>
                  <a:pt x="10087" y="884"/>
                  <a:pt x="10086" y="886"/>
                </a:cubicBezTo>
                <a:cubicBezTo>
                  <a:pt x="10097" y="902"/>
                  <a:pt x="10111" y="908"/>
                  <a:pt x="10123" y="908"/>
                </a:cubicBezTo>
                <a:cubicBezTo>
                  <a:pt x="10135" y="908"/>
                  <a:pt x="10150" y="898"/>
                  <a:pt x="10163" y="886"/>
                </a:cubicBezTo>
                <a:cubicBezTo>
                  <a:pt x="10170" y="871"/>
                  <a:pt x="10185" y="856"/>
                  <a:pt x="10197" y="851"/>
                </a:cubicBezTo>
                <a:cubicBezTo>
                  <a:pt x="10200" y="849"/>
                  <a:pt x="10207" y="848"/>
                  <a:pt x="10210" y="848"/>
                </a:cubicBezTo>
                <a:cubicBezTo>
                  <a:pt x="10215" y="847"/>
                  <a:pt x="10222" y="849"/>
                  <a:pt x="10225" y="851"/>
                </a:cubicBezTo>
                <a:cubicBezTo>
                  <a:pt x="10240" y="855"/>
                  <a:pt x="10257" y="867"/>
                  <a:pt x="10265" y="877"/>
                </a:cubicBezTo>
                <a:lnTo>
                  <a:pt x="10296" y="890"/>
                </a:lnTo>
                <a:lnTo>
                  <a:pt x="10296" y="874"/>
                </a:lnTo>
                <a:lnTo>
                  <a:pt x="10304" y="874"/>
                </a:lnTo>
                <a:lnTo>
                  <a:pt x="10338" y="879"/>
                </a:lnTo>
                <a:lnTo>
                  <a:pt x="10367" y="868"/>
                </a:lnTo>
                <a:cubicBezTo>
                  <a:pt x="10371" y="869"/>
                  <a:pt x="10377" y="869"/>
                  <a:pt x="10377" y="869"/>
                </a:cubicBezTo>
                <a:cubicBezTo>
                  <a:pt x="10387" y="869"/>
                  <a:pt x="10394" y="867"/>
                  <a:pt x="10395" y="865"/>
                </a:cubicBezTo>
                <a:lnTo>
                  <a:pt x="10396" y="865"/>
                </a:lnTo>
                <a:lnTo>
                  <a:pt x="10396" y="864"/>
                </a:lnTo>
                <a:lnTo>
                  <a:pt x="10396" y="864"/>
                </a:lnTo>
                <a:lnTo>
                  <a:pt x="10396" y="863"/>
                </a:lnTo>
                <a:lnTo>
                  <a:pt x="10396" y="863"/>
                </a:lnTo>
                <a:lnTo>
                  <a:pt x="10396" y="862"/>
                </a:lnTo>
                <a:cubicBezTo>
                  <a:pt x="10396" y="860"/>
                  <a:pt x="10384" y="854"/>
                  <a:pt x="10373" y="851"/>
                </a:cubicBezTo>
                <a:cubicBezTo>
                  <a:pt x="10372" y="839"/>
                  <a:pt x="10367" y="827"/>
                  <a:pt x="10364" y="818"/>
                </a:cubicBezTo>
                <a:lnTo>
                  <a:pt x="10363" y="817"/>
                </a:lnTo>
                <a:lnTo>
                  <a:pt x="10363" y="816"/>
                </a:lnTo>
                <a:lnTo>
                  <a:pt x="10294" y="816"/>
                </a:lnTo>
                <a:cubicBezTo>
                  <a:pt x="10277" y="815"/>
                  <a:pt x="10258" y="814"/>
                  <a:pt x="10245" y="814"/>
                </a:cubicBezTo>
                <a:close/>
                <a:moveTo>
                  <a:pt x="4906" y="809"/>
                </a:moveTo>
                <a:cubicBezTo>
                  <a:pt x="4905" y="812"/>
                  <a:pt x="4904" y="817"/>
                  <a:pt x="4904" y="819"/>
                </a:cubicBezTo>
                <a:cubicBezTo>
                  <a:pt x="4904" y="823"/>
                  <a:pt x="4905" y="828"/>
                  <a:pt x="4906" y="830"/>
                </a:cubicBezTo>
                <a:lnTo>
                  <a:pt x="4909" y="830"/>
                </a:lnTo>
                <a:cubicBezTo>
                  <a:pt x="4923" y="828"/>
                  <a:pt x="4928" y="817"/>
                  <a:pt x="4928" y="809"/>
                </a:cubicBezTo>
                <a:lnTo>
                  <a:pt x="4923" y="809"/>
                </a:lnTo>
                <a:lnTo>
                  <a:pt x="4915" y="809"/>
                </a:lnTo>
                <a:lnTo>
                  <a:pt x="4906" y="809"/>
                </a:lnTo>
                <a:close/>
                <a:moveTo>
                  <a:pt x="14841" y="778"/>
                </a:moveTo>
                <a:lnTo>
                  <a:pt x="14841" y="785"/>
                </a:lnTo>
                <a:lnTo>
                  <a:pt x="14849" y="785"/>
                </a:lnTo>
                <a:lnTo>
                  <a:pt x="14841" y="778"/>
                </a:lnTo>
                <a:close/>
                <a:moveTo>
                  <a:pt x="482" y="758"/>
                </a:moveTo>
                <a:lnTo>
                  <a:pt x="485" y="758"/>
                </a:lnTo>
                <a:lnTo>
                  <a:pt x="487" y="758"/>
                </a:lnTo>
                <a:lnTo>
                  <a:pt x="490" y="758"/>
                </a:lnTo>
                <a:cubicBezTo>
                  <a:pt x="539" y="757"/>
                  <a:pt x="598" y="766"/>
                  <a:pt x="643" y="781"/>
                </a:cubicBezTo>
                <a:cubicBezTo>
                  <a:pt x="608" y="808"/>
                  <a:pt x="561" y="821"/>
                  <a:pt x="522" y="821"/>
                </a:cubicBezTo>
                <a:lnTo>
                  <a:pt x="520" y="821"/>
                </a:lnTo>
                <a:lnTo>
                  <a:pt x="517" y="821"/>
                </a:lnTo>
                <a:lnTo>
                  <a:pt x="515" y="820"/>
                </a:lnTo>
                <a:lnTo>
                  <a:pt x="513" y="820"/>
                </a:lnTo>
                <a:lnTo>
                  <a:pt x="511" y="820"/>
                </a:lnTo>
                <a:cubicBezTo>
                  <a:pt x="466" y="820"/>
                  <a:pt x="415" y="798"/>
                  <a:pt x="383" y="768"/>
                </a:cubicBezTo>
                <a:cubicBezTo>
                  <a:pt x="417" y="762"/>
                  <a:pt x="451" y="758"/>
                  <a:pt x="482" y="758"/>
                </a:cubicBezTo>
                <a:close/>
                <a:moveTo>
                  <a:pt x="2181" y="745"/>
                </a:moveTo>
                <a:lnTo>
                  <a:pt x="2183" y="745"/>
                </a:lnTo>
                <a:lnTo>
                  <a:pt x="2184" y="746"/>
                </a:lnTo>
                <a:cubicBezTo>
                  <a:pt x="2221" y="745"/>
                  <a:pt x="2237" y="776"/>
                  <a:pt x="2250" y="801"/>
                </a:cubicBezTo>
                <a:lnTo>
                  <a:pt x="2251" y="802"/>
                </a:lnTo>
                <a:lnTo>
                  <a:pt x="2252" y="803"/>
                </a:lnTo>
                <a:lnTo>
                  <a:pt x="2181" y="803"/>
                </a:lnTo>
                <a:cubicBezTo>
                  <a:pt x="2177" y="803"/>
                  <a:pt x="2170" y="802"/>
                  <a:pt x="2168" y="802"/>
                </a:cubicBezTo>
                <a:cubicBezTo>
                  <a:pt x="2150" y="801"/>
                  <a:pt x="2133" y="795"/>
                  <a:pt x="2134" y="775"/>
                </a:cubicBezTo>
                <a:cubicBezTo>
                  <a:pt x="2133" y="764"/>
                  <a:pt x="2157" y="746"/>
                  <a:pt x="2168" y="747"/>
                </a:cubicBezTo>
                <a:cubicBezTo>
                  <a:pt x="2172" y="746"/>
                  <a:pt x="2178" y="745"/>
                  <a:pt x="2181" y="745"/>
                </a:cubicBezTo>
                <a:close/>
                <a:moveTo>
                  <a:pt x="6609" y="739"/>
                </a:moveTo>
                <a:cubicBezTo>
                  <a:pt x="6619" y="741"/>
                  <a:pt x="6631" y="745"/>
                  <a:pt x="6637" y="750"/>
                </a:cubicBezTo>
                <a:lnTo>
                  <a:pt x="6636" y="751"/>
                </a:lnTo>
                <a:lnTo>
                  <a:pt x="6635" y="752"/>
                </a:lnTo>
                <a:lnTo>
                  <a:pt x="6634" y="753"/>
                </a:lnTo>
                <a:cubicBezTo>
                  <a:pt x="6628" y="759"/>
                  <a:pt x="6619" y="766"/>
                  <a:pt x="6615" y="765"/>
                </a:cubicBezTo>
                <a:cubicBezTo>
                  <a:pt x="6610" y="766"/>
                  <a:pt x="6603" y="767"/>
                  <a:pt x="6601" y="767"/>
                </a:cubicBezTo>
                <a:cubicBezTo>
                  <a:pt x="6590" y="768"/>
                  <a:pt x="6581" y="760"/>
                  <a:pt x="6582" y="749"/>
                </a:cubicBezTo>
                <a:lnTo>
                  <a:pt x="6582" y="749"/>
                </a:lnTo>
                <a:lnTo>
                  <a:pt x="6582" y="748"/>
                </a:lnTo>
                <a:lnTo>
                  <a:pt x="6583" y="747"/>
                </a:lnTo>
                <a:cubicBezTo>
                  <a:pt x="6586" y="743"/>
                  <a:pt x="6604" y="738"/>
                  <a:pt x="6609" y="739"/>
                </a:cubicBezTo>
                <a:close/>
                <a:moveTo>
                  <a:pt x="91" y="736"/>
                </a:moveTo>
                <a:lnTo>
                  <a:pt x="132" y="736"/>
                </a:lnTo>
                <a:lnTo>
                  <a:pt x="123" y="744"/>
                </a:lnTo>
                <a:lnTo>
                  <a:pt x="110" y="757"/>
                </a:lnTo>
                <a:lnTo>
                  <a:pt x="91" y="736"/>
                </a:lnTo>
                <a:close/>
                <a:moveTo>
                  <a:pt x="989" y="735"/>
                </a:moveTo>
                <a:cubicBezTo>
                  <a:pt x="1013" y="735"/>
                  <a:pt x="1040" y="738"/>
                  <a:pt x="1063" y="743"/>
                </a:cubicBezTo>
                <a:cubicBezTo>
                  <a:pt x="1033" y="780"/>
                  <a:pt x="999" y="791"/>
                  <a:pt x="974" y="790"/>
                </a:cubicBezTo>
                <a:cubicBezTo>
                  <a:pt x="970" y="790"/>
                  <a:pt x="965" y="790"/>
                  <a:pt x="963" y="790"/>
                </a:cubicBezTo>
                <a:cubicBezTo>
                  <a:pt x="938" y="788"/>
                  <a:pt x="911" y="776"/>
                  <a:pt x="890" y="768"/>
                </a:cubicBezTo>
                <a:cubicBezTo>
                  <a:pt x="884" y="765"/>
                  <a:pt x="875" y="761"/>
                  <a:pt x="871" y="759"/>
                </a:cubicBezTo>
                <a:cubicBezTo>
                  <a:pt x="907" y="743"/>
                  <a:pt x="952" y="735"/>
                  <a:pt x="989" y="735"/>
                </a:cubicBezTo>
                <a:close/>
                <a:moveTo>
                  <a:pt x="288" y="734"/>
                </a:moveTo>
                <a:cubicBezTo>
                  <a:pt x="320" y="733"/>
                  <a:pt x="356" y="741"/>
                  <a:pt x="380" y="767"/>
                </a:cubicBezTo>
                <a:cubicBezTo>
                  <a:pt x="354" y="782"/>
                  <a:pt x="322" y="788"/>
                  <a:pt x="296" y="788"/>
                </a:cubicBezTo>
                <a:cubicBezTo>
                  <a:pt x="258" y="788"/>
                  <a:pt x="220" y="771"/>
                  <a:pt x="194" y="748"/>
                </a:cubicBezTo>
                <a:lnTo>
                  <a:pt x="175" y="735"/>
                </a:lnTo>
                <a:cubicBezTo>
                  <a:pt x="179" y="736"/>
                  <a:pt x="186" y="736"/>
                  <a:pt x="189" y="736"/>
                </a:cubicBezTo>
                <a:cubicBezTo>
                  <a:pt x="194" y="736"/>
                  <a:pt x="200" y="736"/>
                  <a:pt x="203" y="735"/>
                </a:cubicBezTo>
                <a:lnTo>
                  <a:pt x="211" y="735"/>
                </a:lnTo>
                <a:cubicBezTo>
                  <a:pt x="216" y="736"/>
                  <a:pt x="224" y="736"/>
                  <a:pt x="227" y="736"/>
                </a:cubicBezTo>
                <a:cubicBezTo>
                  <a:pt x="237" y="736"/>
                  <a:pt x="250" y="735"/>
                  <a:pt x="258" y="735"/>
                </a:cubicBezTo>
                <a:cubicBezTo>
                  <a:pt x="267" y="734"/>
                  <a:pt x="280" y="734"/>
                  <a:pt x="288" y="734"/>
                </a:cubicBezTo>
                <a:close/>
                <a:moveTo>
                  <a:pt x="9891" y="724"/>
                </a:moveTo>
                <a:cubicBezTo>
                  <a:pt x="9887" y="724"/>
                  <a:pt x="9881" y="734"/>
                  <a:pt x="9876" y="743"/>
                </a:cubicBezTo>
                <a:lnTo>
                  <a:pt x="9909" y="743"/>
                </a:lnTo>
                <a:cubicBezTo>
                  <a:pt x="9905" y="731"/>
                  <a:pt x="9897" y="724"/>
                  <a:pt x="9893" y="725"/>
                </a:cubicBezTo>
                <a:lnTo>
                  <a:pt x="9892" y="724"/>
                </a:lnTo>
                <a:lnTo>
                  <a:pt x="9891" y="724"/>
                </a:lnTo>
                <a:close/>
                <a:moveTo>
                  <a:pt x="9645" y="706"/>
                </a:moveTo>
                <a:cubicBezTo>
                  <a:pt x="9619" y="706"/>
                  <a:pt x="9590" y="708"/>
                  <a:pt x="9566" y="711"/>
                </a:cubicBezTo>
                <a:lnTo>
                  <a:pt x="9522" y="711"/>
                </a:lnTo>
                <a:cubicBezTo>
                  <a:pt x="9517" y="720"/>
                  <a:pt x="9515" y="729"/>
                  <a:pt x="9515" y="731"/>
                </a:cubicBezTo>
                <a:cubicBezTo>
                  <a:pt x="9515" y="747"/>
                  <a:pt x="9537" y="746"/>
                  <a:pt x="9552" y="746"/>
                </a:cubicBezTo>
                <a:lnTo>
                  <a:pt x="9556" y="746"/>
                </a:lnTo>
                <a:lnTo>
                  <a:pt x="9573" y="746"/>
                </a:lnTo>
                <a:lnTo>
                  <a:pt x="9735" y="746"/>
                </a:lnTo>
                <a:lnTo>
                  <a:pt x="9750" y="749"/>
                </a:lnTo>
                <a:lnTo>
                  <a:pt x="9838" y="749"/>
                </a:lnTo>
                <a:cubicBezTo>
                  <a:pt x="9727" y="702"/>
                  <a:pt x="9714" y="714"/>
                  <a:pt x="9645" y="706"/>
                </a:cubicBezTo>
                <a:close/>
                <a:moveTo>
                  <a:pt x="3597" y="702"/>
                </a:moveTo>
                <a:cubicBezTo>
                  <a:pt x="3634" y="733"/>
                  <a:pt x="3683" y="739"/>
                  <a:pt x="3726" y="739"/>
                </a:cubicBezTo>
                <a:cubicBezTo>
                  <a:pt x="3741" y="738"/>
                  <a:pt x="3762" y="737"/>
                  <a:pt x="3775" y="736"/>
                </a:cubicBezTo>
                <a:cubicBezTo>
                  <a:pt x="3795" y="735"/>
                  <a:pt x="3821" y="734"/>
                  <a:pt x="3838" y="734"/>
                </a:cubicBezTo>
                <a:lnTo>
                  <a:pt x="3840" y="734"/>
                </a:lnTo>
                <a:lnTo>
                  <a:pt x="3842" y="734"/>
                </a:lnTo>
                <a:lnTo>
                  <a:pt x="3844" y="734"/>
                </a:lnTo>
                <a:lnTo>
                  <a:pt x="3846" y="734"/>
                </a:lnTo>
                <a:lnTo>
                  <a:pt x="3848" y="734"/>
                </a:lnTo>
                <a:lnTo>
                  <a:pt x="3862" y="734"/>
                </a:lnTo>
                <a:cubicBezTo>
                  <a:pt x="3875" y="712"/>
                  <a:pt x="3871" y="713"/>
                  <a:pt x="3875" y="702"/>
                </a:cubicBezTo>
                <a:lnTo>
                  <a:pt x="3597" y="702"/>
                </a:lnTo>
                <a:close/>
                <a:moveTo>
                  <a:pt x="3862" y="734"/>
                </a:moveTo>
                <a:lnTo>
                  <a:pt x="3862" y="735"/>
                </a:lnTo>
                <a:lnTo>
                  <a:pt x="3866" y="735"/>
                </a:lnTo>
                <a:lnTo>
                  <a:pt x="3862" y="734"/>
                </a:lnTo>
                <a:close/>
                <a:moveTo>
                  <a:pt x="5289" y="695"/>
                </a:moveTo>
                <a:lnTo>
                  <a:pt x="5281" y="699"/>
                </a:lnTo>
                <a:lnTo>
                  <a:pt x="5289" y="701"/>
                </a:lnTo>
                <a:lnTo>
                  <a:pt x="5289" y="695"/>
                </a:lnTo>
                <a:close/>
                <a:moveTo>
                  <a:pt x="5309" y="686"/>
                </a:moveTo>
                <a:cubicBezTo>
                  <a:pt x="5310" y="686"/>
                  <a:pt x="5297" y="696"/>
                  <a:pt x="5295" y="695"/>
                </a:cubicBezTo>
                <a:lnTo>
                  <a:pt x="5298" y="697"/>
                </a:lnTo>
                <a:lnTo>
                  <a:pt x="5302" y="692"/>
                </a:lnTo>
                <a:lnTo>
                  <a:pt x="5309" y="686"/>
                </a:lnTo>
                <a:close/>
                <a:moveTo>
                  <a:pt x="5298" y="697"/>
                </a:moveTo>
                <a:lnTo>
                  <a:pt x="5295" y="699"/>
                </a:lnTo>
                <a:lnTo>
                  <a:pt x="5301" y="699"/>
                </a:lnTo>
                <a:lnTo>
                  <a:pt x="5298" y="697"/>
                </a:lnTo>
                <a:close/>
                <a:moveTo>
                  <a:pt x="7862" y="677"/>
                </a:moveTo>
                <a:lnTo>
                  <a:pt x="7799" y="708"/>
                </a:lnTo>
                <a:cubicBezTo>
                  <a:pt x="7856" y="744"/>
                  <a:pt x="7814" y="714"/>
                  <a:pt x="7831" y="725"/>
                </a:cubicBezTo>
                <a:cubicBezTo>
                  <a:pt x="7849" y="726"/>
                  <a:pt x="7855" y="700"/>
                  <a:pt x="7861" y="681"/>
                </a:cubicBezTo>
                <a:lnTo>
                  <a:pt x="7861" y="680"/>
                </a:lnTo>
                <a:lnTo>
                  <a:pt x="7861" y="678"/>
                </a:lnTo>
                <a:lnTo>
                  <a:pt x="7862" y="677"/>
                </a:lnTo>
                <a:close/>
                <a:moveTo>
                  <a:pt x="7799" y="708"/>
                </a:moveTo>
                <a:lnTo>
                  <a:pt x="7789" y="702"/>
                </a:lnTo>
                <a:lnTo>
                  <a:pt x="7795" y="711"/>
                </a:lnTo>
                <a:lnTo>
                  <a:pt x="7799" y="708"/>
                </a:lnTo>
                <a:close/>
                <a:moveTo>
                  <a:pt x="4336" y="671"/>
                </a:moveTo>
                <a:cubicBezTo>
                  <a:pt x="4326" y="682"/>
                  <a:pt x="4311" y="695"/>
                  <a:pt x="4299" y="702"/>
                </a:cubicBezTo>
                <a:lnTo>
                  <a:pt x="4268" y="702"/>
                </a:lnTo>
                <a:lnTo>
                  <a:pt x="4244" y="723"/>
                </a:lnTo>
                <a:lnTo>
                  <a:pt x="4231" y="737"/>
                </a:lnTo>
                <a:lnTo>
                  <a:pt x="4251" y="746"/>
                </a:lnTo>
                <a:cubicBezTo>
                  <a:pt x="4271" y="759"/>
                  <a:pt x="4300" y="765"/>
                  <a:pt x="4321" y="765"/>
                </a:cubicBezTo>
                <a:cubicBezTo>
                  <a:pt x="4338" y="765"/>
                  <a:pt x="4361" y="760"/>
                  <a:pt x="4374" y="754"/>
                </a:cubicBezTo>
                <a:cubicBezTo>
                  <a:pt x="4401" y="742"/>
                  <a:pt x="4439" y="736"/>
                  <a:pt x="4462" y="736"/>
                </a:cubicBezTo>
                <a:cubicBezTo>
                  <a:pt x="4503" y="735"/>
                  <a:pt x="4552" y="750"/>
                  <a:pt x="4583" y="770"/>
                </a:cubicBezTo>
                <a:lnTo>
                  <a:pt x="4723" y="770"/>
                </a:lnTo>
                <a:cubicBezTo>
                  <a:pt x="4729" y="763"/>
                  <a:pt x="4738" y="755"/>
                  <a:pt x="4743" y="751"/>
                </a:cubicBezTo>
                <a:cubicBezTo>
                  <a:pt x="4763" y="742"/>
                  <a:pt x="4790" y="738"/>
                  <a:pt x="4810" y="738"/>
                </a:cubicBezTo>
                <a:cubicBezTo>
                  <a:pt x="4817" y="738"/>
                  <a:pt x="4827" y="739"/>
                  <a:pt x="4831" y="739"/>
                </a:cubicBezTo>
                <a:lnTo>
                  <a:pt x="4851" y="739"/>
                </a:lnTo>
                <a:cubicBezTo>
                  <a:pt x="4859" y="741"/>
                  <a:pt x="4871" y="744"/>
                  <a:pt x="4876" y="745"/>
                </a:cubicBezTo>
                <a:cubicBezTo>
                  <a:pt x="4892" y="749"/>
                  <a:pt x="4911" y="753"/>
                  <a:pt x="4924" y="753"/>
                </a:cubicBezTo>
                <a:cubicBezTo>
                  <a:pt x="4941" y="749"/>
                  <a:pt x="4937" y="758"/>
                  <a:pt x="4970" y="738"/>
                </a:cubicBezTo>
                <a:lnTo>
                  <a:pt x="4964" y="736"/>
                </a:lnTo>
                <a:cubicBezTo>
                  <a:pt x="4972" y="734"/>
                  <a:pt x="4984" y="733"/>
                  <a:pt x="4987" y="733"/>
                </a:cubicBezTo>
                <a:cubicBezTo>
                  <a:pt x="5005" y="733"/>
                  <a:pt x="5028" y="740"/>
                  <a:pt x="5041" y="743"/>
                </a:cubicBezTo>
                <a:cubicBezTo>
                  <a:pt x="5058" y="749"/>
                  <a:pt x="5083" y="754"/>
                  <a:pt x="5097" y="754"/>
                </a:cubicBezTo>
                <a:cubicBezTo>
                  <a:pt x="5108" y="754"/>
                  <a:pt x="5125" y="750"/>
                  <a:pt x="5132" y="747"/>
                </a:cubicBezTo>
                <a:cubicBezTo>
                  <a:pt x="5127" y="706"/>
                  <a:pt x="5100" y="702"/>
                  <a:pt x="5078" y="702"/>
                </a:cubicBezTo>
                <a:cubicBezTo>
                  <a:pt x="5074" y="702"/>
                  <a:pt x="5067" y="702"/>
                  <a:pt x="5066" y="703"/>
                </a:cubicBezTo>
                <a:cubicBezTo>
                  <a:pt x="5063" y="703"/>
                  <a:pt x="5057" y="703"/>
                  <a:pt x="5057" y="703"/>
                </a:cubicBezTo>
                <a:cubicBezTo>
                  <a:pt x="5055" y="704"/>
                  <a:pt x="5050" y="704"/>
                  <a:pt x="5049" y="704"/>
                </a:cubicBezTo>
                <a:lnTo>
                  <a:pt x="5048" y="704"/>
                </a:lnTo>
                <a:cubicBezTo>
                  <a:pt x="5046" y="704"/>
                  <a:pt x="5042" y="703"/>
                  <a:pt x="5041" y="703"/>
                </a:cubicBezTo>
                <a:lnTo>
                  <a:pt x="4899" y="703"/>
                </a:lnTo>
                <a:cubicBezTo>
                  <a:pt x="4867" y="707"/>
                  <a:pt x="4818" y="709"/>
                  <a:pt x="4801" y="709"/>
                </a:cubicBezTo>
                <a:cubicBezTo>
                  <a:pt x="4723" y="710"/>
                  <a:pt x="4624" y="697"/>
                  <a:pt x="4561" y="689"/>
                </a:cubicBezTo>
                <a:cubicBezTo>
                  <a:pt x="4489" y="680"/>
                  <a:pt x="4395" y="671"/>
                  <a:pt x="4336" y="671"/>
                </a:cubicBezTo>
                <a:close/>
                <a:moveTo>
                  <a:pt x="6290" y="634"/>
                </a:moveTo>
                <a:lnTo>
                  <a:pt x="6290" y="634"/>
                </a:lnTo>
                <a:cubicBezTo>
                  <a:pt x="6305" y="632"/>
                  <a:pt x="6325" y="653"/>
                  <a:pt x="6354" y="686"/>
                </a:cubicBezTo>
                <a:cubicBezTo>
                  <a:pt x="6335" y="699"/>
                  <a:pt x="6315" y="702"/>
                  <a:pt x="6297" y="702"/>
                </a:cubicBezTo>
                <a:cubicBezTo>
                  <a:pt x="6283" y="702"/>
                  <a:pt x="6268" y="699"/>
                  <a:pt x="6256" y="697"/>
                </a:cubicBezTo>
                <a:cubicBezTo>
                  <a:pt x="6246" y="695"/>
                  <a:pt x="6232" y="693"/>
                  <a:pt x="6223" y="692"/>
                </a:cubicBezTo>
                <a:lnTo>
                  <a:pt x="6225" y="690"/>
                </a:lnTo>
                <a:lnTo>
                  <a:pt x="6226" y="689"/>
                </a:lnTo>
                <a:lnTo>
                  <a:pt x="6228" y="687"/>
                </a:lnTo>
                <a:cubicBezTo>
                  <a:pt x="6259" y="651"/>
                  <a:pt x="6276" y="633"/>
                  <a:pt x="6290" y="634"/>
                </a:cubicBezTo>
                <a:close/>
                <a:moveTo>
                  <a:pt x="5519" y="592"/>
                </a:moveTo>
                <a:cubicBezTo>
                  <a:pt x="5515" y="594"/>
                  <a:pt x="5510" y="594"/>
                  <a:pt x="5509" y="594"/>
                </a:cubicBezTo>
                <a:cubicBezTo>
                  <a:pt x="5501" y="589"/>
                  <a:pt x="5480" y="612"/>
                  <a:pt x="5483" y="621"/>
                </a:cubicBezTo>
                <a:cubicBezTo>
                  <a:pt x="5482" y="632"/>
                  <a:pt x="5494" y="643"/>
                  <a:pt x="5503" y="649"/>
                </a:cubicBezTo>
                <a:cubicBezTo>
                  <a:pt x="5505" y="651"/>
                  <a:pt x="5512" y="653"/>
                  <a:pt x="5515" y="652"/>
                </a:cubicBezTo>
                <a:cubicBezTo>
                  <a:pt x="5523" y="653"/>
                  <a:pt x="5530" y="643"/>
                  <a:pt x="5531" y="638"/>
                </a:cubicBezTo>
                <a:lnTo>
                  <a:pt x="5525" y="637"/>
                </a:lnTo>
                <a:cubicBezTo>
                  <a:pt x="5529" y="632"/>
                  <a:pt x="5530" y="623"/>
                  <a:pt x="5530" y="618"/>
                </a:cubicBezTo>
                <a:cubicBezTo>
                  <a:pt x="5530" y="609"/>
                  <a:pt x="5525" y="597"/>
                  <a:pt x="5519" y="592"/>
                </a:cubicBezTo>
                <a:close/>
                <a:moveTo>
                  <a:pt x="7447" y="572"/>
                </a:moveTo>
                <a:lnTo>
                  <a:pt x="7447" y="574"/>
                </a:lnTo>
                <a:lnTo>
                  <a:pt x="7447" y="575"/>
                </a:lnTo>
                <a:lnTo>
                  <a:pt x="7447" y="582"/>
                </a:lnTo>
                <a:cubicBezTo>
                  <a:pt x="7447" y="585"/>
                  <a:pt x="7446" y="591"/>
                  <a:pt x="7446" y="592"/>
                </a:cubicBezTo>
                <a:cubicBezTo>
                  <a:pt x="7444" y="614"/>
                  <a:pt x="7470" y="636"/>
                  <a:pt x="7492" y="635"/>
                </a:cubicBezTo>
                <a:cubicBezTo>
                  <a:pt x="7495" y="635"/>
                  <a:pt x="7500" y="634"/>
                  <a:pt x="7501" y="634"/>
                </a:cubicBezTo>
                <a:lnTo>
                  <a:pt x="7496" y="630"/>
                </a:lnTo>
                <a:cubicBezTo>
                  <a:pt x="7501" y="630"/>
                  <a:pt x="7512" y="625"/>
                  <a:pt x="7520" y="621"/>
                </a:cubicBezTo>
                <a:lnTo>
                  <a:pt x="7520" y="619"/>
                </a:lnTo>
                <a:cubicBezTo>
                  <a:pt x="7521" y="600"/>
                  <a:pt x="7503" y="593"/>
                  <a:pt x="7491" y="587"/>
                </a:cubicBezTo>
                <a:cubicBezTo>
                  <a:pt x="7486" y="585"/>
                  <a:pt x="7479" y="582"/>
                  <a:pt x="7477" y="580"/>
                </a:cubicBezTo>
                <a:lnTo>
                  <a:pt x="7463" y="572"/>
                </a:lnTo>
                <a:lnTo>
                  <a:pt x="7447" y="572"/>
                </a:lnTo>
                <a:close/>
                <a:moveTo>
                  <a:pt x="8401" y="571"/>
                </a:moveTo>
                <a:cubicBezTo>
                  <a:pt x="8387" y="571"/>
                  <a:pt x="8370" y="578"/>
                  <a:pt x="8359" y="583"/>
                </a:cubicBezTo>
                <a:cubicBezTo>
                  <a:pt x="8345" y="589"/>
                  <a:pt x="8329" y="594"/>
                  <a:pt x="8319" y="594"/>
                </a:cubicBezTo>
                <a:lnTo>
                  <a:pt x="8082" y="594"/>
                </a:lnTo>
                <a:lnTo>
                  <a:pt x="8080" y="594"/>
                </a:lnTo>
                <a:lnTo>
                  <a:pt x="8078" y="594"/>
                </a:lnTo>
                <a:lnTo>
                  <a:pt x="8077" y="594"/>
                </a:lnTo>
                <a:cubicBezTo>
                  <a:pt x="8044" y="592"/>
                  <a:pt x="8015" y="617"/>
                  <a:pt x="8008" y="645"/>
                </a:cubicBezTo>
                <a:cubicBezTo>
                  <a:pt x="8026" y="654"/>
                  <a:pt x="8049" y="658"/>
                  <a:pt x="8059" y="657"/>
                </a:cubicBezTo>
                <a:cubicBezTo>
                  <a:pt x="8084" y="658"/>
                  <a:pt x="8114" y="648"/>
                  <a:pt x="8131" y="642"/>
                </a:cubicBezTo>
                <a:cubicBezTo>
                  <a:pt x="8150" y="635"/>
                  <a:pt x="8176" y="628"/>
                  <a:pt x="8191" y="629"/>
                </a:cubicBezTo>
                <a:lnTo>
                  <a:pt x="8194" y="629"/>
                </a:lnTo>
                <a:lnTo>
                  <a:pt x="8196" y="629"/>
                </a:lnTo>
                <a:lnTo>
                  <a:pt x="8199" y="629"/>
                </a:lnTo>
                <a:lnTo>
                  <a:pt x="8219" y="629"/>
                </a:lnTo>
                <a:cubicBezTo>
                  <a:pt x="8223" y="629"/>
                  <a:pt x="8228" y="629"/>
                  <a:pt x="8230" y="629"/>
                </a:cubicBezTo>
                <a:cubicBezTo>
                  <a:pt x="8302" y="657"/>
                  <a:pt x="8192" y="581"/>
                  <a:pt x="8374" y="695"/>
                </a:cubicBezTo>
                <a:cubicBezTo>
                  <a:pt x="8468" y="500"/>
                  <a:pt x="8410" y="652"/>
                  <a:pt x="8443" y="594"/>
                </a:cubicBezTo>
                <a:cubicBezTo>
                  <a:pt x="8431" y="577"/>
                  <a:pt x="8415" y="571"/>
                  <a:pt x="8404" y="571"/>
                </a:cubicBezTo>
                <a:lnTo>
                  <a:pt x="8403" y="571"/>
                </a:lnTo>
                <a:lnTo>
                  <a:pt x="8402" y="571"/>
                </a:lnTo>
                <a:lnTo>
                  <a:pt x="8401" y="571"/>
                </a:lnTo>
                <a:close/>
                <a:moveTo>
                  <a:pt x="8443" y="594"/>
                </a:moveTo>
                <a:cubicBezTo>
                  <a:pt x="8448" y="602"/>
                  <a:pt x="8457" y="608"/>
                  <a:pt x="8461" y="607"/>
                </a:cubicBezTo>
                <a:cubicBezTo>
                  <a:pt x="8466" y="608"/>
                  <a:pt x="8474" y="601"/>
                  <a:pt x="8477" y="594"/>
                </a:cubicBezTo>
                <a:lnTo>
                  <a:pt x="8443" y="594"/>
                </a:lnTo>
                <a:close/>
                <a:moveTo>
                  <a:pt x="400" y="565"/>
                </a:moveTo>
                <a:cubicBezTo>
                  <a:pt x="363" y="567"/>
                  <a:pt x="317" y="573"/>
                  <a:pt x="288" y="615"/>
                </a:cubicBezTo>
                <a:cubicBezTo>
                  <a:pt x="282" y="619"/>
                  <a:pt x="275" y="627"/>
                  <a:pt x="272" y="630"/>
                </a:cubicBezTo>
                <a:cubicBezTo>
                  <a:pt x="295" y="643"/>
                  <a:pt x="300" y="648"/>
                  <a:pt x="337" y="650"/>
                </a:cubicBezTo>
                <a:cubicBezTo>
                  <a:pt x="358" y="650"/>
                  <a:pt x="385" y="643"/>
                  <a:pt x="404" y="639"/>
                </a:cubicBezTo>
                <a:cubicBezTo>
                  <a:pt x="419" y="635"/>
                  <a:pt x="438" y="631"/>
                  <a:pt x="450" y="630"/>
                </a:cubicBezTo>
                <a:cubicBezTo>
                  <a:pt x="453" y="621"/>
                  <a:pt x="461" y="615"/>
                  <a:pt x="469" y="609"/>
                </a:cubicBezTo>
                <a:cubicBezTo>
                  <a:pt x="475" y="604"/>
                  <a:pt x="482" y="598"/>
                  <a:pt x="484" y="594"/>
                </a:cubicBezTo>
                <a:cubicBezTo>
                  <a:pt x="486" y="590"/>
                  <a:pt x="487" y="583"/>
                  <a:pt x="487" y="580"/>
                </a:cubicBezTo>
                <a:cubicBezTo>
                  <a:pt x="487" y="576"/>
                  <a:pt x="485" y="569"/>
                  <a:pt x="484" y="566"/>
                </a:cubicBezTo>
                <a:lnTo>
                  <a:pt x="421" y="566"/>
                </a:lnTo>
                <a:cubicBezTo>
                  <a:pt x="415" y="565"/>
                  <a:pt x="407" y="565"/>
                  <a:pt x="400" y="565"/>
                </a:cubicBezTo>
                <a:close/>
                <a:moveTo>
                  <a:pt x="4096" y="565"/>
                </a:moveTo>
                <a:cubicBezTo>
                  <a:pt x="4055" y="565"/>
                  <a:pt x="4046" y="588"/>
                  <a:pt x="4047" y="609"/>
                </a:cubicBezTo>
                <a:cubicBezTo>
                  <a:pt x="4046" y="619"/>
                  <a:pt x="4049" y="634"/>
                  <a:pt x="4050" y="642"/>
                </a:cubicBezTo>
                <a:cubicBezTo>
                  <a:pt x="4051" y="648"/>
                  <a:pt x="4052" y="658"/>
                  <a:pt x="4052" y="661"/>
                </a:cubicBezTo>
                <a:lnTo>
                  <a:pt x="4052" y="665"/>
                </a:lnTo>
                <a:cubicBezTo>
                  <a:pt x="4109" y="638"/>
                  <a:pt x="4181" y="625"/>
                  <a:pt x="4238" y="625"/>
                </a:cubicBezTo>
                <a:cubicBezTo>
                  <a:pt x="4249" y="625"/>
                  <a:pt x="4268" y="626"/>
                  <a:pt x="4274" y="627"/>
                </a:cubicBezTo>
                <a:cubicBezTo>
                  <a:pt x="4278" y="626"/>
                  <a:pt x="4286" y="626"/>
                  <a:pt x="4288" y="626"/>
                </a:cubicBezTo>
                <a:cubicBezTo>
                  <a:pt x="4298" y="626"/>
                  <a:pt x="4312" y="627"/>
                  <a:pt x="4319" y="627"/>
                </a:cubicBezTo>
                <a:cubicBezTo>
                  <a:pt x="4329" y="628"/>
                  <a:pt x="4343" y="629"/>
                  <a:pt x="4350" y="629"/>
                </a:cubicBezTo>
                <a:cubicBezTo>
                  <a:pt x="4367" y="629"/>
                  <a:pt x="4388" y="626"/>
                  <a:pt x="4401" y="621"/>
                </a:cubicBezTo>
                <a:lnTo>
                  <a:pt x="4434" y="599"/>
                </a:lnTo>
                <a:lnTo>
                  <a:pt x="4204" y="575"/>
                </a:lnTo>
                <a:lnTo>
                  <a:pt x="4123" y="565"/>
                </a:lnTo>
                <a:lnTo>
                  <a:pt x="4102" y="565"/>
                </a:lnTo>
                <a:lnTo>
                  <a:pt x="4096" y="565"/>
                </a:lnTo>
                <a:close/>
                <a:moveTo>
                  <a:pt x="4052" y="665"/>
                </a:moveTo>
                <a:lnTo>
                  <a:pt x="4052" y="671"/>
                </a:lnTo>
                <a:lnTo>
                  <a:pt x="4058" y="671"/>
                </a:lnTo>
                <a:lnTo>
                  <a:pt x="4058" y="665"/>
                </a:lnTo>
                <a:lnTo>
                  <a:pt x="4052" y="665"/>
                </a:lnTo>
                <a:close/>
                <a:moveTo>
                  <a:pt x="4434" y="599"/>
                </a:moveTo>
                <a:lnTo>
                  <a:pt x="4437" y="599"/>
                </a:lnTo>
                <a:lnTo>
                  <a:pt x="4440" y="595"/>
                </a:lnTo>
                <a:lnTo>
                  <a:pt x="4438" y="595"/>
                </a:lnTo>
                <a:lnTo>
                  <a:pt x="4437" y="597"/>
                </a:lnTo>
                <a:lnTo>
                  <a:pt x="4434" y="599"/>
                </a:lnTo>
                <a:close/>
                <a:moveTo>
                  <a:pt x="4440" y="595"/>
                </a:moveTo>
                <a:lnTo>
                  <a:pt x="4448" y="595"/>
                </a:lnTo>
                <a:lnTo>
                  <a:pt x="4448" y="587"/>
                </a:lnTo>
                <a:lnTo>
                  <a:pt x="4440" y="595"/>
                </a:lnTo>
                <a:close/>
                <a:moveTo>
                  <a:pt x="6295" y="539"/>
                </a:moveTo>
                <a:lnTo>
                  <a:pt x="6298" y="539"/>
                </a:lnTo>
                <a:cubicBezTo>
                  <a:pt x="6302" y="539"/>
                  <a:pt x="6307" y="544"/>
                  <a:pt x="6309" y="545"/>
                </a:cubicBezTo>
                <a:cubicBezTo>
                  <a:pt x="6313" y="548"/>
                  <a:pt x="6320" y="551"/>
                  <a:pt x="6322" y="551"/>
                </a:cubicBezTo>
                <a:lnTo>
                  <a:pt x="6312" y="560"/>
                </a:lnTo>
                <a:lnTo>
                  <a:pt x="6287" y="549"/>
                </a:lnTo>
                <a:lnTo>
                  <a:pt x="6288" y="548"/>
                </a:lnTo>
                <a:lnTo>
                  <a:pt x="6288" y="546"/>
                </a:lnTo>
                <a:lnTo>
                  <a:pt x="6289" y="545"/>
                </a:lnTo>
                <a:lnTo>
                  <a:pt x="6290" y="543"/>
                </a:lnTo>
                <a:lnTo>
                  <a:pt x="6290" y="542"/>
                </a:lnTo>
                <a:lnTo>
                  <a:pt x="6291" y="541"/>
                </a:lnTo>
                <a:lnTo>
                  <a:pt x="6292" y="540"/>
                </a:lnTo>
                <a:lnTo>
                  <a:pt x="6294" y="539"/>
                </a:lnTo>
                <a:lnTo>
                  <a:pt x="6295" y="539"/>
                </a:lnTo>
                <a:close/>
                <a:moveTo>
                  <a:pt x="1473" y="502"/>
                </a:moveTo>
                <a:cubicBezTo>
                  <a:pt x="1477" y="508"/>
                  <a:pt x="1479" y="516"/>
                  <a:pt x="1480" y="520"/>
                </a:cubicBezTo>
                <a:cubicBezTo>
                  <a:pt x="1483" y="528"/>
                  <a:pt x="1486" y="538"/>
                  <a:pt x="1485" y="543"/>
                </a:cubicBezTo>
                <a:cubicBezTo>
                  <a:pt x="1487" y="557"/>
                  <a:pt x="1471" y="567"/>
                  <a:pt x="1444" y="567"/>
                </a:cubicBezTo>
                <a:cubicBezTo>
                  <a:pt x="1437" y="568"/>
                  <a:pt x="1427" y="568"/>
                  <a:pt x="1422" y="568"/>
                </a:cubicBezTo>
                <a:cubicBezTo>
                  <a:pt x="1394" y="568"/>
                  <a:pt x="1350" y="563"/>
                  <a:pt x="1335" y="534"/>
                </a:cubicBezTo>
                <a:lnTo>
                  <a:pt x="1403" y="534"/>
                </a:lnTo>
                <a:lnTo>
                  <a:pt x="1416" y="527"/>
                </a:lnTo>
                <a:lnTo>
                  <a:pt x="1473" y="502"/>
                </a:lnTo>
                <a:close/>
                <a:moveTo>
                  <a:pt x="1057" y="502"/>
                </a:moveTo>
                <a:cubicBezTo>
                  <a:pt x="1062" y="502"/>
                  <a:pt x="1070" y="502"/>
                  <a:pt x="1073" y="502"/>
                </a:cubicBezTo>
                <a:cubicBezTo>
                  <a:pt x="1077" y="502"/>
                  <a:pt x="1083" y="503"/>
                  <a:pt x="1085" y="503"/>
                </a:cubicBezTo>
                <a:lnTo>
                  <a:pt x="1085" y="504"/>
                </a:lnTo>
                <a:lnTo>
                  <a:pt x="1085" y="505"/>
                </a:lnTo>
                <a:lnTo>
                  <a:pt x="1085" y="506"/>
                </a:lnTo>
                <a:lnTo>
                  <a:pt x="1085" y="508"/>
                </a:lnTo>
                <a:lnTo>
                  <a:pt x="1085" y="509"/>
                </a:lnTo>
                <a:lnTo>
                  <a:pt x="1085" y="518"/>
                </a:lnTo>
                <a:lnTo>
                  <a:pt x="1085" y="522"/>
                </a:lnTo>
                <a:lnTo>
                  <a:pt x="1085" y="523"/>
                </a:lnTo>
                <a:lnTo>
                  <a:pt x="1085" y="533"/>
                </a:lnTo>
                <a:lnTo>
                  <a:pt x="1085" y="534"/>
                </a:lnTo>
                <a:lnTo>
                  <a:pt x="1053" y="568"/>
                </a:lnTo>
                <a:lnTo>
                  <a:pt x="1031" y="559"/>
                </a:lnTo>
                <a:lnTo>
                  <a:pt x="1005" y="545"/>
                </a:lnTo>
                <a:lnTo>
                  <a:pt x="983" y="535"/>
                </a:lnTo>
                <a:cubicBezTo>
                  <a:pt x="1001" y="503"/>
                  <a:pt x="1031" y="502"/>
                  <a:pt x="1057" y="502"/>
                </a:cubicBezTo>
                <a:close/>
                <a:moveTo>
                  <a:pt x="89" y="499"/>
                </a:moveTo>
                <a:cubicBezTo>
                  <a:pt x="108" y="498"/>
                  <a:pt x="128" y="502"/>
                  <a:pt x="143" y="509"/>
                </a:cubicBezTo>
                <a:cubicBezTo>
                  <a:pt x="197" y="527"/>
                  <a:pt x="268" y="536"/>
                  <a:pt x="316" y="535"/>
                </a:cubicBezTo>
                <a:cubicBezTo>
                  <a:pt x="368" y="536"/>
                  <a:pt x="433" y="526"/>
                  <a:pt x="474" y="514"/>
                </a:cubicBezTo>
                <a:lnTo>
                  <a:pt x="525" y="502"/>
                </a:lnTo>
                <a:cubicBezTo>
                  <a:pt x="548" y="532"/>
                  <a:pt x="572" y="532"/>
                  <a:pt x="594" y="534"/>
                </a:cubicBezTo>
                <a:lnTo>
                  <a:pt x="699" y="534"/>
                </a:lnTo>
                <a:cubicBezTo>
                  <a:pt x="706" y="534"/>
                  <a:pt x="713" y="534"/>
                  <a:pt x="717" y="534"/>
                </a:cubicBezTo>
                <a:cubicBezTo>
                  <a:pt x="722" y="534"/>
                  <a:pt x="730" y="534"/>
                  <a:pt x="734" y="534"/>
                </a:cubicBezTo>
                <a:cubicBezTo>
                  <a:pt x="713" y="558"/>
                  <a:pt x="683" y="563"/>
                  <a:pt x="662" y="563"/>
                </a:cubicBezTo>
                <a:cubicBezTo>
                  <a:pt x="652" y="563"/>
                  <a:pt x="637" y="562"/>
                  <a:pt x="630" y="561"/>
                </a:cubicBezTo>
                <a:cubicBezTo>
                  <a:pt x="620" y="560"/>
                  <a:pt x="605" y="559"/>
                  <a:pt x="599" y="559"/>
                </a:cubicBezTo>
                <a:cubicBezTo>
                  <a:pt x="586" y="566"/>
                  <a:pt x="580" y="574"/>
                  <a:pt x="581" y="579"/>
                </a:cubicBezTo>
                <a:cubicBezTo>
                  <a:pt x="572" y="597"/>
                  <a:pt x="676" y="638"/>
                  <a:pt x="729" y="633"/>
                </a:cubicBezTo>
                <a:cubicBezTo>
                  <a:pt x="752" y="633"/>
                  <a:pt x="782" y="629"/>
                  <a:pt x="799" y="623"/>
                </a:cubicBezTo>
                <a:cubicBezTo>
                  <a:pt x="811" y="619"/>
                  <a:pt x="828" y="618"/>
                  <a:pt x="834" y="618"/>
                </a:cubicBezTo>
                <a:cubicBezTo>
                  <a:pt x="867" y="617"/>
                  <a:pt x="898" y="635"/>
                  <a:pt x="920" y="647"/>
                </a:cubicBezTo>
                <a:cubicBezTo>
                  <a:pt x="929" y="652"/>
                  <a:pt x="941" y="659"/>
                  <a:pt x="946" y="661"/>
                </a:cubicBezTo>
                <a:lnTo>
                  <a:pt x="952" y="661"/>
                </a:lnTo>
                <a:lnTo>
                  <a:pt x="954" y="661"/>
                </a:lnTo>
                <a:lnTo>
                  <a:pt x="957" y="661"/>
                </a:lnTo>
                <a:lnTo>
                  <a:pt x="959" y="661"/>
                </a:lnTo>
                <a:lnTo>
                  <a:pt x="961" y="662"/>
                </a:lnTo>
                <a:cubicBezTo>
                  <a:pt x="990" y="662"/>
                  <a:pt x="1008" y="639"/>
                  <a:pt x="1023" y="622"/>
                </a:cubicBezTo>
                <a:cubicBezTo>
                  <a:pt x="1034" y="611"/>
                  <a:pt x="1032" y="608"/>
                  <a:pt x="1054" y="593"/>
                </a:cubicBezTo>
                <a:lnTo>
                  <a:pt x="1074" y="613"/>
                </a:lnTo>
                <a:cubicBezTo>
                  <a:pt x="1104" y="645"/>
                  <a:pt x="1085" y="617"/>
                  <a:pt x="1095" y="627"/>
                </a:cubicBezTo>
                <a:cubicBezTo>
                  <a:pt x="1127" y="630"/>
                  <a:pt x="1157" y="599"/>
                  <a:pt x="1154" y="576"/>
                </a:cubicBezTo>
                <a:lnTo>
                  <a:pt x="1154" y="575"/>
                </a:lnTo>
                <a:cubicBezTo>
                  <a:pt x="1154" y="570"/>
                  <a:pt x="1153" y="563"/>
                  <a:pt x="1152" y="560"/>
                </a:cubicBezTo>
                <a:lnTo>
                  <a:pt x="1154" y="560"/>
                </a:lnTo>
                <a:lnTo>
                  <a:pt x="1156" y="560"/>
                </a:lnTo>
                <a:lnTo>
                  <a:pt x="1158" y="560"/>
                </a:lnTo>
                <a:lnTo>
                  <a:pt x="1160" y="560"/>
                </a:lnTo>
                <a:cubicBezTo>
                  <a:pt x="1164" y="560"/>
                  <a:pt x="1170" y="560"/>
                  <a:pt x="1171" y="560"/>
                </a:cubicBezTo>
                <a:cubicBezTo>
                  <a:pt x="1175" y="560"/>
                  <a:pt x="1181" y="560"/>
                  <a:pt x="1182" y="560"/>
                </a:cubicBezTo>
                <a:cubicBezTo>
                  <a:pt x="1211" y="561"/>
                  <a:pt x="1242" y="555"/>
                  <a:pt x="1260" y="531"/>
                </a:cubicBezTo>
                <a:lnTo>
                  <a:pt x="1293" y="531"/>
                </a:lnTo>
                <a:lnTo>
                  <a:pt x="1293" y="595"/>
                </a:lnTo>
                <a:lnTo>
                  <a:pt x="1277" y="595"/>
                </a:lnTo>
                <a:cubicBezTo>
                  <a:pt x="1258" y="596"/>
                  <a:pt x="1241" y="603"/>
                  <a:pt x="1234" y="619"/>
                </a:cubicBezTo>
                <a:lnTo>
                  <a:pt x="1234" y="620"/>
                </a:lnTo>
                <a:cubicBezTo>
                  <a:pt x="1235" y="626"/>
                  <a:pt x="1250" y="640"/>
                  <a:pt x="1249" y="639"/>
                </a:cubicBezTo>
                <a:cubicBezTo>
                  <a:pt x="1266" y="634"/>
                  <a:pt x="1281" y="621"/>
                  <a:pt x="1287" y="607"/>
                </a:cubicBezTo>
                <a:lnTo>
                  <a:pt x="1293" y="595"/>
                </a:lnTo>
                <a:lnTo>
                  <a:pt x="1298" y="597"/>
                </a:lnTo>
                <a:lnTo>
                  <a:pt x="1303" y="598"/>
                </a:lnTo>
                <a:lnTo>
                  <a:pt x="1308" y="600"/>
                </a:lnTo>
                <a:lnTo>
                  <a:pt x="1313" y="601"/>
                </a:lnTo>
                <a:cubicBezTo>
                  <a:pt x="1355" y="615"/>
                  <a:pt x="1405" y="627"/>
                  <a:pt x="1435" y="626"/>
                </a:cubicBezTo>
                <a:cubicBezTo>
                  <a:pt x="1484" y="629"/>
                  <a:pt x="1541" y="598"/>
                  <a:pt x="1579" y="544"/>
                </a:cubicBezTo>
                <a:cubicBezTo>
                  <a:pt x="1594" y="522"/>
                  <a:pt x="1632" y="516"/>
                  <a:pt x="1659" y="517"/>
                </a:cubicBezTo>
                <a:cubicBezTo>
                  <a:pt x="1680" y="517"/>
                  <a:pt x="1714" y="520"/>
                  <a:pt x="1731" y="522"/>
                </a:cubicBezTo>
                <a:cubicBezTo>
                  <a:pt x="1757" y="525"/>
                  <a:pt x="1795" y="528"/>
                  <a:pt x="1813" y="528"/>
                </a:cubicBezTo>
                <a:lnTo>
                  <a:pt x="1817" y="528"/>
                </a:lnTo>
                <a:lnTo>
                  <a:pt x="1822" y="527"/>
                </a:lnTo>
                <a:lnTo>
                  <a:pt x="1827" y="527"/>
                </a:lnTo>
                <a:lnTo>
                  <a:pt x="1831" y="527"/>
                </a:lnTo>
                <a:lnTo>
                  <a:pt x="1836" y="527"/>
                </a:lnTo>
                <a:cubicBezTo>
                  <a:pt x="1811" y="580"/>
                  <a:pt x="1759" y="578"/>
                  <a:pt x="1725" y="579"/>
                </a:cubicBezTo>
                <a:cubicBezTo>
                  <a:pt x="1690" y="578"/>
                  <a:pt x="1649" y="587"/>
                  <a:pt x="1630" y="618"/>
                </a:cubicBezTo>
                <a:cubicBezTo>
                  <a:pt x="1667" y="628"/>
                  <a:pt x="1714" y="633"/>
                  <a:pt x="1746" y="633"/>
                </a:cubicBezTo>
                <a:cubicBezTo>
                  <a:pt x="1776" y="633"/>
                  <a:pt x="1814" y="628"/>
                  <a:pt x="1837" y="623"/>
                </a:cubicBezTo>
                <a:cubicBezTo>
                  <a:pt x="1852" y="620"/>
                  <a:pt x="1872" y="618"/>
                  <a:pt x="1880" y="619"/>
                </a:cubicBezTo>
                <a:cubicBezTo>
                  <a:pt x="1925" y="617"/>
                  <a:pt x="1958" y="644"/>
                  <a:pt x="1966" y="695"/>
                </a:cubicBezTo>
                <a:lnTo>
                  <a:pt x="1932" y="695"/>
                </a:lnTo>
                <a:cubicBezTo>
                  <a:pt x="1923" y="691"/>
                  <a:pt x="1911" y="689"/>
                  <a:pt x="1901" y="687"/>
                </a:cubicBezTo>
                <a:cubicBezTo>
                  <a:pt x="1883" y="686"/>
                  <a:pt x="1857" y="686"/>
                  <a:pt x="1844" y="686"/>
                </a:cubicBezTo>
                <a:cubicBezTo>
                  <a:pt x="1792" y="685"/>
                  <a:pt x="1733" y="689"/>
                  <a:pt x="1688" y="695"/>
                </a:cubicBezTo>
                <a:lnTo>
                  <a:pt x="1684" y="695"/>
                </a:lnTo>
                <a:lnTo>
                  <a:pt x="1680" y="695"/>
                </a:lnTo>
                <a:lnTo>
                  <a:pt x="1664" y="695"/>
                </a:lnTo>
                <a:lnTo>
                  <a:pt x="1660" y="695"/>
                </a:lnTo>
                <a:lnTo>
                  <a:pt x="1651" y="695"/>
                </a:lnTo>
                <a:lnTo>
                  <a:pt x="1566" y="695"/>
                </a:lnTo>
                <a:lnTo>
                  <a:pt x="1400" y="695"/>
                </a:lnTo>
                <a:cubicBezTo>
                  <a:pt x="1430" y="720"/>
                  <a:pt x="1466" y="726"/>
                  <a:pt x="1487" y="731"/>
                </a:cubicBezTo>
                <a:cubicBezTo>
                  <a:pt x="1512" y="735"/>
                  <a:pt x="1536" y="744"/>
                  <a:pt x="1547" y="763"/>
                </a:cubicBezTo>
                <a:cubicBezTo>
                  <a:pt x="1560" y="767"/>
                  <a:pt x="1579" y="775"/>
                  <a:pt x="1579" y="781"/>
                </a:cubicBezTo>
                <a:lnTo>
                  <a:pt x="1579" y="781"/>
                </a:lnTo>
                <a:lnTo>
                  <a:pt x="1579" y="782"/>
                </a:lnTo>
                <a:lnTo>
                  <a:pt x="1579" y="783"/>
                </a:lnTo>
                <a:cubicBezTo>
                  <a:pt x="1579" y="785"/>
                  <a:pt x="1571" y="789"/>
                  <a:pt x="1566" y="790"/>
                </a:cubicBezTo>
                <a:cubicBezTo>
                  <a:pt x="1547" y="796"/>
                  <a:pt x="1523" y="799"/>
                  <a:pt x="1504" y="799"/>
                </a:cubicBezTo>
                <a:cubicBezTo>
                  <a:pt x="1500" y="799"/>
                  <a:pt x="1493" y="799"/>
                  <a:pt x="1490" y="799"/>
                </a:cubicBezTo>
                <a:lnTo>
                  <a:pt x="1403" y="799"/>
                </a:lnTo>
                <a:cubicBezTo>
                  <a:pt x="1389" y="801"/>
                  <a:pt x="1368" y="802"/>
                  <a:pt x="1359" y="802"/>
                </a:cubicBezTo>
                <a:cubicBezTo>
                  <a:pt x="1312" y="803"/>
                  <a:pt x="1258" y="788"/>
                  <a:pt x="1222" y="767"/>
                </a:cubicBezTo>
                <a:lnTo>
                  <a:pt x="1189" y="767"/>
                </a:lnTo>
                <a:cubicBezTo>
                  <a:pt x="1186" y="766"/>
                  <a:pt x="1181" y="766"/>
                  <a:pt x="1180" y="766"/>
                </a:cubicBezTo>
                <a:lnTo>
                  <a:pt x="1178" y="766"/>
                </a:lnTo>
                <a:lnTo>
                  <a:pt x="1177" y="766"/>
                </a:lnTo>
                <a:lnTo>
                  <a:pt x="1176" y="766"/>
                </a:lnTo>
                <a:lnTo>
                  <a:pt x="1175" y="766"/>
                </a:lnTo>
                <a:lnTo>
                  <a:pt x="1173" y="766"/>
                </a:lnTo>
                <a:lnTo>
                  <a:pt x="1172" y="766"/>
                </a:lnTo>
                <a:lnTo>
                  <a:pt x="1171" y="766"/>
                </a:lnTo>
                <a:lnTo>
                  <a:pt x="1169" y="766"/>
                </a:lnTo>
                <a:cubicBezTo>
                  <a:pt x="1158" y="767"/>
                  <a:pt x="1147" y="761"/>
                  <a:pt x="1148" y="746"/>
                </a:cubicBezTo>
                <a:lnTo>
                  <a:pt x="1148" y="746"/>
                </a:lnTo>
                <a:lnTo>
                  <a:pt x="1148" y="745"/>
                </a:lnTo>
                <a:lnTo>
                  <a:pt x="1148" y="745"/>
                </a:lnTo>
                <a:cubicBezTo>
                  <a:pt x="1151" y="741"/>
                  <a:pt x="1178" y="735"/>
                  <a:pt x="1189" y="735"/>
                </a:cubicBezTo>
                <a:lnTo>
                  <a:pt x="1222" y="735"/>
                </a:lnTo>
                <a:cubicBezTo>
                  <a:pt x="1225" y="735"/>
                  <a:pt x="1231" y="734"/>
                  <a:pt x="1232" y="733"/>
                </a:cubicBezTo>
                <a:cubicBezTo>
                  <a:pt x="1246" y="732"/>
                  <a:pt x="1258" y="727"/>
                  <a:pt x="1257" y="713"/>
                </a:cubicBezTo>
                <a:cubicBezTo>
                  <a:pt x="1257" y="709"/>
                  <a:pt x="1245" y="700"/>
                  <a:pt x="1247" y="702"/>
                </a:cubicBezTo>
                <a:lnTo>
                  <a:pt x="942" y="702"/>
                </a:lnTo>
                <a:cubicBezTo>
                  <a:pt x="864" y="696"/>
                  <a:pt x="758" y="694"/>
                  <a:pt x="698" y="694"/>
                </a:cubicBezTo>
                <a:cubicBezTo>
                  <a:pt x="620" y="694"/>
                  <a:pt x="514" y="697"/>
                  <a:pt x="455" y="698"/>
                </a:cubicBezTo>
                <a:cubicBezTo>
                  <a:pt x="376" y="700"/>
                  <a:pt x="270" y="702"/>
                  <a:pt x="210" y="702"/>
                </a:cubicBezTo>
                <a:lnTo>
                  <a:pt x="203" y="702"/>
                </a:lnTo>
                <a:cubicBezTo>
                  <a:pt x="196" y="700"/>
                  <a:pt x="184" y="700"/>
                  <a:pt x="179" y="700"/>
                </a:cubicBezTo>
                <a:cubicBezTo>
                  <a:pt x="174" y="700"/>
                  <a:pt x="166" y="700"/>
                  <a:pt x="164" y="700"/>
                </a:cubicBezTo>
                <a:lnTo>
                  <a:pt x="162" y="700"/>
                </a:lnTo>
                <a:lnTo>
                  <a:pt x="160" y="700"/>
                </a:lnTo>
                <a:lnTo>
                  <a:pt x="158" y="700"/>
                </a:lnTo>
                <a:lnTo>
                  <a:pt x="156" y="700"/>
                </a:lnTo>
                <a:lnTo>
                  <a:pt x="153" y="700"/>
                </a:lnTo>
                <a:cubicBezTo>
                  <a:pt x="126" y="702"/>
                  <a:pt x="93" y="693"/>
                  <a:pt x="74" y="663"/>
                </a:cubicBezTo>
                <a:cubicBezTo>
                  <a:pt x="98" y="637"/>
                  <a:pt x="132" y="633"/>
                  <a:pt x="157" y="633"/>
                </a:cubicBezTo>
                <a:cubicBezTo>
                  <a:pt x="166" y="633"/>
                  <a:pt x="180" y="634"/>
                  <a:pt x="185" y="634"/>
                </a:cubicBezTo>
                <a:cubicBezTo>
                  <a:pt x="192" y="634"/>
                  <a:pt x="205" y="635"/>
                  <a:pt x="208" y="635"/>
                </a:cubicBezTo>
                <a:cubicBezTo>
                  <a:pt x="220" y="635"/>
                  <a:pt x="238" y="633"/>
                  <a:pt x="245" y="631"/>
                </a:cubicBezTo>
                <a:cubicBezTo>
                  <a:pt x="172" y="587"/>
                  <a:pt x="78" y="550"/>
                  <a:pt x="0" y="531"/>
                </a:cubicBezTo>
                <a:lnTo>
                  <a:pt x="1" y="530"/>
                </a:lnTo>
                <a:lnTo>
                  <a:pt x="2" y="530"/>
                </a:lnTo>
                <a:lnTo>
                  <a:pt x="3" y="529"/>
                </a:lnTo>
                <a:lnTo>
                  <a:pt x="4" y="528"/>
                </a:lnTo>
                <a:lnTo>
                  <a:pt x="5" y="527"/>
                </a:lnTo>
                <a:cubicBezTo>
                  <a:pt x="11" y="520"/>
                  <a:pt x="21" y="512"/>
                  <a:pt x="27" y="509"/>
                </a:cubicBezTo>
                <a:lnTo>
                  <a:pt x="37" y="509"/>
                </a:lnTo>
                <a:cubicBezTo>
                  <a:pt x="54" y="502"/>
                  <a:pt x="74" y="498"/>
                  <a:pt x="89" y="499"/>
                </a:cubicBezTo>
                <a:close/>
                <a:moveTo>
                  <a:pt x="9298" y="497"/>
                </a:moveTo>
                <a:lnTo>
                  <a:pt x="9297" y="498"/>
                </a:lnTo>
                <a:lnTo>
                  <a:pt x="9297" y="499"/>
                </a:lnTo>
                <a:cubicBezTo>
                  <a:pt x="9295" y="507"/>
                  <a:pt x="9295" y="514"/>
                  <a:pt x="9290" y="521"/>
                </a:cubicBezTo>
                <a:cubicBezTo>
                  <a:pt x="9298" y="517"/>
                  <a:pt x="9304" y="510"/>
                  <a:pt x="9303" y="507"/>
                </a:cubicBezTo>
                <a:cubicBezTo>
                  <a:pt x="9303" y="504"/>
                  <a:pt x="9299" y="499"/>
                  <a:pt x="9298" y="497"/>
                </a:cubicBezTo>
                <a:close/>
                <a:moveTo>
                  <a:pt x="9290" y="521"/>
                </a:moveTo>
                <a:lnTo>
                  <a:pt x="9286" y="524"/>
                </a:lnTo>
                <a:lnTo>
                  <a:pt x="9285" y="525"/>
                </a:lnTo>
                <a:cubicBezTo>
                  <a:pt x="9282" y="526"/>
                  <a:pt x="9279" y="529"/>
                  <a:pt x="9278" y="529"/>
                </a:cubicBezTo>
                <a:lnTo>
                  <a:pt x="9277" y="530"/>
                </a:lnTo>
                <a:lnTo>
                  <a:pt x="9276" y="531"/>
                </a:lnTo>
                <a:lnTo>
                  <a:pt x="9274" y="532"/>
                </a:lnTo>
                <a:lnTo>
                  <a:pt x="9273" y="532"/>
                </a:lnTo>
                <a:lnTo>
                  <a:pt x="9272" y="533"/>
                </a:lnTo>
                <a:lnTo>
                  <a:pt x="9283" y="540"/>
                </a:lnTo>
                <a:lnTo>
                  <a:pt x="9290" y="521"/>
                </a:lnTo>
                <a:close/>
                <a:moveTo>
                  <a:pt x="6202" y="497"/>
                </a:moveTo>
                <a:lnTo>
                  <a:pt x="6220" y="497"/>
                </a:lnTo>
                <a:lnTo>
                  <a:pt x="6220" y="499"/>
                </a:lnTo>
                <a:lnTo>
                  <a:pt x="6237" y="499"/>
                </a:lnTo>
                <a:cubicBezTo>
                  <a:pt x="6233" y="511"/>
                  <a:pt x="6227" y="522"/>
                  <a:pt x="6222" y="526"/>
                </a:cubicBezTo>
                <a:cubicBezTo>
                  <a:pt x="6218" y="528"/>
                  <a:pt x="6212" y="529"/>
                  <a:pt x="6209" y="529"/>
                </a:cubicBezTo>
                <a:cubicBezTo>
                  <a:pt x="6204" y="529"/>
                  <a:pt x="6194" y="526"/>
                  <a:pt x="6189" y="523"/>
                </a:cubicBezTo>
                <a:cubicBezTo>
                  <a:pt x="6191" y="514"/>
                  <a:pt x="6197" y="503"/>
                  <a:pt x="6202" y="497"/>
                </a:cubicBezTo>
                <a:close/>
                <a:moveTo>
                  <a:pt x="7693" y="478"/>
                </a:moveTo>
                <a:lnTo>
                  <a:pt x="7716" y="502"/>
                </a:lnTo>
                <a:lnTo>
                  <a:pt x="7721" y="508"/>
                </a:lnTo>
                <a:lnTo>
                  <a:pt x="7721" y="507"/>
                </a:lnTo>
                <a:lnTo>
                  <a:pt x="7721" y="506"/>
                </a:lnTo>
                <a:lnTo>
                  <a:pt x="7721" y="505"/>
                </a:lnTo>
                <a:lnTo>
                  <a:pt x="7721" y="503"/>
                </a:lnTo>
                <a:lnTo>
                  <a:pt x="7721" y="502"/>
                </a:lnTo>
                <a:lnTo>
                  <a:pt x="7721" y="501"/>
                </a:lnTo>
                <a:lnTo>
                  <a:pt x="7721" y="500"/>
                </a:lnTo>
                <a:lnTo>
                  <a:pt x="7721" y="499"/>
                </a:lnTo>
                <a:lnTo>
                  <a:pt x="7721" y="498"/>
                </a:lnTo>
                <a:lnTo>
                  <a:pt x="7721" y="497"/>
                </a:lnTo>
                <a:lnTo>
                  <a:pt x="7721" y="487"/>
                </a:lnTo>
                <a:lnTo>
                  <a:pt x="7721" y="486"/>
                </a:lnTo>
                <a:lnTo>
                  <a:pt x="7721" y="485"/>
                </a:lnTo>
                <a:lnTo>
                  <a:pt x="7721" y="478"/>
                </a:lnTo>
                <a:lnTo>
                  <a:pt x="7693" y="478"/>
                </a:lnTo>
                <a:close/>
                <a:moveTo>
                  <a:pt x="5504" y="476"/>
                </a:moveTo>
                <a:lnTo>
                  <a:pt x="5504" y="478"/>
                </a:lnTo>
                <a:lnTo>
                  <a:pt x="5504" y="479"/>
                </a:lnTo>
                <a:lnTo>
                  <a:pt x="5504" y="480"/>
                </a:lnTo>
                <a:lnTo>
                  <a:pt x="5504" y="488"/>
                </a:lnTo>
                <a:lnTo>
                  <a:pt x="5504" y="489"/>
                </a:lnTo>
                <a:lnTo>
                  <a:pt x="5504" y="490"/>
                </a:lnTo>
                <a:lnTo>
                  <a:pt x="5504" y="503"/>
                </a:lnTo>
                <a:lnTo>
                  <a:pt x="5501" y="505"/>
                </a:lnTo>
                <a:lnTo>
                  <a:pt x="5498" y="506"/>
                </a:lnTo>
                <a:lnTo>
                  <a:pt x="5496" y="507"/>
                </a:lnTo>
                <a:lnTo>
                  <a:pt x="5495" y="508"/>
                </a:lnTo>
                <a:lnTo>
                  <a:pt x="5494" y="509"/>
                </a:lnTo>
                <a:lnTo>
                  <a:pt x="5493" y="510"/>
                </a:lnTo>
                <a:lnTo>
                  <a:pt x="5493" y="511"/>
                </a:lnTo>
                <a:lnTo>
                  <a:pt x="5492" y="512"/>
                </a:lnTo>
                <a:lnTo>
                  <a:pt x="5492" y="513"/>
                </a:lnTo>
                <a:lnTo>
                  <a:pt x="5493" y="513"/>
                </a:lnTo>
                <a:lnTo>
                  <a:pt x="5493" y="514"/>
                </a:lnTo>
                <a:lnTo>
                  <a:pt x="5493" y="515"/>
                </a:lnTo>
                <a:lnTo>
                  <a:pt x="5494" y="515"/>
                </a:lnTo>
                <a:lnTo>
                  <a:pt x="5494" y="516"/>
                </a:lnTo>
                <a:lnTo>
                  <a:pt x="5495" y="516"/>
                </a:lnTo>
                <a:lnTo>
                  <a:pt x="5495" y="516"/>
                </a:lnTo>
                <a:lnTo>
                  <a:pt x="5496" y="516"/>
                </a:lnTo>
                <a:cubicBezTo>
                  <a:pt x="5498" y="516"/>
                  <a:pt x="5505" y="502"/>
                  <a:pt x="5504" y="504"/>
                </a:cubicBezTo>
                <a:cubicBezTo>
                  <a:pt x="5511" y="507"/>
                  <a:pt x="5520" y="511"/>
                  <a:pt x="5526" y="514"/>
                </a:cubicBezTo>
                <a:cubicBezTo>
                  <a:pt x="5537" y="519"/>
                  <a:pt x="5550" y="525"/>
                  <a:pt x="5559" y="526"/>
                </a:cubicBezTo>
                <a:cubicBezTo>
                  <a:pt x="5562" y="527"/>
                  <a:pt x="5568" y="527"/>
                  <a:pt x="5569" y="527"/>
                </a:cubicBezTo>
                <a:cubicBezTo>
                  <a:pt x="5583" y="528"/>
                  <a:pt x="5595" y="516"/>
                  <a:pt x="5599" y="498"/>
                </a:cubicBezTo>
                <a:lnTo>
                  <a:pt x="5596" y="494"/>
                </a:lnTo>
                <a:cubicBezTo>
                  <a:pt x="5597" y="492"/>
                  <a:pt x="5601" y="488"/>
                  <a:pt x="5602" y="487"/>
                </a:cubicBezTo>
                <a:cubicBezTo>
                  <a:pt x="5604" y="485"/>
                  <a:pt x="5607" y="481"/>
                  <a:pt x="5607" y="481"/>
                </a:cubicBezTo>
                <a:cubicBezTo>
                  <a:pt x="5598" y="478"/>
                  <a:pt x="5585" y="477"/>
                  <a:pt x="5577" y="476"/>
                </a:cubicBezTo>
                <a:lnTo>
                  <a:pt x="5576" y="476"/>
                </a:lnTo>
                <a:lnTo>
                  <a:pt x="5504" y="476"/>
                </a:lnTo>
                <a:close/>
                <a:moveTo>
                  <a:pt x="8896" y="475"/>
                </a:moveTo>
                <a:lnTo>
                  <a:pt x="8863" y="541"/>
                </a:lnTo>
                <a:lnTo>
                  <a:pt x="9139" y="541"/>
                </a:lnTo>
                <a:lnTo>
                  <a:pt x="9178" y="543"/>
                </a:lnTo>
                <a:cubicBezTo>
                  <a:pt x="9155" y="486"/>
                  <a:pt x="9104" y="479"/>
                  <a:pt x="9066" y="479"/>
                </a:cubicBezTo>
                <a:cubicBezTo>
                  <a:pt x="9057" y="479"/>
                  <a:pt x="9043" y="479"/>
                  <a:pt x="9040" y="480"/>
                </a:cubicBezTo>
                <a:cubicBezTo>
                  <a:pt x="9032" y="480"/>
                  <a:pt x="9019" y="480"/>
                  <a:pt x="9017" y="480"/>
                </a:cubicBezTo>
                <a:cubicBezTo>
                  <a:pt x="9000" y="481"/>
                  <a:pt x="8977" y="478"/>
                  <a:pt x="8967" y="475"/>
                </a:cubicBezTo>
                <a:lnTo>
                  <a:pt x="8896" y="475"/>
                </a:lnTo>
                <a:close/>
                <a:moveTo>
                  <a:pt x="3913" y="468"/>
                </a:moveTo>
                <a:lnTo>
                  <a:pt x="3915" y="469"/>
                </a:lnTo>
                <a:lnTo>
                  <a:pt x="3915" y="471"/>
                </a:lnTo>
                <a:cubicBezTo>
                  <a:pt x="3941" y="567"/>
                  <a:pt x="3944" y="512"/>
                  <a:pt x="3958" y="533"/>
                </a:cubicBezTo>
                <a:cubicBezTo>
                  <a:pt x="3980" y="525"/>
                  <a:pt x="3965" y="544"/>
                  <a:pt x="4018" y="500"/>
                </a:cubicBezTo>
                <a:lnTo>
                  <a:pt x="3913" y="467"/>
                </a:lnTo>
                <a:lnTo>
                  <a:pt x="3913" y="468"/>
                </a:lnTo>
                <a:close/>
                <a:moveTo>
                  <a:pt x="3915" y="471"/>
                </a:moveTo>
                <a:lnTo>
                  <a:pt x="3913" y="468"/>
                </a:lnTo>
                <a:lnTo>
                  <a:pt x="3868" y="438"/>
                </a:lnTo>
                <a:cubicBezTo>
                  <a:pt x="3860" y="436"/>
                  <a:pt x="3847" y="436"/>
                  <a:pt x="3839" y="436"/>
                </a:cubicBezTo>
                <a:lnTo>
                  <a:pt x="3828" y="436"/>
                </a:lnTo>
                <a:lnTo>
                  <a:pt x="3811" y="436"/>
                </a:lnTo>
                <a:lnTo>
                  <a:pt x="3811" y="471"/>
                </a:lnTo>
                <a:lnTo>
                  <a:pt x="3817" y="471"/>
                </a:lnTo>
                <a:lnTo>
                  <a:pt x="3837" y="490"/>
                </a:lnTo>
                <a:lnTo>
                  <a:pt x="3845" y="498"/>
                </a:lnTo>
                <a:lnTo>
                  <a:pt x="3811" y="498"/>
                </a:lnTo>
                <a:lnTo>
                  <a:pt x="3811" y="530"/>
                </a:lnTo>
                <a:lnTo>
                  <a:pt x="3834" y="510"/>
                </a:lnTo>
                <a:lnTo>
                  <a:pt x="3841" y="500"/>
                </a:lnTo>
                <a:lnTo>
                  <a:pt x="3873" y="485"/>
                </a:lnTo>
                <a:lnTo>
                  <a:pt x="3915" y="471"/>
                </a:lnTo>
                <a:close/>
                <a:moveTo>
                  <a:pt x="4858" y="464"/>
                </a:moveTo>
                <a:lnTo>
                  <a:pt x="4878" y="464"/>
                </a:lnTo>
                <a:lnTo>
                  <a:pt x="4868" y="469"/>
                </a:lnTo>
                <a:lnTo>
                  <a:pt x="4858" y="464"/>
                </a:lnTo>
                <a:close/>
                <a:moveTo>
                  <a:pt x="7565" y="460"/>
                </a:moveTo>
                <a:cubicBezTo>
                  <a:pt x="7517" y="460"/>
                  <a:pt x="7463" y="476"/>
                  <a:pt x="7426" y="498"/>
                </a:cubicBezTo>
                <a:lnTo>
                  <a:pt x="7510" y="506"/>
                </a:lnTo>
                <a:lnTo>
                  <a:pt x="7517" y="506"/>
                </a:lnTo>
                <a:cubicBezTo>
                  <a:pt x="7537" y="508"/>
                  <a:pt x="7559" y="513"/>
                  <a:pt x="7576" y="518"/>
                </a:cubicBezTo>
                <a:cubicBezTo>
                  <a:pt x="7590" y="524"/>
                  <a:pt x="7603" y="526"/>
                  <a:pt x="7611" y="526"/>
                </a:cubicBezTo>
                <a:cubicBezTo>
                  <a:pt x="7615" y="526"/>
                  <a:pt x="7620" y="526"/>
                  <a:pt x="7622" y="525"/>
                </a:cubicBezTo>
                <a:cubicBezTo>
                  <a:pt x="7633" y="523"/>
                  <a:pt x="7643" y="511"/>
                  <a:pt x="7646" y="502"/>
                </a:cubicBezTo>
                <a:lnTo>
                  <a:pt x="7639" y="498"/>
                </a:lnTo>
                <a:cubicBezTo>
                  <a:pt x="7643" y="490"/>
                  <a:pt x="7648" y="479"/>
                  <a:pt x="7652" y="471"/>
                </a:cubicBezTo>
                <a:cubicBezTo>
                  <a:pt x="7624" y="463"/>
                  <a:pt x="7591" y="460"/>
                  <a:pt x="7565" y="460"/>
                </a:cubicBezTo>
                <a:close/>
                <a:moveTo>
                  <a:pt x="3591" y="437"/>
                </a:moveTo>
                <a:cubicBezTo>
                  <a:pt x="3566" y="436"/>
                  <a:pt x="3541" y="444"/>
                  <a:pt x="3527" y="469"/>
                </a:cubicBezTo>
                <a:lnTo>
                  <a:pt x="3554" y="469"/>
                </a:lnTo>
                <a:cubicBezTo>
                  <a:pt x="3581" y="467"/>
                  <a:pt x="3612" y="461"/>
                  <a:pt x="3629" y="437"/>
                </a:cubicBezTo>
                <a:lnTo>
                  <a:pt x="3611" y="437"/>
                </a:lnTo>
                <a:lnTo>
                  <a:pt x="3599" y="437"/>
                </a:lnTo>
                <a:lnTo>
                  <a:pt x="3591" y="437"/>
                </a:lnTo>
                <a:close/>
                <a:moveTo>
                  <a:pt x="3706" y="433"/>
                </a:moveTo>
                <a:lnTo>
                  <a:pt x="3709" y="433"/>
                </a:lnTo>
                <a:cubicBezTo>
                  <a:pt x="3774" y="384"/>
                  <a:pt x="3749" y="420"/>
                  <a:pt x="3777" y="407"/>
                </a:cubicBezTo>
                <a:cubicBezTo>
                  <a:pt x="3802" y="407"/>
                  <a:pt x="3832" y="402"/>
                  <a:pt x="3849" y="384"/>
                </a:cubicBezTo>
                <a:lnTo>
                  <a:pt x="3673" y="349"/>
                </a:lnTo>
                <a:lnTo>
                  <a:pt x="3629" y="339"/>
                </a:lnTo>
                <a:lnTo>
                  <a:pt x="3588" y="350"/>
                </a:lnTo>
                <a:cubicBezTo>
                  <a:pt x="3581" y="351"/>
                  <a:pt x="3571" y="354"/>
                  <a:pt x="3565" y="355"/>
                </a:cubicBezTo>
                <a:cubicBezTo>
                  <a:pt x="3549" y="359"/>
                  <a:pt x="3530" y="364"/>
                  <a:pt x="3514" y="363"/>
                </a:cubicBezTo>
                <a:cubicBezTo>
                  <a:pt x="3466" y="370"/>
                  <a:pt x="3406" y="374"/>
                  <a:pt x="3366" y="374"/>
                </a:cubicBezTo>
                <a:cubicBezTo>
                  <a:pt x="3234" y="359"/>
                  <a:pt x="3428" y="399"/>
                  <a:pt x="3070" y="337"/>
                </a:cubicBezTo>
                <a:lnTo>
                  <a:pt x="3065" y="337"/>
                </a:lnTo>
                <a:cubicBezTo>
                  <a:pt x="3031" y="365"/>
                  <a:pt x="3052" y="351"/>
                  <a:pt x="3043" y="361"/>
                </a:cubicBezTo>
                <a:cubicBezTo>
                  <a:pt x="3036" y="375"/>
                  <a:pt x="3035" y="390"/>
                  <a:pt x="3035" y="401"/>
                </a:cubicBezTo>
                <a:lnTo>
                  <a:pt x="3057" y="401"/>
                </a:lnTo>
                <a:lnTo>
                  <a:pt x="3079" y="401"/>
                </a:lnTo>
                <a:lnTo>
                  <a:pt x="3087" y="401"/>
                </a:lnTo>
                <a:lnTo>
                  <a:pt x="3154" y="401"/>
                </a:lnTo>
                <a:lnTo>
                  <a:pt x="3184" y="401"/>
                </a:lnTo>
                <a:lnTo>
                  <a:pt x="3506" y="401"/>
                </a:lnTo>
                <a:cubicBezTo>
                  <a:pt x="3517" y="401"/>
                  <a:pt x="3534" y="400"/>
                  <a:pt x="3542" y="400"/>
                </a:cubicBezTo>
                <a:cubicBezTo>
                  <a:pt x="3551" y="399"/>
                  <a:pt x="3567" y="399"/>
                  <a:pt x="3572" y="399"/>
                </a:cubicBezTo>
                <a:cubicBezTo>
                  <a:pt x="3607" y="397"/>
                  <a:pt x="3647" y="408"/>
                  <a:pt x="3671" y="435"/>
                </a:cubicBezTo>
                <a:lnTo>
                  <a:pt x="3705" y="435"/>
                </a:lnTo>
                <a:lnTo>
                  <a:pt x="3703" y="437"/>
                </a:lnTo>
                <a:lnTo>
                  <a:pt x="3706" y="433"/>
                </a:lnTo>
                <a:close/>
                <a:moveTo>
                  <a:pt x="3709" y="433"/>
                </a:moveTo>
                <a:lnTo>
                  <a:pt x="3702" y="439"/>
                </a:lnTo>
                <a:lnTo>
                  <a:pt x="3682" y="477"/>
                </a:lnTo>
                <a:lnTo>
                  <a:pt x="3669" y="500"/>
                </a:lnTo>
                <a:cubicBezTo>
                  <a:pt x="3676" y="500"/>
                  <a:pt x="3686" y="501"/>
                  <a:pt x="3689" y="501"/>
                </a:cubicBezTo>
                <a:cubicBezTo>
                  <a:pt x="3721" y="502"/>
                  <a:pt x="3753" y="493"/>
                  <a:pt x="3764" y="467"/>
                </a:cubicBezTo>
                <a:cubicBezTo>
                  <a:pt x="3770" y="457"/>
                  <a:pt x="3771" y="443"/>
                  <a:pt x="3771" y="433"/>
                </a:cubicBezTo>
                <a:lnTo>
                  <a:pt x="3709" y="433"/>
                </a:lnTo>
                <a:close/>
                <a:moveTo>
                  <a:pt x="3702" y="439"/>
                </a:moveTo>
                <a:lnTo>
                  <a:pt x="3702" y="439"/>
                </a:lnTo>
                <a:lnTo>
                  <a:pt x="3703" y="437"/>
                </a:lnTo>
                <a:lnTo>
                  <a:pt x="3702" y="439"/>
                </a:lnTo>
                <a:close/>
                <a:moveTo>
                  <a:pt x="2670" y="427"/>
                </a:moveTo>
                <a:lnTo>
                  <a:pt x="2672" y="427"/>
                </a:lnTo>
                <a:lnTo>
                  <a:pt x="2673" y="427"/>
                </a:lnTo>
                <a:cubicBezTo>
                  <a:pt x="2698" y="426"/>
                  <a:pt x="2726" y="444"/>
                  <a:pt x="2762" y="472"/>
                </a:cubicBezTo>
                <a:lnTo>
                  <a:pt x="2587" y="455"/>
                </a:lnTo>
                <a:cubicBezTo>
                  <a:pt x="2623" y="437"/>
                  <a:pt x="2651" y="427"/>
                  <a:pt x="2670" y="427"/>
                </a:cubicBezTo>
                <a:close/>
                <a:moveTo>
                  <a:pt x="2435" y="422"/>
                </a:moveTo>
                <a:lnTo>
                  <a:pt x="2436" y="422"/>
                </a:lnTo>
                <a:lnTo>
                  <a:pt x="2437" y="422"/>
                </a:lnTo>
                <a:lnTo>
                  <a:pt x="2439" y="422"/>
                </a:lnTo>
                <a:cubicBezTo>
                  <a:pt x="2465" y="421"/>
                  <a:pt x="2497" y="433"/>
                  <a:pt x="2521" y="463"/>
                </a:cubicBezTo>
                <a:cubicBezTo>
                  <a:pt x="2498" y="470"/>
                  <a:pt x="2472" y="474"/>
                  <a:pt x="2453" y="474"/>
                </a:cubicBezTo>
                <a:cubicBezTo>
                  <a:pt x="2443" y="474"/>
                  <a:pt x="2429" y="473"/>
                  <a:pt x="2422" y="471"/>
                </a:cubicBezTo>
                <a:cubicBezTo>
                  <a:pt x="2390" y="467"/>
                  <a:pt x="2354" y="451"/>
                  <a:pt x="2330" y="433"/>
                </a:cubicBezTo>
                <a:cubicBezTo>
                  <a:pt x="2335" y="434"/>
                  <a:pt x="2343" y="434"/>
                  <a:pt x="2345" y="434"/>
                </a:cubicBezTo>
                <a:cubicBezTo>
                  <a:pt x="2359" y="435"/>
                  <a:pt x="2378" y="431"/>
                  <a:pt x="2390" y="428"/>
                </a:cubicBezTo>
                <a:cubicBezTo>
                  <a:pt x="2404" y="425"/>
                  <a:pt x="2423" y="422"/>
                  <a:pt x="2435" y="422"/>
                </a:cubicBezTo>
                <a:close/>
                <a:moveTo>
                  <a:pt x="7246" y="389"/>
                </a:moveTo>
                <a:cubicBezTo>
                  <a:pt x="7242" y="388"/>
                  <a:pt x="7232" y="397"/>
                  <a:pt x="7229" y="403"/>
                </a:cubicBezTo>
                <a:lnTo>
                  <a:pt x="7264" y="403"/>
                </a:lnTo>
                <a:cubicBezTo>
                  <a:pt x="7258" y="393"/>
                  <a:pt x="7251" y="388"/>
                  <a:pt x="7246" y="389"/>
                </a:cubicBezTo>
                <a:close/>
                <a:moveTo>
                  <a:pt x="2980" y="383"/>
                </a:moveTo>
                <a:lnTo>
                  <a:pt x="2979" y="382"/>
                </a:lnTo>
                <a:lnTo>
                  <a:pt x="2978" y="383"/>
                </a:lnTo>
                <a:cubicBezTo>
                  <a:pt x="2971" y="381"/>
                  <a:pt x="2964" y="392"/>
                  <a:pt x="2961" y="400"/>
                </a:cubicBezTo>
                <a:lnTo>
                  <a:pt x="2997" y="400"/>
                </a:lnTo>
                <a:cubicBezTo>
                  <a:pt x="2991" y="389"/>
                  <a:pt x="2982" y="382"/>
                  <a:pt x="2980" y="383"/>
                </a:cubicBezTo>
                <a:close/>
                <a:moveTo>
                  <a:pt x="12945" y="371"/>
                </a:moveTo>
                <a:lnTo>
                  <a:pt x="12914" y="381"/>
                </a:lnTo>
                <a:lnTo>
                  <a:pt x="12915" y="382"/>
                </a:lnTo>
                <a:lnTo>
                  <a:pt x="12917" y="382"/>
                </a:lnTo>
                <a:lnTo>
                  <a:pt x="12919" y="382"/>
                </a:lnTo>
                <a:lnTo>
                  <a:pt x="12920" y="381"/>
                </a:lnTo>
                <a:lnTo>
                  <a:pt x="12934" y="386"/>
                </a:lnTo>
                <a:cubicBezTo>
                  <a:pt x="12937" y="380"/>
                  <a:pt x="12943" y="373"/>
                  <a:pt x="12945" y="371"/>
                </a:cubicBezTo>
                <a:close/>
                <a:moveTo>
                  <a:pt x="8324" y="342"/>
                </a:moveTo>
                <a:cubicBezTo>
                  <a:pt x="8322" y="348"/>
                  <a:pt x="8314" y="355"/>
                  <a:pt x="8310" y="359"/>
                </a:cubicBezTo>
                <a:lnTo>
                  <a:pt x="8263" y="373"/>
                </a:lnTo>
                <a:cubicBezTo>
                  <a:pt x="8370" y="429"/>
                  <a:pt x="8313" y="388"/>
                  <a:pt x="8364" y="403"/>
                </a:cubicBezTo>
                <a:cubicBezTo>
                  <a:pt x="8376" y="403"/>
                  <a:pt x="8394" y="403"/>
                  <a:pt x="8404" y="402"/>
                </a:cubicBezTo>
                <a:cubicBezTo>
                  <a:pt x="8418" y="401"/>
                  <a:pt x="8437" y="401"/>
                  <a:pt x="8449" y="401"/>
                </a:cubicBezTo>
                <a:cubicBezTo>
                  <a:pt x="8458" y="401"/>
                  <a:pt x="8471" y="401"/>
                  <a:pt x="8477" y="402"/>
                </a:cubicBezTo>
                <a:cubicBezTo>
                  <a:pt x="8469" y="351"/>
                  <a:pt x="8436" y="348"/>
                  <a:pt x="8411" y="345"/>
                </a:cubicBezTo>
                <a:cubicBezTo>
                  <a:pt x="8406" y="344"/>
                  <a:pt x="8397" y="342"/>
                  <a:pt x="8394" y="342"/>
                </a:cubicBezTo>
                <a:lnTo>
                  <a:pt x="8324" y="342"/>
                </a:lnTo>
                <a:close/>
                <a:moveTo>
                  <a:pt x="8263" y="373"/>
                </a:moveTo>
                <a:lnTo>
                  <a:pt x="8248" y="364"/>
                </a:lnTo>
                <a:lnTo>
                  <a:pt x="8256" y="375"/>
                </a:lnTo>
                <a:lnTo>
                  <a:pt x="8263" y="373"/>
                </a:lnTo>
                <a:close/>
                <a:moveTo>
                  <a:pt x="6392" y="331"/>
                </a:moveTo>
                <a:cubicBezTo>
                  <a:pt x="6376" y="331"/>
                  <a:pt x="6356" y="338"/>
                  <a:pt x="6344" y="348"/>
                </a:cubicBezTo>
                <a:cubicBezTo>
                  <a:pt x="6335" y="353"/>
                  <a:pt x="6325" y="362"/>
                  <a:pt x="6321" y="368"/>
                </a:cubicBezTo>
                <a:cubicBezTo>
                  <a:pt x="6270" y="352"/>
                  <a:pt x="6236" y="343"/>
                  <a:pt x="6220" y="343"/>
                </a:cubicBezTo>
                <a:cubicBezTo>
                  <a:pt x="6192" y="341"/>
                  <a:pt x="6170" y="364"/>
                  <a:pt x="6138" y="395"/>
                </a:cubicBezTo>
                <a:cubicBezTo>
                  <a:pt x="6149" y="396"/>
                  <a:pt x="6164" y="398"/>
                  <a:pt x="6172" y="399"/>
                </a:cubicBezTo>
                <a:cubicBezTo>
                  <a:pt x="6193" y="402"/>
                  <a:pt x="6216" y="405"/>
                  <a:pt x="6233" y="405"/>
                </a:cubicBezTo>
                <a:cubicBezTo>
                  <a:pt x="6262" y="405"/>
                  <a:pt x="6295" y="394"/>
                  <a:pt x="6318" y="372"/>
                </a:cubicBezTo>
                <a:cubicBezTo>
                  <a:pt x="6338" y="386"/>
                  <a:pt x="6368" y="393"/>
                  <a:pt x="6387" y="393"/>
                </a:cubicBezTo>
                <a:cubicBezTo>
                  <a:pt x="6414" y="390"/>
                  <a:pt x="6432" y="388"/>
                  <a:pt x="6460" y="367"/>
                </a:cubicBezTo>
                <a:cubicBezTo>
                  <a:pt x="6457" y="362"/>
                  <a:pt x="6450" y="356"/>
                  <a:pt x="6447" y="354"/>
                </a:cubicBezTo>
                <a:cubicBezTo>
                  <a:pt x="6445" y="352"/>
                  <a:pt x="6441" y="349"/>
                  <a:pt x="6440" y="348"/>
                </a:cubicBezTo>
                <a:cubicBezTo>
                  <a:pt x="6426" y="337"/>
                  <a:pt x="6407" y="331"/>
                  <a:pt x="6392" y="331"/>
                </a:cubicBezTo>
                <a:close/>
                <a:moveTo>
                  <a:pt x="5888" y="302"/>
                </a:moveTo>
                <a:lnTo>
                  <a:pt x="5919" y="302"/>
                </a:lnTo>
                <a:cubicBezTo>
                  <a:pt x="5921" y="329"/>
                  <a:pt x="5908" y="358"/>
                  <a:pt x="5875" y="359"/>
                </a:cubicBezTo>
                <a:cubicBezTo>
                  <a:pt x="5861" y="355"/>
                  <a:pt x="5846" y="343"/>
                  <a:pt x="5841" y="331"/>
                </a:cubicBezTo>
                <a:lnTo>
                  <a:pt x="5841" y="330"/>
                </a:lnTo>
                <a:lnTo>
                  <a:pt x="5841" y="328"/>
                </a:lnTo>
                <a:cubicBezTo>
                  <a:pt x="5840" y="301"/>
                  <a:pt x="5870" y="302"/>
                  <a:pt x="5888" y="302"/>
                </a:cubicBezTo>
                <a:close/>
                <a:moveTo>
                  <a:pt x="4928" y="293"/>
                </a:moveTo>
                <a:lnTo>
                  <a:pt x="5033" y="293"/>
                </a:lnTo>
                <a:lnTo>
                  <a:pt x="4999" y="328"/>
                </a:lnTo>
                <a:lnTo>
                  <a:pt x="4964" y="328"/>
                </a:lnTo>
                <a:cubicBezTo>
                  <a:pt x="4949" y="324"/>
                  <a:pt x="4932" y="307"/>
                  <a:pt x="4928" y="293"/>
                </a:cubicBezTo>
                <a:close/>
                <a:moveTo>
                  <a:pt x="8131" y="242"/>
                </a:moveTo>
                <a:lnTo>
                  <a:pt x="8493" y="242"/>
                </a:lnTo>
                <a:lnTo>
                  <a:pt x="8313" y="251"/>
                </a:lnTo>
                <a:lnTo>
                  <a:pt x="8131" y="242"/>
                </a:lnTo>
                <a:close/>
                <a:moveTo>
                  <a:pt x="8530" y="240"/>
                </a:moveTo>
                <a:lnTo>
                  <a:pt x="8543" y="240"/>
                </a:lnTo>
                <a:lnTo>
                  <a:pt x="8544" y="241"/>
                </a:lnTo>
                <a:lnTo>
                  <a:pt x="8537" y="242"/>
                </a:lnTo>
                <a:lnTo>
                  <a:pt x="8493" y="242"/>
                </a:lnTo>
                <a:lnTo>
                  <a:pt x="8530" y="240"/>
                </a:lnTo>
                <a:close/>
                <a:moveTo>
                  <a:pt x="8086" y="240"/>
                </a:moveTo>
                <a:lnTo>
                  <a:pt x="8097" y="240"/>
                </a:lnTo>
                <a:lnTo>
                  <a:pt x="8131" y="242"/>
                </a:lnTo>
                <a:lnTo>
                  <a:pt x="8082" y="242"/>
                </a:lnTo>
                <a:lnTo>
                  <a:pt x="8086" y="240"/>
                </a:lnTo>
                <a:close/>
                <a:moveTo>
                  <a:pt x="5572" y="178"/>
                </a:moveTo>
                <a:lnTo>
                  <a:pt x="5575" y="178"/>
                </a:lnTo>
                <a:cubicBezTo>
                  <a:pt x="5603" y="177"/>
                  <a:pt x="5638" y="184"/>
                  <a:pt x="5662" y="188"/>
                </a:cubicBezTo>
                <a:cubicBezTo>
                  <a:pt x="5688" y="193"/>
                  <a:pt x="5721" y="198"/>
                  <a:pt x="5742" y="198"/>
                </a:cubicBezTo>
                <a:cubicBezTo>
                  <a:pt x="5727" y="209"/>
                  <a:pt x="5708" y="221"/>
                  <a:pt x="5695" y="229"/>
                </a:cubicBezTo>
                <a:lnTo>
                  <a:pt x="5694" y="230"/>
                </a:lnTo>
                <a:cubicBezTo>
                  <a:pt x="5670" y="249"/>
                  <a:pt x="5635" y="259"/>
                  <a:pt x="5609" y="259"/>
                </a:cubicBezTo>
                <a:cubicBezTo>
                  <a:pt x="5578" y="258"/>
                  <a:pt x="5543" y="244"/>
                  <a:pt x="5522" y="222"/>
                </a:cubicBezTo>
                <a:lnTo>
                  <a:pt x="5495" y="198"/>
                </a:lnTo>
                <a:cubicBezTo>
                  <a:pt x="5520" y="183"/>
                  <a:pt x="5550" y="178"/>
                  <a:pt x="5572" y="178"/>
                </a:cubicBezTo>
                <a:close/>
                <a:moveTo>
                  <a:pt x="11385" y="166"/>
                </a:moveTo>
                <a:lnTo>
                  <a:pt x="11382" y="166"/>
                </a:lnTo>
                <a:lnTo>
                  <a:pt x="11380" y="167"/>
                </a:lnTo>
                <a:lnTo>
                  <a:pt x="11379" y="167"/>
                </a:lnTo>
                <a:lnTo>
                  <a:pt x="11379" y="168"/>
                </a:lnTo>
                <a:lnTo>
                  <a:pt x="11379" y="169"/>
                </a:lnTo>
                <a:cubicBezTo>
                  <a:pt x="11380" y="171"/>
                  <a:pt x="11389" y="176"/>
                  <a:pt x="11391" y="176"/>
                </a:cubicBezTo>
                <a:lnTo>
                  <a:pt x="11392" y="176"/>
                </a:lnTo>
                <a:cubicBezTo>
                  <a:pt x="11391" y="171"/>
                  <a:pt x="11388" y="167"/>
                  <a:pt x="11388" y="167"/>
                </a:cubicBezTo>
                <a:lnTo>
                  <a:pt x="11387" y="167"/>
                </a:lnTo>
                <a:lnTo>
                  <a:pt x="11386" y="166"/>
                </a:lnTo>
                <a:lnTo>
                  <a:pt x="11385" y="166"/>
                </a:lnTo>
                <a:lnTo>
                  <a:pt x="11385" y="166"/>
                </a:lnTo>
                <a:close/>
                <a:moveTo>
                  <a:pt x="10467" y="142"/>
                </a:moveTo>
                <a:cubicBezTo>
                  <a:pt x="10422" y="140"/>
                  <a:pt x="10382" y="171"/>
                  <a:pt x="10372" y="208"/>
                </a:cubicBezTo>
                <a:lnTo>
                  <a:pt x="10401" y="208"/>
                </a:lnTo>
                <a:cubicBezTo>
                  <a:pt x="10495" y="180"/>
                  <a:pt x="10491" y="200"/>
                  <a:pt x="10536" y="193"/>
                </a:cubicBezTo>
                <a:cubicBezTo>
                  <a:pt x="10596" y="192"/>
                  <a:pt x="10667" y="198"/>
                  <a:pt x="10718" y="206"/>
                </a:cubicBezTo>
                <a:cubicBezTo>
                  <a:pt x="10698" y="159"/>
                  <a:pt x="10653" y="142"/>
                  <a:pt x="10614" y="142"/>
                </a:cubicBezTo>
                <a:lnTo>
                  <a:pt x="10467" y="142"/>
                </a:lnTo>
                <a:close/>
                <a:moveTo>
                  <a:pt x="12412" y="139"/>
                </a:moveTo>
                <a:lnTo>
                  <a:pt x="12381" y="150"/>
                </a:lnTo>
                <a:lnTo>
                  <a:pt x="12412" y="146"/>
                </a:lnTo>
                <a:lnTo>
                  <a:pt x="12412" y="139"/>
                </a:lnTo>
                <a:close/>
                <a:moveTo>
                  <a:pt x="12412" y="146"/>
                </a:moveTo>
                <a:lnTo>
                  <a:pt x="12413" y="170"/>
                </a:lnTo>
                <a:lnTo>
                  <a:pt x="12414" y="171"/>
                </a:lnTo>
                <a:cubicBezTo>
                  <a:pt x="12418" y="175"/>
                  <a:pt x="12422" y="182"/>
                  <a:pt x="12422" y="188"/>
                </a:cubicBezTo>
                <a:cubicBezTo>
                  <a:pt x="12423" y="192"/>
                  <a:pt x="12418" y="201"/>
                  <a:pt x="12413" y="206"/>
                </a:cubicBezTo>
                <a:lnTo>
                  <a:pt x="12449" y="176"/>
                </a:lnTo>
                <a:cubicBezTo>
                  <a:pt x="12441" y="162"/>
                  <a:pt x="12427" y="150"/>
                  <a:pt x="12418" y="146"/>
                </a:cubicBezTo>
                <a:lnTo>
                  <a:pt x="12412" y="146"/>
                </a:lnTo>
                <a:close/>
                <a:moveTo>
                  <a:pt x="9709" y="134"/>
                </a:moveTo>
                <a:lnTo>
                  <a:pt x="9678" y="143"/>
                </a:lnTo>
                <a:lnTo>
                  <a:pt x="9696" y="143"/>
                </a:lnTo>
                <a:lnTo>
                  <a:pt x="9709" y="134"/>
                </a:lnTo>
                <a:close/>
                <a:moveTo>
                  <a:pt x="9696" y="143"/>
                </a:moveTo>
                <a:cubicBezTo>
                  <a:pt x="9653" y="182"/>
                  <a:pt x="9689" y="157"/>
                  <a:pt x="9676" y="170"/>
                </a:cubicBezTo>
                <a:cubicBezTo>
                  <a:pt x="9675" y="180"/>
                  <a:pt x="9672" y="193"/>
                  <a:pt x="9665" y="202"/>
                </a:cubicBezTo>
                <a:lnTo>
                  <a:pt x="9835" y="202"/>
                </a:lnTo>
                <a:cubicBezTo>
                  <a:pt x="9822" y="168"/>
                  <a:pt x="9793" y="150"/>
                  <a:pt x="9769" y="144"/>
                </a:cubicBezTo>
                <a:lnTo>
                  <a:pt x="9696" y="143"/>
                </a:lnTo>
                <a:close/>
                <a:moveTo>
                  <a:pt x="9916" y="124"/>
                </a:moveTo>
                <a:lnTo>
                  <a:pt x="9916" y="124"/>
                </a:lnTo>
                <a:lnTo>
                  <a:pt x="9915" y="124"/>
                </a:lnTo>
                <a:cubicBezTo>
                  <a:pt x="9914" y="124"/>
                  <a:pt x="9909" y="133"/>
                  <a:pt x="9906" y="138"/>
                </a:cubicBezTo>
                <a:cubicBezTo>
                  <a:pt x="9904" y="142"/>
                  <a:pt x="9900" y="148"/>
                  <a:pt x="9899" y="150"/>
                </a:cubicBezTo>
                <a:lnTo>
                  <a:pt x="9980" y="202"/>
                </a:lnTo>
                <a:lnTo>
                  <a:pt x="9987" y="202"/>
                </a:lnTo>
                <a:lnTo>
                  <a:pt x="10017" y="194"/>
                </a:lnTo>
                <a:cubicBezTo>
                  <a:pt x="10050" y="178"/>
                  <a:pt x="10094" y="173"/>
                  <a:pt x="10117" y="173"/>
                </a:cubicBezTo>
                <a:cubicBezTo>
                  <a:pt x="10161" y="173"/>
                  <a:pt x="10210" y="185"/>
                  <a:pt x="10240" y="192"/>
                </a:cubicBezTo>
                <a:cubicBezTo>
                  <a:pt x="10256" y="196"/>
                  <a:pt x="10278" y="200"/>
                  <a:pt x="10286" y="202"/>
                </a:cubicBezTo>
                <a:lnTo>
                  <a:pt x="10330" y="202"/>
                </a:lnTo>
                <a:cubicBezTo>
                  <a:pt x="10263" y="136"/>
                  <a:pt x="10164" y="128"/>
                  <a:pt x="10093" y="128"/>
                </a:cubicBezTo>
                <a:cubicBezTo>
                  <a:pt x="10077" y="128"/>
                  <a:pt x="10051" y="129"/>
                  <a:pt x="10045" y="129"/>
                </a:cubicBezTo>
                <a:cubicBezTo>
                  <a:pt x="10031" y="129"/>
                  <a:pt x="10008" y="129"/>
                  <a:pt x="10004" y="129"/>
                </a:cubicBezTo>
                <a:cubicBezTo>
                  <a:pt x="9975" y="130"/>
                  <a:pt x="9933" y="127"/>
                  <a:pt x="9916" y="124"/>
                </a:cubicBezTo>
                <a:close/>
                <a:moveTo>
                  <a:pt x="5471" y="64"/>
                </a:moveTo>
                <a:lnTo>
                  <a:pt x="5504" y="64"/>
                </a:lnTo>
                <a:lnTo>
                  <a:pt x="5504" y="78"/>
                </a:lnTo>
                <a:cubicBezTo>
                  <a:pt x="5504" y="85"/>
                  <a:pt x="5505" y="97"/>
                  <a:pt x="5504" y="100"/>
                </a:cubicBezTo>
                <a:cubicBezTo>
                  <a:pt x="5505" y="143"/>
                  <a:pt x="5491" y="191"/>
                  <a:pt x="5470" y="224"/>
                </a:cubicBezTo>
                <a:lnTo>
                  <a:pt x="5470" y="233"/>
                </a:lnTo>
                <a:cubicBezTo>
                  <a:pt x="5464" y="265"/>
                  <a:pt x="5449" y="282"/>
                  <a:pt x="5426" y="281"/>
                </a:cubicBezTo>
                <a:cubicBezTo>
                  <a:pt x="5417" y="281"/>
                  <a:pt x="5401" y="277"/>
                  <a:pt x="5392" y="274"/>
                </a:cubicBezTo>
                <a:cubicBezTo>
                  <a:pt x="5370" y="266"/>
                  <a:pt x="5343" y="259"/>
                  <a:pt x="5326" y="260"/>
                </a:cubicBezTo>
                <a:cubicBezTo>
                  <a:pt x="5303" y="258"/>
                  <a:pt x="5275" y="272"/>
                  <a:pt x="5258" y="293"/>
                </a:cubicBezTo>
                <a:cubicBezTo>
                  <a:pt x="5255" y="292"/>
                  <a:pt x="5250" y="290"/>
                  <a:pt x="5248" y="289"/>
                </a:cubicBezTo>
                <a:cubicBezTo>
                  <a:pt x="5241" y="287"/>
                  <a:pt x="5232" y="283"/>
                  <a:pt x="5226" y="282"/>
                </a:cubicBezTo>
                <a:cubicBezTo>
                  <a:pt x="5098" y="271"/>
                  <a:pt x="4950" y="265"/>
                  <a:pt x="4833" y="265"/>
                </a:cubicBezTo>
                <a:cubicBezTo>
                  <a:pt x="4807" y="265"/>
                  <a:pt x="4766" y="265"/>
                  <a:pt x="4751" y="266"/>
                </a:cubicBezTo>
                <a:cubicBezTo>
                  <a:pt x="4670" y="269"/>
                  <a:pt x="4571" y="271"/>
                  <a:pt x="4502" y="271"/>
                </a:cubicBezTo>
                <a:cubicBezTo>
                  <a:pt x="4435" y="271"/>
                  <a:pt x="4350" y="269"/>
                  <a:pt x="4295" y="266"/>
                </a:cubicBezTo>
                <a:cubicBezTo>
                  <a:pt x="4281" y="265"/>
                  <a:pt x="4268" y="271"/>
                  <a:pt x="4261" y="276"/>
                </a:cubicBezTo>
                <a:cubicBezTo>
                  <a:pt x="4256" y="279"/>
                  <a:pt x="4251" y="284"/>
                  <a:pt x="4248" y="286"/>
                </a:cubicBezTo>
                <a:cubicBezTo>
                  <a:pt x="4246" y="288"/>
                  <a:pt x="4242" y="291"/>
                  <a:pt x="4241" y="292"/>
                </a:cubicBezTo>
                <a:lnTo>
                  <a:pt x="4239" y="295"/>
                </a:lnTo>
                <a:lnTo>
                  <a:pt x="4230" y="295"/>
                </a:lnTo>
                <a:cubicBezTo>
                  <a:pt x="4206" y="292"/>
                  <a:pt x="4179" y="284"/>
                  <a:pt x="4161" y="272"/>
                </a:cubicBezTo>
                <a:lnTo>
                  <a:pt x="4134" y="260"/>
                </a:lnTo>
                <a:lnTo>
                  <a:pt x="4134" y="255"/>
                </a:lnTo>
                <a:lnTo>
                  <a:pt x="4134" y="254"/>
                </a:lnTo>
                <a:lnTo>
                  <a:pt x="4134" y="253"/>
                </a:lnTo>
                <a:lnTo>
                  <a:pt x="4134" y="252"/>
                </a:lnTo>
                <a:lnTo>
                  <a:pt x="4134" y="251"/>
                </a:lnTo>
                <a:lnTo>
                  <a:pt x="4134" y="250"/>
                </a:lnTo>
                <a:lnTo>
                  <a:pt x="4134" y="230"/>
                </a:lnTo>
                <a:cubicBezTo>
                  <a:pt x="4200" y="228"/>
                  <a:pt x="4299" y="226"/>
                  <a:pt x="4339" y="225"/>
                </a:cubicBezTo>
                <a:cubicBezTo>
                  <a:pt x="4609" y="218"/>
                  <a:pt x="5206" y="211"/>
                  <a:pt x="5140" y="199"/>
                </a:cubicBezTo>
                <a:cubicBezTo>
                  <a:pt x="5145" y="195"/>
                  <a:pt x="5151" y="192"/>
                  <a:pt x="5155" y="192"/>
                </a:cubicBezTo>
                <a:cubicBezTo>
                  <a:pt x="5165" y="194"/>
                  <a:pt x="5175" y="195"/>
                  <a:pt x="5183" y="198"/>
                </a:cubicBezTo>
                <a:cubicBezTo>
                  <a:pt x="5203" y="207"/>
                  <a:pt x="5228" y="211"/>
                  <a:pt x="5246" y="211"/>
                </a:cubicBezTo>
                <a:cubicBezTo>
                  <a:pt x="5253" y="211"/>
                  <a:pt x="5263" y="210"/>
                  <a:pt x="5268" y="210"/>
                </a:cubicBezTo>
                <a:cubicBezTo>
                  <a:pt x="5276" y="206"/>
                  <a:pt x="5291" y="206"/>
                  <a:pt x="5296" y="206"/>
                </a:cubicBezTo>
                <a:cubicBezTo>
                  <a:pt x="5308" y="206"/>
                  <a:pt x="5326" y="208"/>
                  <a:pt x="5333" y="209"/>
                </a:cubicBezTo>
                <a:cubicBezTo>
                  <a:pt x="5344" y="210"/>
                  <a:pt x="5361" y="212"/>
                  <a:pt x="5367" y="212"/>
                </a:cubicBezTo>
                <a:cubicBezTo>
                  <a:pt x="5397" y="214"/>
                  <a:pt x="5427" y="196"/>
                  <a:pt x="5437" y="159"/>
                </a:cubicBezTo>
                <a:lnTo>
                  <a:pt x="5437" y="126"/>
                </a:lnTo>
                <a:lnTo>
                  <a:pt x="5471" y="93"/>
                </a:lnTo>
                <a:lnTo>
                  <a:pt x="5471" y="88"/>
                </a:lnTo>
                <a:lnTo>
                  <a:pt x="5471" y="87"/>
                </a:lnTo>
                <a:lnTo>
                  <a:pt x="5471" y="86"/>
                </a:lnTo>
                <a:lnTo>
                  <a:pt x="5471" y="64"/>
                </a:lnTo>
                <a:close/>
                <a:moveTo>
                  <a:pt x="7071" y="55"/>
                </a:moveTo>
                <a:cubicBezTo>
                  <a:pt x="7098" y="55"/>
                  <a:pt x="7128" y="58"/>
                  <a:pt x="7152" y="64"/>
                </a:cubicBezTo>
                <a:cubicBezTo>
                  <a:pt x="7152" y="67"/>
                  <a:pt x="7152" y="74"/>
                  <a:pt x="7152" y="76"/>
                </a:cubicBezTo>
                <a:cubicBezTo>
                  <a:pt x="7151" y="84"/>
                  <a:pt x="7150" y="93"/>
                  <a:pt x="7148" y="94"/>
                </a:cubicBezTo>
                <a:lnTo>
                  <a:pt x="7148" y="95"/>
                </a:lnTo>
                <a:lnTo>
                  <a:pt x="7148" y="95"/>
                </a:lnTo>
                <a:lnTo>
                  <a:pt x="7147" y="95"/>
                </a:lnTo>
                <a:lnTo>
                  <a:pt x="7147" y="95"/>
                </a:lnTo>
                <a:cubicBezTo>
                  <a:pt x="7135" y="99"/>
                  <a:pt x="7127" y="103"/>
                  <a:pt x="7114" y="104"/>
                </a:cubicBezTo>
                <a:cubicBezTo>
                  <a:pt x="7048" y="105"/>
                  <a:pt x="6971" y="125"/>
                  <a:pt x="6919" y="146"/>
                </a:cubicBezTo>
                <a:cubicBezTo>
                  <a:pt x="6916" y="147"/>
                  <a:pt x="6911" y="148"/>
                  <a:pt x="6909" y="148"/>
                </a:cubicBezTo>
                <a:cubicBezTo>
                  <a:pt x="6887" y="148"/>
                  <a:pt x="6849" y="123"/>
                  <a:pt x="6837" y="98"/>
                </a:cubicBezTo>
                <a:cubicBezTo>
                  <a:pt x="6867" y="94"/>
                  <a:pt x="6905" y="84"/>
                  <a:pt x="6929" y="79"/>
                </a:cubicBezTo>
                <a:cubicBezTo>
                  <a:pt x="6974" y="67"/>
                  <a:pt x="7030" y="56"/>
                  <a:pt x="7071" y="55"/>
                </a:cubicBezTo>
                <a:close/>
                <a:moveTo>
                  <a:pt x="11051" y="50"/>
                </a:moveTo>
                <a:lnTo>
                  <a:pt x="11053" y="50"/>
                </a:lnTo>
                <a:lnTo>
                  <a:pt x="11054" y="50"/>
                </a:lnTo>
                <a:cubicBezTo>
                  <a:pt x="11074" y="50"/>
                  <a:pt x="11087" y="71"/>
                  <a:pt x="11094" y="86"/>
                </a:cubicBezTo>
                <a:cubicBezTo>
                  <a:pt x="11095" y="127"/>
                  <a:pt x="11058" y="136"/>
                  <a:pt x="11031" y="144"/>
                </a:cubicBezTo>
                <a:lnTo>
                  <a:pt x="11029" y="145"/>
                </a:lnTo>
                <a:lnTo>
                  <a:pt x="11028" y="145"/>
                </a:lnTo>
                <a:lnTo>
                  <a:pt x="11026" y="146"/>
                </a:lnTo>
                <a:lnTo>
                  <a:pt x="11024" y="146"/>
                </a:lnTo>
                <a:lnTo>
                  <a:pt x="11023" y="146"/>
                </a:lnTo>
                <a:lnTo>
                  <a:pt x="11021" y="147"/>
                </a:lnTo>
                <a:lnTo>
                  <a:pt x="11020" y="147"/>
                </a:lnTo>
                <a:lnTo>
                  <a:pt x="11019" y="147"/>
                </a:lnTo>
                <a:lnTo>
                  <a:pt x="11017" y="148"/>
                </a:lnTo>
                <a:lnTo>
                  <a:pt x="11016" y="148"/>
                </a:lnTo>
                <a:cubicBezTo>
                  <a:pt x="11000" y="149"/>
                  <a:pt x="10985" y="136"/>
                  <a:pt x="10985" y="123"/>
                </a:cubicBezTo>
                <a:lnTo>
                  <a:pt x="10984" y="121"/>
                </a:lnTo>
                <a:lnTo>
                  <a:pt x="10984" y="119"/>
                </a:lnTo>
                <a:lnTo>
                  <a:pt x="10984" y="118"/>
                </a:lnTo>
                <a:lnTo>
                  <a:pt x="10984" y="116"/>
                </a:lnTo>
                <a:lnTo>
                  <a:pt x="10984" y="114"/>
                </a:lnTo>
                <a:cubicBezTo>
                  <a:pt x="10983" y="78"/>
                  <a:pt x="11023" y="57"/>
                  <a:pt x="11043" y="52"/>
                </a:cubicBezTo>
                <a:lnTo>
                  <a:pt x="11044" y="51"/>
                </a:lnTo>
                <a:cubicBezTo>
                  <a:pt x="11047" y="51"/>
                  <a:pt x="11050" y="50"/>
                  <a:pt x="11051" y="50"/>
                </a:cubicBezTo>
                <a:close/>
                <a:moveTo>
                  <a:pt x="10155" y="0"/>
                </a:moveTo>
                <a:cubicBezTo>
                  <a:pt x="10159" y="0"/>
                  <a:pt x="10167" y="0"/>
                  <a:pt x="10171" y="0"/>
                </a:cubicBezTo>
                <a:cubicBezTo>
                  <a:pt x="10176" y="1"/>
                  <a:pt x="10183" y="1"/>
                  <a:pt x="10186" y="1"/>
                </a:cubicBezTo>
                <a:lnTo>
                  <a:pt x="10186" y="30"/>
                </a:lnTo>
                <a:cubicBezTo>
                  <a:pt x="10183" y="30"/>
                  <a:pt x="10179" y="30"/>
                  <a:pt x="10178" y="30"/>
                </a:cubicBezTo>
                <a:cubicBezTo>
                  <a:pt x="10173" y="30"/>
                  <a:pt x="10164" y="31"/>
                  <a:pt x="10160" y="31"/>
                </a:cubicBezTo>
                <a:cubicBezTo>
                  <a:pt x="10155" y="31"/>
                  <a:pt x="10148" y="31"/>
                  <a:pt x="10145" y="31"/>
                </a:cubicBezTo>
                <a:cubicBezTo>
                  <a:pt x="10131" y="32"/>
                  <a:pt x="10116" y="27"/>
                  <a:pt x="10108" y="18"/>
                </a:cubicBezTo>
                <a:cubicBezTo>
                  <a:pt x="10120" y="3"/>
                  <a:pt x="10140" y="0"/>
                  <a:pt x="10155" y="0"/>
                </a:cubicBezTo>
                <a:close/>
              </a:path>
            </a:pathLst>
          </a:custGeom>
          <a:gradFill rotWithShape="1">
            <a:gsLst>
              <a:gs pos="0">
                <a:srgbClr val="D74B4D"/>
              </a:gs>
              <a:gs pos="100000">
                <a:srgbClr val="761A1B"/>
              </a:gs>
            </a:gsLst>
            <a:lin ang="0" scaled="1"/>
            <a:tileRect/>
          </a:gradFill>
          <a:ln w="35611">
            <a:noFill/>
          </a:ln>
        </p:spPr>
        <p:txBody>
          <a:bodyPr wrap="square">
            <a:noAutofit/>
          </a:bodyPr>
          <a:lstStyle/>
          <a:p>
            <a:endParaRPr lang="zh-CN" altLang="en-US"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 userDrawn="1">
            <p:custDataLst>
              <p:tags r:id="rId2"/>
            </p:custDataLst>
          </p:nvPr>
        </p:nvPicPr>
        <p:blipFill>
          <a:blip r:embed="rId3"/>
          <a:srcRect b="33407"/>
          <a:stretch>
            <a:fillRect/>
          </a:stretch>
        </p:blipFill>
        <p:spPr>
          <a:xfrm>
            <a:off x="0" y="1905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cs typeface="思源黑体 CN Medium" panose="020B0600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cs typeface="思源黑体 CN Medium" panose="020B0600000000000000" charset="-122"/>
              </a:defRPr>
            </a:lvl1pPr>
            <a:lvl2pPr>
              <a:defRPr>
                <a:cs typeface="思源黑体 CN Medium" panose="020B0600000000000000" charset="-122"/>
              </a:defRPr>
            </a:lvl2pPr>
            <a:lvl3pPr>
              <a:defRPr>
                <a:cs typeface="思源黑体 CN Medium" panose="020B0600000000000000" charset="-122"/>
              </a:defRPr>
            </a:lvl3pPr>
            <a:lvl4pPr>
              <a:defRPr>
                <a:cs typeface="思源黑体 CN Medium" panose="020B0600000000000000" charset="-122"/>
              </a:defRPr>
            </a:lvl4pPr>
            <a:lvl5pPr>
              <a:defRPr>
                <a:cs typeface="思源黑体 CN Medium" panose="020B0600000000000000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cs typeface="思源黑体 CN Medium" panose="020B0600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cs typeface="思源黑体 CN Medium" panose="020B0600000000000000" charset="-122"/>
              </a:defRPr>
            </a:lvl1pPr>
            <a:lvl2pPr>
              <a:defRPr>
                <a:cs typeface="思源黑体 CN Medium" panose="020B0600000000000000" charset="-122"/>
              </a:defRPr>
            </a:lvl2pPr>
            <a:lvl3pPr>
              <a:defRPr>
                <a:cs typeface="思源黑体 CN Medium" panose="020B0600000000000000" charset="-122"/>
              </a:defRPr>
            </a:lvl3pPr>
            <a:lvl4pPr>
              <a:defRPr>
                <a:cs typeface="思源黑体 CN Medium" panose="020B0600000000000000" charset="-122"/>
              </a:defRPr>
            </a:lvl4pPr>
            <a:lvl5pPr>
              <a:defRPr>
                <a:cs typeface="思源黑体 CN Medium" panose="020B0600000000000000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cs typeface="思源黑体 CN Medium" panose="020B0600000000000000" charset="-122"/>
              </a:defRPr>
            </a:lvl1pPr>
            <a:lvl2pPr marL="685800" indent="-228600">
              <a:defRPr spc="300">
                <a:cs typeface="思源黑体 CN Medium" panose="020B0600000000000000" charset="-122"/>
              </a:defRPr>
            </a:lvl2pPr>
            <a:lvl3pPr marL="1143000" indent="-228600">
              <a:defRPr spc="300">
                <a:cs typeface="思源黑体 CN Medium" panose="020B0600000000000000" charset="-122"/>
              </a:defRPr>
            </a:lvl3pPr>
            <a:lvl4pPr marL="1600200" indent="-228600">
              <a:defRPr spc="300">
                <a:cs typeface="思源黑体 CN Medium" panose="020B0600000000000000" charset="-122"/>
              </a:defRPr>
            </a:lvl4pPr>
            <a:lvl5pPr marL="2057400" indent="-228600">
              <a:defRPr spc="300">
                <a:cs typeface="思源黑体 CN Medium" panose="020B0600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  <a:lvl2pPr>
              <a:defRPr>
                <a:cs typeface="思源黑体 CN Medium" panose="020B0600000000000000" charset="-122"/>
              </a:defRPr>
            </a:lvl2pPr>
            <a:lvl3pPr>
              <a:defRPr>
                <a:cs typeface="思源黑体 CN Medium" panose="020B0600000000000000" charset="-122"/>
              </a:defRPr>
            </a:lvl3pPr>
            <a:lvl4pPr>
              <a:defRPr>
                <a:cs typeface="思源黑体 CN Medium" panose="020B0600000000000000" charset="-122"/>
              </a:defRPr>
            </a:lvl4pPr>
            <a:lvl5pPr>
              <a:defRPr>
                <a:cs typeface="思源黑体 CN Medium" panose="020B0600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>
            <a:lvl1pPr>
              <a:defRPr>
                <a:cs typeface="思源黑体 CN Medium" panose="020B0600000000000000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cs typeface="思源黑体 CN Medium" panose="020B0600000000000000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tags" Target="../tags/tag4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B4B5A9-D687-45CB-AA19-7A32126D1E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6F013-7C4F-4335-82DA-0EE804057A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5.wdp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image" Target="../media/image1.png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tags" Target="../tags/tag56.xml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6" Type="http://schemas.openxmlformats.org/officeDocument/2006/relationships/slideLayout" Target="../slideLayouts/slideLayout13.xml"/><Relationship Id="rId25" Type="http://schemas.openxmlformats.org/officeDocument/2006/relationships/tags" Target="../tags/tag70.xml"/><Relationship Id="rId24" Type="http://schemas.openxmlformats.org/officeDocument/2006/relationships/image" Target="../media/image8.png"/><Relationship Id="rId23" Type="http://schemas.openxmlformats.org/officeDocument/2006/relationships/image" Target="../media/image7.png"/><Relationship Id="rId22" Type="http://schemas.openxmlformats.org/officeDocument/2006/relationships/image" Target="../media/image6.png"/><Relationship Id="rId21" Type="http://schemas.openxmlformats.org/officeDocument/2006/relationships/tags" Target="../tags/tag69.xml"/><Relationship Id="rId20" Type="http://schemas.openxmlformats.org/officeDocument/2006/relationships/tags" Target="../tags/tag68.xml"/><Relationship Id="rId2" Type="http://schemas.openxmlformats.org/officeDocument/2006/relationships/tags" Target="../tags/tag50.xml"/><Relationship Id="rId19" Type="http://schemas.openxmlformats.org/officeDocument/2006/relationships/tags" Target="../tags/tag67.xml"/><Relationship Id="rId18" Type="http://schemas.openxmlformats.org/officeDocument/2006/relationships/tags" Target="../tags/tag66.xml"/><Relationship Id="rId17" Type="http://schemas.openxmlformats.org/officeDocument/2006/relationships/tags" Target="../tags/tag65.xml"/><Relationship Id="rId16" Type="http://schemas.openxmlformats.org/officeDocument/2006/relationships/tags" Target="../tags/tag64.xml"/><Relationship Id="rId15" Type="http://schemas.openxmlformats.org/officeDocument/2006/relationships/tags" Target="../tags/tag63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tags" Target="../tags/tag49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9.xml"/><Relationship Id="rId7" Type="http://schemas.openxmlformats.org/officeDocument/2006/relationships/image" Target="../media/image15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5.wdp"/><Relationship Id="rId7" Type="http://schemas.openxmlformats.org/officeDocument/2006/relationships/image" Target="../media/image4.png"/><Relationship Id="rId6" Type="http://schemas.openxmlformats.org/officeDocument/2006/relationships/image" Target="../media/image3.png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image" Target="../media/image1.png"/><Relationship Id="rId1" Type="http://schemas.openxmlformats.org/officeDocument/2006/relationships/tags" Target="../tags/tag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rcRect b="33407"/>
          <a:stretch>
            <a:fillRect/>
          </a:stretch>
        </p:blipFill>
        <p:spPr>
          <a:xfrm>
            <a:off x="0" y="1905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明月设计1"/>
          <p:cNvSpPr txBox="1"/>
          <p:nvPr>
            <p:custDataLst>
              <p:tags r:id="rId3"/>
            </p:custDataLst>
          </p:nvPr>
        </p:nvSpPr>
        <p:spPr>
          <a:xfrm>
            <a:off x="593721" y="1481665"/>
            <a:ext cx="5603441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spc="300" noProof="1">
                <a:gradFill>
                  <a:gsLst>
                    <a:gs pos="0">
                      <a:srgbClr val="C00000"/>
                    </a:gs>
                    <a:gs pos="100000">
                      <a:srgbClr val="811F21"/>
                    </a:gs>
                  </a:gsLst>
                  <a:lin ang="5400000" scaled="1"/>
                </a:gra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马克思主义</a:t>
            </a:r>
            <a:endParaRPr lang="en-US" altLang="zh-CN" sz="8000" spc="300" noProof="1">
              <a:gradFill>
                <a:gsLst>
                  <a:gs pos="0">
                    <a:srgbClr val="C00000"/>
                  </a:gs>
                  <a:gs pos="100000">
                    <a:srgbClr val="811F21"/>
                  </a:gs>
                </a:gsLst>
                <a:lin ang="5400000" scaled="1"/>
              </a:gradFill>
              <a:latin typeface="思源宋体 CN Heavy" panose="02020900000000000000" charset="-122"/>
              <a:ea typeface="思源宋体 CN Heavy" panose="02020900000000000000" charset="-122"/>
              <a:cs typeface="+mn-ea"/>
            </a:endParaRPr>
          </a:p>
          <a:p>
            <a:pPr>
              <a:defRPr/>
            </a:pPr>
            <a:r>
              <a:rPr lang="zh-CN" altLang="en-US" sz="8000" spc="300">
                <a:gradFill>
                  <a:gsLst>
                    <a:gs pos="0">
                      <a:srgbClr val="C00000"/>
                    </a:gs>
                    <a:gs pos="100000">
                      <a:srgbClr val="811F21"/>
                    </a:gs>
                  </a:gsLst>
                  <a:lin ang="5400000" scaled="1"/>
                </a:gra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与当代科技</a:t>
            </a:r>
            <a:endParaRPr lang="zh-CN" altLang="en-US" sz="8000" spc="300" noProof="1">
              <a:gradFill>
                <a:gsLst>
                  <a:gs pos="0">
                    <a:srgbClr val="C00000"/>
                  </a:gs>
                  <a:gs pos="100000">
                    <a:srgbClr val="811F21"/>
                  </a:gs>
                </a:gsLst>
                <a:lin ang="5400000" scaled="1"/>
              </a:gradFill>
              <a:latin typeface="思源宋体 CN Heavy" panose="02020900000000000000" charset="-122"/>
              <a:ea typeface="思源宋体 CN Heavy" panose="02020900000000000000" charset="-122"/>
              <a:cs typeface="+mn-ea"/>
            </a:endParaRPr>
          </a:p>
        </p:txBody>
      </p:sp>
      <p:sp>
        <p:nvSpPr>
          <p:cNvPr id="13" name="明月设计5-1"/>
          <p:cNvSpPr/>
          <p:nvPr>
            <p:custDataLst>
              <p:tags r:id="rId4"/>
            </p:custDataLst>
          </p:nvPr>
        </p:nvSpPr>
        <p:spPr>
          <a:xfrm>
            <a:off x="726233" y="328910"/>
            <a:ext cx="2259500" cy="558385"/>
          </a:xfrm>
          <a:prstGeom prst="plaque">
            <a:avLst>
              <a:gd name="adj" fmla="val 8202"/>
            </a:avLst>
          </a:prstGeom>
          <a:gradFill rotWithShape="1">
            <a:gsLst>
              <a:gs pos="0">
                <a:srgbClr val="D74B4D"/>
              </a:gs>
              <a:gs pos="100000">
                <a:srgbClr val="A43133"/>
              </a:gs>
            </a:gsLst>
            <a:lin ang="0" scaled="1"/>
            <a:tileRect/>
          </a:gradFill>
          <a:ln w="35611">
            <a:noFill/>
          </a:ln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cs typeface="思源黑体 CN Medium" panose="020B0600000000000000" charset="-122"/>
              <a:sym typeface="+mn-ea"/>
            </a:endParaRPr>
          </a:p>
        </p:txBody>
      </p:sp>
      <p:sp>
        <p:nvSpPr>
          <p:cNvPr id="14" name="明月设计5-2"/>
          <p:cNvSpPr/>
          <p:nvPr>
            <p:custDataLst>
              <p:tags r:id="rId5"/>
            </p:custDataLst>
          </p:nvPr>
        </p:nvSpPr>
        <p:spPr>
          <a:xfrm>
            <a:off x="797148" y="385774"/>
            <a:ext cx="2117669" cy="444658"/>
          </a:xfrm>
          <a:prstGeom prst="plaque">
            <a:avLst>
              <a:gd name="adj" fmla="val 8202"/>
            </a:avLst>
          </a:prstGeom>
          <a:gradFill rotWithShape="1">
            <a:gsLst>
              <a:gs pos="0">
                <a:srgbClr val="D74B4D"/>
              </a:gs>
              <a:gs pos="100000">
                <a:srgbClr val="A43133"/>
              </a:gs>
            </a:gsLst>
            <a:lin ang="0" scaled="1"/>
            <a:tileRect/>
          </a:gradFill>
          <a:ln w="9525">
            <a:solidFill>
              <a:srgbClr val="ECD2A1">
                <a:alpha val="77000"/>
              </a:srgbClr>
            </a:solidFill>
          </a:ln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cs typeface="思源黑体 CN Medium" panose="020B06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0321" y="377270"/>
            <a:ext cx="203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教学能力大赛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穿着西装笔挺的男子黑白照&#10;&#10;描述已自动生成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648" y="-1267024"/>
            <a:ext cx="7511488" cy="9331088"/>
          </a:xfrm>
          <a:prstGeom prst="rect">
            <a:avLst/>
          </a:prstGeom>
        </p:spPr>
      </p:pic>
      <p:pic>
        <p:nvPicPr>
          <p:cNvPr id="18" name="方能演亦14" descr="图片包含 游戏机, 窗帘, 床&#10;&#10;描述已自动生成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843" b="4505"/>
          <a:stretch>
            <a:fillRect/>
          </a:stretch>
        </p:blipFill>
        <p:spPr>
          <a:xfrm>
            <a:off x="0" y="5756283"/>
            <a:ext cx="12192000" cy="1101717"/>
          </a:xfrm>
          <a:custGeom>
            <a:avLst/>
            <a:gdLst>
              <a:gd name="connsiteX0" fmla="*/ 0 w 12192000"/>
              <a:gd name="connsiteY0" fmla="*/ 0 h 1101717"/>
              <a:gd name="connsiteX1" fmla="*/ 12192000 w 12192000"/>
              <a:gd name="connsiteY1" fmla="*/ 0 h 1101717"/>
              <a:gd name="connsiteX2" fmla="*/ 12192000 w 12192000"/>
              <a:gd name="connsiteY2" fmla="*/ 1101717 h 1101717"/>
              <a:gd name="connsiteX3" fmla="*/ 0 w 12192000"/>
              <a:gd name="connsiteY3" fmla="*/ 1101717 h 11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101717">
                <a:moveTo>
                  <a:pt x="0" y="0"/>
                </a:moveTo>
                <a:lnTo>
                  <a:pt x="12192000" y="0"/>
                </a:lnTo>
                <a:lnTo>
                  <a:pt x="12192000" y="1101717"/>
                </a:lnTo>
                <a:lnTo>
                  <a:pt x="0" y="1101717"/>
                </a:lnTo>
                <a:close/>
              </a:path>
            </a:pathLst>
          </a:custGeom>
        </p:spPr>
      </p:pic>
      <p:grpSp>
        <p:nvGrpSpPr>
          <p:cNvPr id="68" name="组合 67"/>
          <p:cNvGrpSpPr/>
          <p:nvPr/>
        </p:nvGrpSpPr>
        <p:grpSpPr>
          <a:xfrm>
            <a:off x="726236" y="4528482"/>
            <a:ext cx="7118354" cy="1193627"/>
            <a:chOff x="994588" y="4011650"/>
            <a:chExt cx="7129939" cy="1193627"/>
          </a:xfrm>
        </p:grpSpPr>
        <p:grpSp>
          <p:nvGrpSpPr>
            <p:cNvPr id="26" name="组合 25"/>
            <p:cNvGrpSpPr/>
            <p:nvPr/>
          </p:nvGrpSpPr>
          <p:grpSpPr>
            <a:xfrm>
              <a:off x="994588" y="4011650"/>
              <a:ext cx="3334879" cy="463837"/>
              <a:chOff x="779922" y="4226942"/>
              <a:chExt cx="3334879" cy="463837"/>
            </a:xfrm>
          </p:grpSpPr>
          <p:sp>
            <p:nvSpPr>
              <p:cNvPr id="23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本科高校组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参赛组别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994588" y="4741440"/>
              <a:ext cx="3334879" cy="463837"/>
              <a:chOff x="779922" y="4226942"/>
              <a:chExt cx="3334879" cy="463837"/>
            </a:xfrm>
          </p:grpSpPr>
          <p:sp>
            <p:nvSpPr>
              <p:cNvPr id="33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思想政治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课程名称</a:t>
                </a:r>
                <a:endParaRPr lang="zh-CN" altLang="en-US" dirty="0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789648" y="4011650"/>
              <a:ext cx="3334879" cy="463837"/>
              <a:chOff x="779922" y="4226942"/>
              <a:chExt cx="3334879" cy="463837"/>
            </a:xfrm>
          </p:grpSpPr>
          <p:sp>
            <p:nvSpPr>
              <p:cNvPr id="59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2278551" y="4274194"/>
                <a:ext cx="1643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视觉传达设计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专业名称</a:t>
                </a:r>
                <a:endParaRPr lang="zh-CN" altLang="en-US" dirty="0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4789648" y="4741440"/>
              <a:ext cx="3334879" cy="463837"/>
              <a:chOff x="779922" y="4226942"/>
              <a:chExt cx="3334879" cy="463837"/>
            </a:xfrm>
          </p:grpSpPr>
          <p:sp>
            <p:nvSpPr>
              <p:cNvPr id="64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XXXXXX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组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面向专业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1189358" y="521994"/>
            <a:ext cx="1818837" cy="1017024"/>
            <a:chOff x="1053618" y="521994"/>
            <a:chExt cx="1818837" cy="1017024"/>
          </a:xfrm>
        </p:grpSpPr>
        <p:sp>
          <p:nvSpPr>
            <p:cNvPr id="4" name="明月设计1"/>
            <p:cNvSpPr/>
            <p:nvPr>
              <p:custDataLst>
                <p:tags r:id="rId1"/>
              </p:custDataLst>
            </p:nvPr>
          </p:nvSpPr>
          <p:spPr>
            <a:xfrm>
              <a:off x="1160637" y="1200464"/>
              <a:ext cx="171181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AE3637"/>
                  </a:soli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思源黑体 CN Medium" panose="020B0600000000000000" charset="-122"/>
                </a:rPr>
                <a:t>CONTENTS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AE3637"/>
                </a:soli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" name="明月设计2"/>
            <p:cNvSpPr txBox="1"/>
            <p:nvPr/>
          </p:nvSpPr>
          <p:spPr>
            <a:xfrm>
              <a:off x="1053618" y="521994"/>
              <a:ext cx="1356627" cy="78483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500" b="0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rgbClr val="D3494B"/>
                      </a:gs>
                      <a:gs pos="83000">
                        <a:srgbClr val="761A1B"/>
                      </a:gs>
                    </a:gsLst>
                    <a:lin ang="0" scaled="1"/>
                  </a:gra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+mn-ea"/>
                  <a:sym typeface="+mn-ea"/>
                </a:rPr>
                <a:t>目录</a:t>
              </a:r>
              <a:endParaRPr kumimoji="0" lang="zh-CN" altLang="en-US" sz="45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D3494B"/>
                    </a:gs>
                    <a:gs pos="83000">
                      <a:srgbClr val="761A1B"/>
                    </a:gs>
                  </a:gsLst>
                  <a:lin ang="0" scaled="1"/>
                </a:gra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ea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1233602" y="1734912"/>
            <a:ext cx="4130308" cy="824450"/>
            <a:chOff x="934452" y="1615440"/>
            <a:chExt cx="4130308" cy="824450"/>
          </a:xfrm>
        </p:grpSpPr>
        <p:grpSp>
          <p:nvGrpSpPr>
            <p:cNvPr id="45" name="组合 44"/>
            <p:cNvGrpSpPr/>
            <p:nvPr/>
          </p:nvGrpSpPr>
          <p:grpSpPr>
            <a:xfrm>
              <a:off x="934452" y="1615440"/>
              <a:ext cx="3835667" cy="824450"/>
              <a:chOff x="566023" y="1936774"/>
              <a:chExt cx="4290458" cy="1113976"/>
            </a:xfrm>
          </p:grpSpPr>
          <p:sp>
            <p:nvSpPr>
              <p:cNvPr id="28" name="明月设计3-1"/>
              <p:cNvSpPr/>
              <p:nvPr>
                <p:custDataLst>
                  <p:tags r:id="rId2"/>
                </p:custDataLst>
              </p:nvPr>
            </p:nvSpPr>
            <p:spPr>
              <a:xfrm>
                <a:off x="566023" y="1936774"/>
                <a:ext cx="4290458" cy="1113976"/>
              </a:xfrm>
              <a:prstGeom prst="plaque">
                <a:avLst>
                  <a:gd name="adj" fmla="val 8202"/>
                </a:avLst>
              </a:prstGeom>
              <a:gradFill flip="none" rotWithShape="1">
                <a:gsLst>
                  <a:gs pos="100000">
                    <a:srgbClr val="F8F1E9"/>
                  </a:gs>
                  <a:gs pos="19000">
                    <a:srgbClr val="DEC09E">
                      <a:lumMod val="20000"/>
                      <a:lumOff val="8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0" dist="127000" dir="5400000" sx="96000" sy="96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29" name="明月设计3-2"/>
              <p:cNvSpPr/>
              <p:nvPr>
                <p:custDataLst>
                  <p:tags r:id="rId3"/>
                </p:custDataLst>
              </p:nvPr>
            </p:nvSpPr>
            <p:spPr>
              <a:xfrm>
                <a:off x="653209" y="2011753"/>
                <a:ext cx="4129509" cy="964018"/>
              </a:xfrm>
              <a:prstGeom prst="plaque">
                <a:avLst>
                  <a:gd name="adj" fmla="val 8202"/>
                </a:avLst>
              </a:prstGeom>
              <a:noFill/>
              <a:ln w="6350">
                <a:solidFill>
                  <a:srgbClr val="F1CF8B"/>
                </a:solidFill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/>
                  <a:ea typeface="思源黑体 CN Medium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140514" y="1746818"/>
              <a:ext cx="553039" cy="553039"/>
              <a:chOff x="1150938" y="2143058"/>
              <a:chExt cx="553039" cy="553039"/>
            </a:xfrm>
          </p:grpSpPr>
          <p:sp>
            <p:nvSpPr>
              <p:cNvPr id="30" name="明月设计4"/>
              <p:cNvSpPr/>
              <p:nvPr>
                <p:custDataLst>
                  <p:tags r:id="rId4"/>
                </p:custDataLst>
              </p:nvPr>
            </p:nvSpPr>
            <p:spPr>
              <a:xfrm>
                <a:off x="1150938" y="2143058"/>
                <a:ext cx="553039" cy="5530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761A1B"/>
                  </a:gs>
                  <a:gs pos="0">
                    <a:srgbClr val="761A1B">
                      <a:lumMod val="88000"/>
                      <a:lumOff val="12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31" name="明月设计5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1155588" y="2167413"/>
                <a:ext cx="543739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8F2EC"/>
                    </a:solidFill>
                    <a:effectLst/>
                    <a:uLnTx/>
                    <a:uFillTx/>
                    <a:latin typeface="思源宋体 CN Heavy" panose="02020900000000000000" charset="-122"/>
                    <a:ea typeface="思源宋体 CN Heavy" panose="02020900000000000000" charset="-122"/>
                    <a:cs typeface="思源黑体 CN Medium" panose="020B0600000000000000" charset="-122"/>
                  </a:rPr>
                  <a:t>壹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8F2EC"/>
                  </a:soli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41" name="明月设计6"/>
            <p:cNvSpPr txBox="1"/>
            <p:nvPr>
              <p:custDataLst>
                <p:tags r:id="rId6"/>
              </p:custDataLst>
            </p:nvPr>
          </p:nvSpPr>
          <p:spPr>
            <a:xfrm>
              <a:off x="1796067" y="1734911"/>
              <a:ext cx="3268693" cy="629920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500" noProof="0" dirty="0">
                  <a:ln>
                    <a:noFill/>
                  </a:ln>
                  <a:gradFill flip="none" rotWithShape="1">
                    <a:gsLst>
                      <a:gs pos="0">
                        <a:srgbClr val="761A1B">
                          <a:lumMod val="50000"/>
                        </a:srgbClr>
                      </a:gs>
                      <a:gs pos="100000">
                        <a:srgbClr val="761A1B"/>
                      </a:gs>
                    </a:gsLst>
                    <a:lin ang="5400000" scaled="1"/>
                    <a:tileRect/>
                  </a:gra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+mn-ea"/>
                  <a:sym typeface="+mn-ea"/>
                </a:rPr>
                <a:t>引入</a:t>
              </a:r>
              <a:endParaRPr kumimoji="0" lang="zh-CN" altLang="en-US" sz="35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761A1B">
                        <a:lumMod val="50000"/>
                      </a:srgbClr>
                    </a:gs>
                    <a:gs pos="100000">
                      <a:srgbClr val="761A1B"/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233602" y="2818070"/>
            <a:ext cx="3835667" cy="824450"/>
            <a:chOff x="934452" y="1615440"/>
            <a:chExt cx="3835667" cy="824450"/>
          </a:xfrm>
        </p:grpSpPr>
        <p:grpSp>
          <p:nvGrpSpPr>
            <p:cNvPr id="80" name="组合 79"/>
            <p:cNvGrpSpPr/>
            <p:nvPr/>
          </p:nvGrpSpPr>
          <p:grpSpPr>
            <a:xfrm>
              <a:off x="934452" y="1615440"/>
              <a:ext cx="3835667" cy="824450"/>
              <a:chOff x="566023" y="1936774"/>
              <a:chExt cx="4290458" cy="1113976"/>
            </a:xfrm>
          </p:grpSpPr>
          <p:sp>
            <p:nvSpPr>
              <p:cNvPr id="85" name="明月设计3-1"/>
              <p:cNvSpPr/>
              <p:nvPr>
                <p:custDataLst>
                  <p:tags r:id="rId7"/>
                </p:custDataLst>
              </p:nvPr>
            </p:nvSpPr>
            <p:spPr>
              <a:xfrm>
                <a:off x="566023" y="1936774"/>
                <a:ext cx="4290458" cy="1113976"/>
              </a:xfrm>
              <a:prstGeom prst="plaque">
                <a:avLst>
                  <a:gd name="adj" fmla="val 8202"/>
                </a:avLst>
              </a:prstGeom>
              <a:gradFill flip="none" rotWithShape="1">
                <a:gsLst>
                  <a:gs pos="100000">
                    <a:srgbClr val="F8F1E9"/>
                  </a:gs>
                  <a:gs pos="19000">
                    <a:srgbClr val="DEC09E">
                      <a:lumMod val="20000"/>
                      <a:lumOff val="8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0" dist="127000" dir="5400000" sx="96000" sy="96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86" name="明月设计3-2"/>
              <p:cNvSpPr/>
              <p:nvPr>
                <p:custDataLst>
                  <p:tags r:id="rId8"/>
                </p:custDataLst>
              </p:nvPr>
            </p:nvSpPr>
            <p:spPr>
              <a:xfrm>
                <a:off x="653209" y="2011753"/>
                <a:ext cx="4129509" cy="964018"/>
              </a:xfrm>
              <a:prstGeom prst="plaque">
                <a:avLst>
                  <a:gd name="adj" fmla="val 8202"/>
                </a:avLst>
              </a:prstGeom>
              <a:noFill/>
              <a:ln w="6350">
                <a:solidFill>
                  <a:srgbClr val="F1CF8B"/>
                </a:solidFill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/>
                  <a:ea typeface="思源黑体 CN Medium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1140514" y="1746818"/>
              <a:ext cx="553039" cy="553039"/>
              <a:chOff x="1150938" y="2143058"/>
              <a:chExt cx="553039" cy="553039"/>
            </a:xfrm>
          </p:grpSpPr>
          <p:sp>
            <p:nvSpPr>
              <p:cNvPr id="83" name="明月设计4"/>
              <p:cNvSpPr/>
              <p:nvPr>
                <p:custDataLst>
                  <p:tags r:id="rId9"/>
                </p:custDataLst>
              </p:nvPr>
            </p:nvSpPr>
            <p:spPr>
              <a:xfrm>
                <a:off x="1150938" y="2143058"/>
                <a:ext cx="553039" cy="5530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761A1B"/>
                  </a:gs>
                  <a:gs pos="0">
                    <a:srgbClr val="761A1B">
                      <a:lumMod val="88000"/>
                      <a:lumOff val="12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84" name="明月设计5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155588" y="2167413"/>
                <a:ext cx="543739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8F2EC"/>
                    </a:solidFill>
                    <a:effectLst/>
                    <a:uLnTx/>
                    <a:uFillTx/>
                    <a:latin typeface="思源宋体 CN Heavy" panose="02020900000000000000" charset="-122"/>
                    <a:ea typeface="思源宋体 CN Heavy" panose="02020900000000000000" charset="-122"/>
                    <a:cs typeface="思源黑体 CN Medium" panose="020B0600000000000000" charset="-122"/>
                  </a:rPr>
                  <a:t>贰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8F2EC"/>
                  </a:soli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82" name="明月设计6"/>
            <p:cNvSpPr txBox="1"/>
            <p:nvPr>
              <p:custDataLst>
                <p:tags r:id="rId11"/>
              </p:custDataLst>
            </p:nvPr>
          </p:nvSpPr>
          <p:spPr>
            <a:xfrm>
              <a:off x="1796067" y="1734911"/>
              <a:ext cx="2877711" cy="629920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500" dirty="0">
                  <a:gradFill flip="none" rotWithShape="1">
                    <a:gsLst>
                      <a:gs pos="0">
                        <a:srgbClr val="761A1B">
                          <a:lumMod val="50000"/>
                        </a:srgbClr>
                      </a:gs>
                      <a:gs pos="100000">
                        <a:srgbClr val="761A1B"/>
                      </a:gs>
                    </a:gsLst>
                    <a:lin ang="5400000" scaled="1"/>
                    <a:tileRect/>
                  </a:gradFill>
                  <a:latin typeface="思源宋体 CN Heavy" charset="0"/>
                  <a:ea typeface="思源宋体 CN Heavy" charset="0"/>
                  <a:cs typeface="+mn-ea"/>
                  <a:sym typeface="+mn-ea"/>
                </a:rPr>
                <a:t>分析与综合</a:t>
              </a:r>
              <a:endParaRPr lang="zh-CN" altLang="en-US"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ea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233602" y="3901228"/>
            <a:ext cx="3835667" cy="824450"/>
            <a:chOff x="934452" y="1615440"/>
            <a:chExt cx="3835667" cy="824450"/>
          </a:xfrm>
        </p:grpSpPr>
        <p:grpSp>
          <p:nvGrpSpPr>
            <p:cNvPr id="88" name="组合 87"/>
            <p:cNvGrpSpPr/>
            <p:nvPr/>
          </p:nvGrpSpPr>
          <p:grpSpPr>
            <a:xfrm>
              <a:off x="934452" y="1615440"/>
              <a:ext cx="3835667" cy="824450"/>
              <a:chOff x="566023" y="1936774"/>
              <a:chExt cx="4290458" cy="1113976"/>
            </a:xfrm>
          </p:grpSpPr>
          <p:sp>
            <p:nvSpPr>
              <p:cNvPr id="93" name="明月设计3-1"/>
              <p:cNvSpPr/>
              <p:nvPr>
                <p:custDataLst>
                  <p:tags r:id="rId12"/>
                </p:custDataLst>
              </p:nvPr>
            </p:nvSpPr>
            <p:spPr>
              <a:xfrm>
                <a:off x="566023" y="1936774"/>
                <a:ext cx="4290458" cy="1113976"/>
              </a:xfrm>
              <a:prstGeom prst="plaque">
                <a:avLst>
                  <a:gd name="adj" fmla="val 8202"/>
                </a:avLst>
              </a:prstGeom>
              <a:gradFill flip="none" rotWithShape="1">
                <a:gsLst>
                  <a:gs pos="100000">
                    <a:srgbClr val="F8F1E9"/>
                  </a:gs>
                  <a:gs pos="19000">
                    <a:srgbClr val="DEC09E">
                      <a:lumMod val="20000"/>
                      <a:lumOff val="8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0" dist="127000" dir="5400000" sx="96000" sy="96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94" name="明月设计3-2"/>
              <p:cNvSpPr/>
              <p:nvPr>
                <p:custDataLst>
                  <p:tags r:id="rId13"/>
                </p:custDataLst>
              </p:nvPr>
            </p:nvSpPr>
            <p:spPr>
              <a:xfrm>
                <a:off x="653209" y="2011753"/>
                <a:ext cx="4129509" cy="964018"/>
              </a:xfrm>
              <a:prstGeom prst="plaque">
                <a:avLst>
                  <a:gd name="adj" fmla="val 8202"/>
                </a:avLst>
              </a:prstGeom>
              <a:noFill/>
              <a:ln w="6350">
                <a:solidFill>
                  <a:srgbClr val="F1CF8B"/>
                </a:solidFill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/>
                  <a:ea typeface="思源黑体 CN Medium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1140514" y="1746818"/>
              <a:ext cx="553039" cy="553039"/>
              <a:chOff x="1150938" y="2143058"/>
              <a:chExt cx="553039" cy="553039"/>
            </a:xfrm>
          </p:grpSpPr>
          <p:sp>
            <p:nvSpPr>
              <p:cNvPr id="91" name="明月设计4"/>
              <p:cNvSpPr/>
              <p:nvPr>
                <p:custDataLst>
                  <p:tags r:id="rId14"/>
                </p:custDataLst>
              </p:nvPr>
            </p:nvSpPr>
            <p:spPr>
              <a:xfrm>
                <a:off x="1150938" y="2143058"/>
                <a:ext cx="553039" cy="5530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761A1B"/>
                  </a:gs>
                  <a:gs pos="0">
                    <a:srgbClr val="761A1B">
                      <a:lumMod val="88000"/>
                      <a:lumOff val="12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92" name="明月设计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155588" y="2167413"/>
                <a:ext cx="543739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8F2EC"/>
                    </a:solidFill>
                    <a:effectLst/>
                    <a:uLnTx/>
                    <a:uFillTx/>
                    <a:latin typeface="思源宋体 CN Heavy" panose="02020900000000000000" charset="-122"/>
                    <a:ea typeface="思源宋体 CN Heavy" panose="02020900000000000000" charset="-122"/>
                    <a:cs typeface="思源黑体 CN Medium" panose="020B0600000000000000" charset="-122"/>
                  </a:rPr>
                  <a:t>叁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8F2EC"/>
                  </a:soli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90" name="明月设计6"/>
            <p:cNvSpPr txBox="1"/>
            <p:nvPr>
              <p:custDataLst>
                <p:tags r:id="rId16"/>
              </p:custDataLst>
            </p:nvPr>
          </p:nvSpPr>
          <p:spPr>
            <a:xfrm>
              <a:off x="1796067" y="1734911"/>
              <a:ext cx="2877711" cy="629920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500" dirty="0">
                  <a:gradFill flip="none" rotWithShape="1">
                    <a:gsLst>
                      <a:gs pos="0">
                        <a:srgbClr val="761A1B">
                          <a:lumMod val="50000"/>
                        </a:srgbClr>
                      </a:gs>
                      <a:gs pos="100000">
                        <a:srgbClr val="761A1B"/>
                      </a:gs>
                    </a:gsLst>
                    <a:lin ang="5400000" scaled="1"/>
                    <a:tileRect/>
                  </a:gradFill>
                  <a:latin typeface="思源宋体 CN Heavy" charset="0"/>
                  <a:ea typeface="思源宋体 CN Heavy" charset="0"/>
                  <a:cs typeface="+mn-ea"/>
                  <a:sym typeface="+mn-ea"/>
                </a:rPr>
                <a:t>归纳与演绎</a:t>
              </a:r>
              <a:endParaRPr lang="zh-CN" altLang="en-US"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ea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1233602" y="4984385"/>
            <a:ext cx="3835667" cy="824450"/>
            <a:chOff x="934452" y="1615440"/>
            <a:chExt cx="3835667" cy="824450"/>
          </a:xfrm>
        </p:grpSpPr>
        <p:grpSp>
          <p:nvGrpSpPr>
            <p:cNvPr id="96" name="组合 95"/>
            <p:cNvGrpSpPr/>
            <p:nvPr/>
          </p:nvGrpSpPr>
          <p:grpSpPr>
            <a:xfrm>
              <a:off x="934452" y="1615440"/>
              <a:ext cx="3835667" cy="824450"/>
              <a:chOff x="566023" y="1936774"/>
              <a:chExt cx="4290458" cy="1113976"/>
            </a:xfrm>
          </p:grpSpPr>
          <p:sp>
            <p:nvSpPr>
              <p:cNvPr id="101" name="明月设计3-1"/>
              <p:cNvSpPr/>
              <p:nvPr>
                <p:custDataLst>
                  <p:tags r:id="rId17"/>
                </p:custDataLst>
              </p:nvPr>
            </p:nvSpPr>
            <p:spPr>
              <a:xfrm>
                <a:off x="566023" y="1936774"/>
                <a:ext cx="4290458" cy="1113976"/>
              </a:xfrm>
              <a:prstGeom prst="plaque">
                <a:avLst>
                  <a:gd name="adj" fmla="val 8202"/>
                </a:avLst>
              </a:prstGeom>
              <a:gradFill flip="none" rotWithShape="1">
                <a:gsLst>
                  <a:gs pos="100000">
                    <a:srgbClr val="F8F1E9"/>
                  </a:gs>
                  <a:gs pos="19000">
                    <a:srgbClr val="DEC09E">
                      <a:lumMod val="20000"/>
                      <a:lumOff val="8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381000" dist="127000" dir="5400000" sx="96000" sy="96000" algn="t" rotWithShape="0">
                  <a:prstClr val="black">
                    <a:alpha val="18000"/>
                  </a:prstClr>
                </a:outerShdw>
              </a:effectLst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102" name="明月设计3-2"/>
              <p:cNvSpPr/>
              <p:nvPr>
                <p:custDataLst>
                  <p:tags r:id="rId18"/>
                </p:custDataLst>
              </p:nvPr>
            </p:nvSpPr>
            <p:spPr>
              <a:xfrm>
                <a:off x="653209" y="2011753"/>
                <a:ext cx="4129509" cy="964018"/>
              </a:xfrm>
              <a:prstGeom prst="plaque">
                <a:avLst>
                  <a:gd name="adj" fmla="val 8202"/>
                </a:avLst>
              </a:prstGeom>
              <a:noFill/>
              <a:ln w="6350">
                <a:solidFill>
                  <a:srgbClr val="F1CF8B"/>
                </a:solidFill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/>
                  <a:ea typeface="思源黑体 CN Medium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1140514" y="1746818"/>
              <a:ext cx="553039" cy="553039"/>
              <a:chOff x="1150938" y="2143058"/>
              <a:chExt cx="553039" cy="553039"/>
            </a:xfrm>
          </p:grpSpPr>
          <p:sp>
            <p:nvSpPr>
              <p:cNvPr id="99" name="明月设计4"/>
              <p:cNvSpPr/>
              <p:nvPr>
                <p:custDataLst>
                  <p:tags r:id="rId19"/>
                </p:custDataLst>
              </p:nvPr>
            </p:nvSpPr>
            <p:spPr>
              <a:xfrm>
                <a:off x="1150938" y="2143058"/>
                <a:ext cx="553039" cy="55303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761A1B"/>
                  </a:gs>
                  <a:gs pos="0">
                    <a:srgbClr val="761A1B">
                      <a:lumMod val="88000"/>
                      <a:lumOff val="12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rgbClr val="761A1B">
                  <a:shade val="50000"/>
                </a:srgbClr>
              </a:lnRef>
              <a:fillRef idx="1">
                <a:srgbClr val="761A1B"/>
              </a:fillRef>
              <a:effectRef idx="0">
                <a:srgbClr val="761A1B"/>
              </a:effectRef>
              <a:fontRef idx="minor">
                <a:sysClr val="window" lastClr="FFFFFF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1200" cap="none" spc="0" normalizeH="0" baseline="0" noProof="1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100" name="明月设计5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155588" y="2167413"/>
                <a:ext cx="543739" cy="5232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8F2EC"/>
                    </a:solidFill>
                    <a:effectLst/>
                    <a:uLnTx/>
                    <a:uFillTx/>
                    <a:latin typeface="思源宋体 CN Heavy" panose="02020900000000000000" charset="-122"/>
                    <a:ea typeface="思源宋体 CN Heavy" panose="02020900000000000000" charset="-122"/>
                    <a:cs typeface="思源黑体 CN Medium" panose="020B0600000000000000" charset="-122"/>
                  </a:rPr>
                  <a:t>肆</a:t>
                </a:r>
                <a:endParaRPr kumimoji="0" lang="zh-CN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8F2EC"/>
                  </a:soli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思源黑体 CN Medium" panose="020B0600000000000000" charset="-122"/>
                </a:endParaRPr>
              </a:p>
            </p:txBody>
          </p:sp>
        </p:grpSp>
        <p:sp>
          <p:nvSpPr>
            <p:cNvPr id="98" name="明月设计6"/>
            <p:cNvSpPr txBox="1"/>
            <p:nvPr>
              <p:custDataLst>
                <p:tags r:id="rId21"/>
              </p:custDataLst>
            </p:nvPr>
          </p:nvSpPr>
          <p:spPr>
            <a:xfrm>
              <a:off x="1796067" y="1734911"/>
              <a:ext cx="2877711" cy="629920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500" b="0" i="0" u="none" strike="noStrike" kern="1200" cap="none" spc="0" normalizeH="0" baseline="0" noProof="0" dirty="0">
                  <a:ln>
                    <a:noFill/>
                  </a:ln>
                  <a:gradFill flip="none" rotWithShape="1">
                    <a:gsLst>
                      <a:gs pos="0">
                        <a:srgbClr val="761A1B">
                          <a:lumMod val="50000"/>
                        </a:srgbClr>
                      </a:gs>
                      <a:gs pos="100000">
                        <a:srgbClr val="761A1B"/>
                      </a:gs>
                    </a:gsLst>
                    <a:lin ang="5400000" scaled="1"/>
                    <a:tileRect/>
                  </a:gradFill>
                  <a:effectLst/>
                  <a:uLnTx/>
                  <a:uFillTx/>
                  <a:latin typeface="思源宋体 CN Heavy" panose="02020900000000000000" charset="-122"/>
                  <a:ea typeface="思源宋体 CN Heavy" panose="02020900000000000000" charset="-122"/>
                  <a:cs typeface="+mn-ea"/>
                  <a:sym typeface="+mn-ea"/>
                </a:rPr>
                <a:t>总结</a:t>
              </a:r>
              <a:endParaRPr kumimoji="0" lang="zh-CN" altLang="en-US" sz="35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761A1B">
                        <a:lumMod val="50000"/>
                      </a:srgbClr>
                    </a:gs>
                    <a:gs pos="100000">
                      <a:srgbClr val="761A1B"/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思源宋体 CN Heavy" panose="02020900000000000000" charset="-122"/>
                <a:ea typeface="思源宋体 CN Heavy" panose="02020900000000000000" charset="-122"/>
                <a:cs typeface="+mn-ea"/>
                <a:sym typeface="+mn-ea"/>
              </a:endParaRPr>
            </a:p>
          </p:txBody>
        </p:sp>
      </p:grpSp>
      <p:sp>
        <p:nvSpPr>
          <p:cNvPr id="104" name="等腰三角形 103"/>
          <p:cNvSpPr/>
          <p:nvPr/>
        </p:nvSpPr>
        <p:spPr>
          <a:xfrm>
            <a:off x="0" y="5810064"/>
            <a:ext cx="4667955" cy="1047936"/>
          </a:xfrm>
          <a:prstGeom prst="triangle">
            <a:avLst>
              <a:gd name="adj" fmla="val 0"/>
            </a:avLst>
          </a:prstGeom>
          <a:solidFill>
            <a:schemeClr val="accent5">
              <a:lumMod val="75000"/>
              <a:alpha val="1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1600" dist="38100" dir="18900000" algn="bl" rotWithShape="0">
              <a:schemeClr val="accent3">
                <a:lumMod val="75000"/>
                <a:alpha val="40000"/>
              </a:schemeClr>
            </a:outerShdw>
            <a:reflection blurRad="25400" stA="50000" endA="300" endPos="3000" dir="5400000" sy="-100000" algn="bl" rotWithShape="0"/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OPPOSans R"/>
              <a:cs typeface="+mn-cs"/>
            </a:endParaRPr>
          </a:p>
        </p:txBody>
      </p:sp>
      <p:sp>
        <p:nvSpPr>
          <p:cNvPr id="105" name="等腰三角形 104"/>
          <p:cNvSpPr/>
          <p:nvPr/>
        </p:nvSpPr>
        <p:spPr>
          <a:xfrm>
            <a:off x="0" y="5810064"/>
            <a:ext cx="3746405" cy="1047936"/>
          </a:xfrm>
          <a:prstGeom prst="triangle">
            <a:avLst>
              <a:gd name="adj" fmla="val 0"/>
            </a:avLst>
          </a:prstGeom>
          <a:gradFill>
            <a:gsLst>
              <a:gs pos="91000">
                <a:srgbClr val="811F21"/>
              </a:gs>
              <a:gs pos="12000">
                <a:srgbClr val="D64B4D"/>
              </a:gs>
            </a:gsLst>
            <a:lin ang="27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u="sng" dirty="0">
              <a:solidFill>
                <a:prstClr val="white"/>
              </a:solidFill>
              <a:latin typeface="Abadi" panose="020B0604020104020204" pitchFamily="34" charset="0"/>
              <a:ea typeface="思源黑体 CN Normal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7522014" y="-152400"/>
            <a:ext cx="4669986" cy="7025801"/>
            <a:chOff x="6785314" y="-152400"/>
            <a:chExt cx="5406686" cy="7025801"/>
          </a:xfrm>
        </p:grpSpPr>
        <p:sp>
          <p:nvSpPr>
            <p:cNvPr id="108" name="矩形 1"/>
            <p:cNvSpPr/>
            <p:nvPr/>
          </p:nvSpPr>
          <p:spPr>
            <a:xfrm>
              <a:off x="6785314" y="-152400"/>
              <a:ext cx="5242684" cy="7025801"/>
            </a:xfrm>
            <a:custGeom>
              <a:avLst/>
              <a:gdLst>
                <a:gd name="connsiteX0" fmla="*/ 0 w 6284573"/>
                <a:gd name="connsiteY0" fmla="*/ 0 h 6880609"/>
                <a:gd name="connsiteX1" fmla="*/ 6284573 w 6284573"/>
                <a:gd name="connsiteY1" fmla="*/ 0 h 6880609"/>
                <a:gd name="connsiteX2" fmla="*/ 6284573 w 6284573"/>
                <a:gd name="connsiteY2" fmla="*/ 6880609 h 6880609"/>
                <a:gd name="connsiteX3" fmla="*/ 0 w 6284573"/>
                <a:gd name="connsiteY3" fmla="*/ 6880609 h 6880609"/>
                <a:gd name="connsiteX4" fmla="*/ 0 w 6284573"/>
                <a:gd name="connsiteY4" fmla="*/ 0 h 6880609"/>
                <a:gd name="connsiteX0-1" fmla="*/ 0 w 6284573"/>
                <a:gd name="connsiteY0-2" fmla="*/ 0 h 6880609"/>
                <a:gd name="connsiteX1-3" fmla="*/ 6284573 w 6284573"/>
                <a:gd name="connsiteY1-4" fmla="*/ 0 h 6880609"/>
                <a:gd name="connsiteX2-5" fmla="*/ 6284573 w 6284573"/>
                <a:gd name="connsiteY2-6" fmla="*/ 6880609 h 6880609"/>
                <a:gd name="connsiteX3-7" fmla="*/ 0 w 6284573"/>
                <a:gd name="connsiteY3-8" fmla="*/ 6880609 h 6880609"/>
                <a:gd name="connsiteX4-9" fmla="*/ 0 w 6284573"/>
                <a:gd name="connsiteY4-10" fmla="*/ 0 h 6880609"/>
                <a:gd name="connsiteX0-11" fmla="*/ 113074 w 6397647"/>
                <a:gd name="connsiteY0-12" fmla="*/ 0 h 6880609"/>
                <a:gd name="connsiteX1-13" fmla="*/ 6397647 w 6397647"/>
                <a:gd name="connsiteY1-14" fmla="*/ 0 h 6880609"/>
                <a:gd name="connsiteX2-15" fmla="*/ 6397647 w 6397647"/>
                <a:gd name="connsiteY2-16" fmla="*/ 6880609 h 6880609"/>
                <a:gd name="connsiteX3-17" fmla="*/ 113074 w 6397647"/>
                <a:gd name="connsiteY3-18" fmla="*/ 6880609 h 6880609"/>
                <a:gd name="connsiteX4-19" fmla="*/ 113074 w 6397647"/>
                <a:gd name="connsiteY4-20" fmla="*/ 0 h 6880609"/>
                <a:gd name="connsiteX0-21" fmla="*/ 94643 w 6379216"/>
                <a:gd name="connsiteY0-22" fmla="*/ 0 h 6880609"/>
                <a:gd name="connsiteX1-23" fmla="*/ 6379216 w 6379216"/>
                <a:gd name="connsiteY1-24" fmla="*/ 0 h 6880609"/>
                <a:gd name="connsiteX2-25" fmla="*/ 6379216 w 6379216"/>
                <a:gd name="connsiteY2-26" fmla="*/ 6880609 h 6880609"/>
                <a:gd name="connsiteX3-27" fmla="*/ 94643 w 6379216"/>
                <a:gd name="connsiteY3-28" fmla="*/ 6880609 h 6880609"/>
                <a:gd name="connsiteX4-29" fmla="*/ 94643 w 6379216"/>
                <a:gd name="connsiteY4-30" fmla="*/ 0 h 6880609"/>
                <a:gd name="connsiteX0-31" fmla="*/ 539092 w 6823665"/>
                <a:gd name="connsiteY0-32" fmla="*/ 0 h 6880609"/>
                <a:gd name="connsiteX1-33" fmla="*/ 6823665 w 6823665"/>
                <a:gd name="connsiteY1-34" fmla="*/ 0 h 6880609"/>
                <a:gd name="connsiteX2-35" fmla="*/ 6823665 w 6823665"/>
                <a:gd name="connsiteY2-36" fmla="*/ 6880609 h 6880609"/>
                <a:gd name="connsiteX3-37" fmla="*/ 81892 w 6823665"/>
                <a:gd name="connsiteY3-38" fmla="*/ 6860730 h 6880609"/>
                <a:gd name="connsiteX4-39" fmla="*/ 539092 w 6823665"/>
                <a:gd name="connsiteY4-40" fmla="*/ 0 h 6880609"/>
                <a:gd name="connsiteX0-41" fmla="*/ 460542 w 6745115"/>
                <a:gd name="connsiteY0-42" fmla="*/ 0 h 6880609"/>
                <a:gd name="connsiteX1-43" fmla="*/ 6745115 w 6745115"/>
                <a:gd name="connsiteY1-44" fmla="*/ 0 h 6880609"/>
                <a:gd name="connsiteX2-45" fmla="*/ 6745115 w 6745115"/>
                <a:gd name="connsiteY2-46" fmla="*/ 6880609 h 6880609"/>
                <a:gd name="connsiteX3-47" fmla="*/ 3342 w 6745115"/>
                <a:gd name="connsiteY3-48" fmla="*/ 6860730 h 6880609"/>
                <a:gd name="connsiteX4-49" fmla="*/ 460542 w 6745115"/>
                <a:gd name="connsiteY4-50" fmla="*/ 0 h 6880609"/>
                <a:gd name="connsiteX0-51" fmla="*/ 457200 w 6741773"/>
                <a:gd name="connsiteY0-52" fmla="*/ 0 h 6880609"/>
                <a:gd name="connsiteX1-53" fmla="*/ 6741773 w 6741773"/>
                <a:gd name="connsiteY1-54" fmla="*/ 0 h 6880609"/>
                <a:gd name="connsiteX2-55" fmla="*/ 6741773 w 6741773"/>
                <a:gd name="connsiteY2-56" fmla="*/ 6880609 h 6880609"/>
                <a:gd name="connsiteX3-57" fmla="*/ 0 w 6741773"/>
                <a:gd name="connsiteY3-58" fmla="*/ 6860730 h 6880609"/>
                <a:gd name="connsiteX4-59" fmla="*/ 457200 w 6741773"/>
                <a:gd name="connsiteY4-60" fmla="*/ 0 h 6880609"/>
                <a:gd name="connsiteX0-61" fmla="*/ 468718 w 6753291"/>
                <a:gd name="connsiteY0-62" fmla="*/ 0 h 6880609"/>
                <a:gd name="connsiteX1-63" fmla="*/ 6753291 w 6753291"/>
                <a:gd name="connsiteY1-64" fmla="*/ 0 h 6880609"/>
                <a:gd name="connsiteX2-65" fmla="*/ 6753291 w 6753291"/>
                <a:gd name="connsiteY2-66" fmla="*/ 6880609 h 6880609"/>
                <a:gd name="connsiteX3-67" fmla="*/ 11518 w 6753291"/>
                <a:gd name="connsiteY3-68" fmla="*/ 6860730 h 6880609"/>
                <a:gd name="connsiteX4-69" fmla="*/ 468718 w 6753291"/>
                <a:gd name="connsiteY4-70" fmla="*/ 0 h 6880609"/>
                <a:gd name="connsiteX0-71" fmla="*/ 112594 w 6397167"/>
                <a:gd name="connsiteY0-72" fmla="*/ 0 h 6880609"/>
                <a:gd name="connsiteX1-73" fmla="*/ 6397167 w 6397167"/>
                <a:gd name="connsiteY1-74" fmla="*/ 0 h 6880609"/>
                <a:gd name="connsiteX2-75" fmla="*/ 6397167 w 6397167"/>
                <a:gd name="connsiteY2-76" fmla="*/ 6880609 h 6880609"/>
                <a:gd name="connsiteX3-77" fmla="*/ 13203 w 6397167"/>
                <a:gd name="connsiteY3-78" fmla="*/ 6860730 h 6880609"/>
                <a:gd name="connsiteX4-79" fmla="*/ 112594 w 6397167"/>
                <a:gd name="connsiteY4-80" fmla="*/ 0 h 6880609"/>
                <a:gd name="connsiteX0-81" fmla="*/ 320276 w 6604849"/>
                <a:gd name="connsiteY0-82" fmla="*/ 0 h 6880609"/>
                <a:gd name="connsiteX1-83" fmla="*/ 6604849 w 6604849"/>
                <a:gd name="connsiteY1-84" fmla="*/ 0 h 6880609"/>
                <a:gd name="connsiteX2-85" fmla="*/ 6604849 w 6604849"/>
                <a:gd name="connsiteY2-86" fmla="*/ 6880609 h 6880609"/>
                <a:gd name="connsiteX3-87" fmla="*/ 12164 w 6604849"/>
                <a:gd name="connsiteY3-88" fmla="*/ 6870669 h 6880609"/>
                <a:gd name="connsiteX4-89" fmla="*/ 320276 w 6604849"/>
                <a:gd name="connsiteY4-90" fmla="*/ 0 h 6880609"/>
                <a:gd name="connsiteX0-91" fmla="*/ 323731 w 6608304"/>
                <a:gd name="connsiteY0-92" fmla="*/ 0 h 6880609"/>
                <a:gd name="connsiteX1-93" fmla="*/ 6608304 w 6608304"/>
                <a:gd name="connsiteY1-94" fmla="*/ 0 h 6880609"/>
                <a:gd name="connsiteX2-95" fmla="*/ 6608304 w 6608304"/>
                <a:gd name="connsiteY2-96" fmla="*/ 6880609 h 6880609"/>
                <a:gd name="connsiteX3-97" fmla="*/ 15619 w 6608304"/>
                <a:gd name="connsiteY3-98" fmla="*/ 6870669 h 6880609"/>
                <a:gd name="connsiteX4-99" fmla="*/ 323731 w 6608304"/>
                <a:gd name="connsiteY4-100" fmla="*/ 0 h 6880609"/>
                <a:gd name="connsiteX0-101" fmla="*/ 314255 w 6608359"/>
                <a:gd name="connsiteY0-102" fmla="*/ 0 h 6920366"/>
                <a:gd name="connsiteX1-103" fmla="*/ 6608359 w 6608359"/>
                <a:gd name="connsiteY1-104" fmla="*/ 39757 h 6920366"/>
                <a:gd name="connsiteX2-105" fmla="*/ 6608359 w 6608359"/>
                <a:gd name="connsiteY2-106" fmla="*/ 6920366 h 6920366"/>
                <a:gd name="connsiteX3-107" fmla="*/ 15674 w 6608359"/>
                <a:gd name="connsiteY3-108" fmla="*/ 6910426 h 6920366"/>
                <a:gd name="connsiteX4-109" fmla="*/ 314255 w 6608359"/>
                <a:gd name="connsiteY4-110" fmla="*/ 0 h 6920366"/>
                <a:gd name="connsiteX0-111" fmla="*/ 446949 w 6607620"/>
                <a:gd name="connsiteY0-112" fmla="*/ 0 h 6900488"/>
                <a:gd name="connsiteX1-113" fmla="*/ 6607620 w 6607620"/>
                <a:gd name="connsiteY1-114" fmla="*/ 19879 h 6900488"/>
                <a:gd name="connsiteX2-115" fmla="*/ 6607620 w 6607620"/>
                <a:gd name="connsiteY2-116" fmla="*/ 6900488 h 6900488"/>
                <a:gd name="connsiteX3-117" fmla="*/ 14935 w 6607620"/>
                <a:gd name="connsiteY3-118" fmla="*/ 6890548 h 6900488"/>
                <a:gd name="connsiteX4-119" fmla="*/ 446949 w 6607620"/>
                <a:gd name="connsiteY4-120" fmla="*/ 0 h 6900488"/>
                <a:gd name="connsiteX0-121" fmla="*/ 494356 w 6607372"/>
                <a:gd name="connsiteY0-122" fmla="*/ 0 h 6910427"/>
                <a:gd name="connsiteX1-123" fmla="*/ 6607372 w 6607372"/>
                <a:gd name="connsiteY1-124" fmla="*/ 29818 h 6910427"/>
                <a:gd name="connsiteX2-125" fmla="*/ 6607372 w 6607372"/>
                <a:gd name="connsiteY2-126" fmla="*/ 6910427 h 6910427"/>
                <a:gd name="connsiteX3-127" fmla="*/ 14687 w 6607372"/>
                <a:gd name="connsiteY3-128" fmla="*/ 6900487 h 6910427"/>
                <a:gd name="connsiteX4-129" fmla="*/ 494356 w 6607372"/>
                <a:gd name="connsiteY4-130" fmla="*/ 0 h 6910427"/>
                <a:gd name="connsiteX0-131" fmla="*/ 361639 w 6474655"/>
                <a:gd name="connsiteY0-132" fmla="*/ 0 h 6910427"/>
                <a:gd name="connsiteX1-133" fmla="*/ 6474655 w 6474655"/>
                <a:gd name="connsiteY1-134" fmla="*/ 29818 h 6910427"/>
                <a:gd name="connsiteX2-135" fmla="*/ 6474655 w 6474655"/>
                <a:gd name="connsiteY2-136" fmla="*/ 6910427 h 6910427"/>
                <a:gd name="connsiteX3-137" fmla="*/ 15402 w 6474655"/>
                <a:gd name="connsiteY3-138" fmla="*/ 6900487 h 6910427"/>
                <a:gd name="connsiteX4-139" fmla="*/ 361639 w 6474655"/>
                <a:gd name="connsiteY4-140" fmla="*/ 0 h 69104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74655" h="6910427">
                  <a:moveTo>
                    <a:pt x="361639" y="0"/>
                  </a:moveTo>
                  <a:lnTo>
                    <a:pt x="6474655" y="29818"/>
                  </a:lnTo>
                  <a:lnTo>
                    <a:pt x="6474655" y="6910427"/>
                  </a:lnTo>
                  <a:lnTo>
                    <a:pt x="15402" y="6900487"/>
                  </a:lnTo>
                  <a:cubicBezTo>
                    <a:pt x="-223137" y="4080177"/>
                    <a:pt x="2419038" y="2512197"/>
                    <a:pt x="361639" y="0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38100" dir="18900000" algn="bl" rotWithShape="0">
                <a:schemeClr val="accent3">
                  <a:lumMod val="75000"/>
                  <a:alpha val="40000"/>
                </a:schemeClr>
              </a:outerShdw>
              <a:reflection blurRad="25400" stA="50000" endA="300" endPos="3000" dir="5400000" sy="-100000" algn="bl" rotWithShape="0"/>
            </a:effectLst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 kern="0">
                <a:solidFill>
                  <a:prstClr val="white"/>
                </a:solidFill>
                <a:latin typeface="Arial" panose="020B0604020202020204"/>
                <a:ea typeface="OPPOSans R"/>
                <a:sym typeface="+mn-lt"/>
              </a:endParaRPr>
            </a:p>
          </p:txBody>
        </p:sp>
        <p:sp>
          <p:nvSpPr>
            <p:cNvPr id="107" name="矩形 1"/>
            <p:cNvSpPr/>
            <p:nvPr/>
          </p:nvSpPr>
          <p:spPr>
            <a:xfrm>
              <a:off x="6949316" y="-152400"/>
              <a:ext cx="5242684" cy="7025801"/>
            </a:xfrm>
            <a:custGeom>
              <a:avLst/>
              <a:gdLst>
                <a:gd name="connsiteX0" fmla="*/ 0 w 6284573"/>
                <a:gd name="connsiteY0" fmla="*/ 0 h 6880609"/>
                <a:gd name="connsiteX1" fmla="*/ 6284573 w 6284573"/>
                <a:gd name="connsiteY1" fmla="*/ 0 h 6880609"/>
                <a:gd name="connsiteX2" fmla="*/ 6284573 w 6284573"/>
                <a:gd name="connsiteY2" fmla="*/ 6880609 h 6880609"/>
                <a:gd name="connsiteX3" fmla="*/ 0 w 6284573"/>
                <a:gd name="connsiteY3" fmla="*/ 6880609 h 6880609"/>
                <a:gd name="connsiteX4" fmla="*/ 0 w 6284573"/>
                <a:gd name="connsiteY4" fmla="*/ 0 h 6880609"/>
                <a:gd name="connsiteX0-1" fmla="*/ 0 w 6284573"/>
                <a:gd name="connsiteY0-2" fmla="*/ 0 h 6880609"/>
                <a:gd name="connsiteX1-3" fmla="*/ 6284573 w 6284573"/>
                <a:gd name="connsiteY1-4" fmla="*/ 0 h 6880609"/>
                <a:gd name="connsiteX2-5" fmla="*/ 6284573 w 6284573"/>
                <a:gd name="connsiteY2-6" fmla="*/ 6880609 h 6880609"/>
                <a:gd name="connsiteX3-7" fmla="*/ 0 w 6284573"/>
                <a:gd name="connsiteY3-8" fmla="*/ 6880609 h 6880609"/>
                <a:gd name="connsiteX4-9" fmla="*/ 0 w 6284573"/>
                <a:gd name="connsiteY4-10" fmla="*/ 0 h 6880609"/>
                <a:gd name="connsiteX0-11" fmla="*/ 113074 w 6397647"/>
                <a:gd name="connsiteY0-12" fmla="*/ 0 h 6880609"/>
                <a:gd name="connsiteX1-13" fmla="*/ 6397647 w 6397647"/>
                <a:gd name="connsiteY1-14" fmla="*/ 0 h 6880609"/>
                <a:gd name="connsiteX2-15" fmla="*/ 6397647 w 6397647"/>
                <a:gd name="connsiteY2-16" fmla="*/ 6880609 h 6880609"/>
                <a:gd name="connsiteX3-17" fmla="*/ 113074 w 6397647"/>
                <a:gd name="connsiteY3-18" fmla="*/ 6880609 h 6880609"/>
                <a:gd name="connsiteX4-19" fmla="*/ 113074 w 6397647"/>
                <a:gd name="connsiteY4-20" fmla="*/ 0 h 6880609"/>
                <a:gd name="connsiteX0-21" fmla="*/ 94643 w 6379216"/>
                <a:gd name="connsiteY0-22" fmla="*/ 0 h 6880609"/>
                <a:gd name="connsiteX1-23" fmla="*/ 6379216 w 6379216"/>
                <a:gd name="connsiteY1-24" fmla="*/ 0 h 6880609"/>
                <a:gd name="connsiteX2-25" fmla="*/ 6379216 w 6379216"/>
                <a:gd name="connsiteY2-26" fmla="*/ 6880609 h 6880609"/>
                <a:gd name="connsiteX3-27" fmla="*/ 94643 w 6379216"/>
                <a:gd name="connsiteY3-28" fmla="*/ 6880609 h 6880609"/>
                <a:gd name="connsiteX4-29" fmla="*/ 94643 w 6379216"/>
                <a:gd name="connsiteY4-30" fmla="*/ 0 h 6880609"/>
                <a:gd name="connsiteX0-31" fmla="*/ 539092 w 6823665"/>
                <a:gd name="connsiteY0-32" fmla="*/ 0 h 6880609"/>
                <a:gd name="connsiteX1-33" fmla="*/ 6823665 w 6823665"/>
                <a:gd name="connsiteY1-34" fmla="*/ 0 h 6880609"/>
                <a:gd name="connsiteX2-35" fmla="*/ 6823665 w 6823665"/>
                <a:gd name="connsiteY2-36" fmla="*/ 6880609 h 6880609"/>
                <a:gd name="connsiteX3-37" fmla="*/ 81892 w 6823665"/>
                <a:gd name="connsiteY3-38" fmla="*/ 6860730 h 6880609"/>
                <a:gd name="connsiteX4-39" fmla="*/ 539092 w 6823665"/>
                <a:gd name="connsiteY4-40" fmla="*/ 0 h 6880609"/>
                <a:gd name="connsiteX0-41" fmla="*/ 460542 w 6745115"/>
                <a:gd name="connsiteY0-42" fmla="*/ 0 h 6880609"/>
                <a:gd name="connsiteX1-43" fmla="*/ 6745115 w 6745115"/>
                <a:gd name="connsiteY1-44" fmla="*/ 0 h 6880609"/>
                <a:gd name="connsiteX2-45" fmla="*/ 6745115 w 6745115"/>
                <a:gd name="connsiteY2-46" fmla="*/ 6880609 h 6880609"/>
                <a:gd name="connsiteX3-47" fmla="*/ 3342 w 6745115"/>
                <a:gd name="connsiteY3-48" fmla="*/ 6860730 h 6880609"/>
                <a:gd name="connsiteX4-49" fmla="*/ 460542 w 6745115"/>
                <a:gd name="connsiteY4-50" fmla="*/ 0 h 6880609"/>
                <a:gd name="connsiteX0-51" fmla="*/ 457200 w 6741773"/>
                <a:gd name="connsiteY0-52" fmla="*/ 0 h 6880609"/>
                <a:gd name="connsiteX1-53" fmla="*/ 6741773 w 6741773"/>
                <a:gd name="connsiteY1-54" fmla="*/ 0 h 6880609"/>
                <a:gd name="connsiteX2-55" fmla="*/ 6741773 w 6741773"/>
                <a:gd name="connsiteY2-56" fmla="*/ 6880609 h 6880609"/>
                <a:gd name="connsiteX3-57" fmla="*/ 0 w 6741773"/>
                <a:gd name="connsiteY3-58" fmla="*/ 6860730 h 6880609"/>
                <a:gd name="connsiteX4-59" fmla="*/ 457200 w 6741773"/>
                <a:gd name="connsiteY4-60" fmla="*/ 0 h 6880609"/>
                <a:gd name="connsiteX0-61" fmla="*/ 468718 w 6753291"/>
                <a:gd name="connsiteY0-62" fmla="*/ 0 h 6880609"/>
                <a:gd name="connsiteX1-63" fmla="*/ 6753291 w 6753291"/>
                <a:gd name="connsiteY1-64" fmla="*/ 0 h 6880609"/>
                <a:gd name="connsiteX2-65" fmla="*/ 6753291 w 6753291"/>
                <a:gd name="connsiteY2-66" fmla="*/ 6880609 h 6880609"/>
                <a:gd name="connsiteX3-67" fmla="*/ 11518 w 6753291"/>
                <a:gd name="connsiteY3-68" fmla="*/ 6860730 h 6880609"/>
                <a:gd name="connsiteX4-69" fmla="*/ 468718 w 6753291"/>
                <a:gd name="connsiteY4-70" fmla="*/ 0 h 6880609"/>
                <a:gd name="connsiteX0-71" fmla="*/ 112594 w 6397167"/>
                <a:gd name="connsiteY0-72" fmla="*/ 0 h 6880609"/>
                <a:gd name="connsiteX1-73" fmla="*/ 6397167 w 6397167"/>
                <a:gd name="connsiteY1-74" fmla="*/ 0 h 6880609"/>
                <a:gd name="connsiteX2-75" fmla="*/ 6397167 w 6397167"/>
                <a:gd name="connsiteY2-76" fmla="*/ 6880609 h 6880609"/>
                <a:gd name="connsiteX3-77" fmla="*/ 13203 w 6397167"/>
                <a:gd name="connsiteY3-78" fmla="*/ 6860730 h 6880609"/>
                <a:gd name="connsiteX4-79" fmla="*/ 112594 w 6397167"/>
                <a:gd name="connsiteY4-80" fmla="*/ 0 h 6880609"/>
                <a:gd name="connsiteX0-81" fmla="*/ 320276 w 6604849"/>
                <a:gd name="connsiteY0-82" fmla="*/ 0 h 6880609"/>
                <a:gd name="connsiteX1-83" fmla="*/ 6604849 w 6604849"/>
                <a:gd name="connsiteY1-84" fmla="*/ 0 h 6880609"/>
                <a:gd name="connsiteX2-85" fmla="*/ 6604849 w 6604849"/>
                <a:gd name="connsiteY2-86" fmla="*/ 6880609 h 6880609"/>
                <a:gd name="connsiteX3-87" fmla="*/ 12164 w 6604849"/>
                <a:gd name="connsiteY3-88" fmla="*/ 6870669 h 6880609"/>
                <a:gd name="connsiteX4-89" fmla="*/ 320276 w 6604849"/>
                <a:gd name="connsiteY4-90" fmla="*/ 0 h 6880609"/>
                <a:gd name="connsiteX0-91" fmla="*/ 323731 w 6608304"/>
                <a:gd name="connsiteY0-92" fmla="*/ 0 h 6880609"/>
                <a:gd name="connsiteX1-93" fmla="*/ 6608304 w 6608304"/>
                <a:gd name="connsiteY1-94" fmla="*/ 0 h 6880609"/>
                <a:gd name="connsiteX2-95" fmla="*/ 6608304 w 6608304"/>
                <a:gd name="connsiteY2-96" fmla="*/ 6880609 h 6880609"/>
                <a:gd name="connsiteX3-97" fmla="*/ 15619 w 6608304"/>
                <a:gd name="connsiteY3-98" fmla="*/ 6870669 h 6880609"/>
                <a:gd name="connsiteX4-99" fmla="*/ 323731 w 6608304"/>
                <a:gd name="connsiteY4-100" fmla="*/ 0 h 6880609"/>
                <a:gd name="connsiteX0-101" fmla="*/ 314255 w 6608359"/>
                <a:gd name="connsiteY0-102" fmla="*/ 0 h 6920366"/>
                <a:gd name="connsiteX1-103" fmla="*/ 6608359 w 6608359"/>
                <a:gd name="connsiteY1-104" fmla="*/ 39757 h 6920366"/>
                <a:gd name="connsiteX2-105" fmla="*/ 6608359 w 6608359"/>
                <a:gd name="connsiteY2-106" fmla="*/ 6920366 h 6920366"/>
                <a:gd name="connsiteX3-107" fmla="*/ 15674 w 6608359"/>
                <a:gd name="connsiteY3-108" fmla="*/ 6910426 h 6920366"/>
                <a:gd name="connsiteX4-109" fmla="*/ 314255 w 6608359"/>
                <a:gd name="connsiteY4-110" fmla="*/ 0 h 6920366"/>
                <a:gd name="connsiteX0-111" fmla="*/ 446949 w 6607620"/>
                <a:gd name="connsiteY0-112" fmla="*/ 0 h 6900488"/>
                <a:gd name="connsiteX1-113" fmla="*/ 6607620 w 6607620"/>
                <a:gd name="connsiteY1-114" fmla="*/ 19879 h 6900488"/>
                <a:gd name="connsiteX2-115" fmla="*/ 6607620 w 6607620"/>
                <a:gd name="connsiteY2-116" fmla="*/ 6900488 h 6900488"/>
                <a:gd name="connsiteX3-117" fmla="*/ 14935 w 6607620"/>
                <a:gd name="connsiteY3-118" fmla="*/ 6890548 h 6900488"/>
                <a:gd name="connsiteX4-119" fmla="*/ 446949 w 6607620"/>
                <a:gd name="connsiteY4-120" fmla="*/ 0 h 6900488"/>
                <a:gd name="connsiteX0-121" fmla="*/ 494356 w 6607372"/>
                <a:gd name="connsiteY0-122" fmla="*/ 0 h 6910427"/>
                <a:gd name="connsiteX1-123" fmla="*/ 6607372 w 6607372"/>
                <a:gd name="connsiteY1-124" fmla="*/ 29818 h 6910427"/>
                <a:gd name="connsiteX2-125" fmla="*/ 6607372 w 6607372"/>
                <a:gd name="connsiteY2-126" fmla="*/ 6910427 h 6910427"/>
                <a:gd name="connsiteX3-127" fmla="*/ 14687 w 6607372"/>
                <a:gd name="connsiteY3-128" fmla="*/ 6900487 h 6910427"/>
                <a:gd name="connsiteX4-129" fmla="*/ 494356 w 6607372"/>
                <a:gd name="connsiteY4-130" fmla="*/ 0 h 6910427"/>
                <a:gd name="connsiteX0-131" fmla="*/ 361639 w 6474655"/>
                <a:gd name="connsiteY0-132" fmla="*/ 0 h 6910427"/>
                <a:gd name="connsiteX1-133" fmla="*/ 6474655 w 6474655"/>
                <a:gd name="connsiteY1-134" fmla="*/ 29818 h 6910427"/>
                <a:gd name="connsiteX2-135" fmla="*/ 6474655 w 6474655"/>
                <a:gd name="connsiteY2-136" fmla="*/ 6910427 h 6910427"/>
                <a:gd name="connsiteX3-137" fmla="*/ 15402 w 6474655"/>
                <a:gd name="connsiteY3-138" fmla="*/ 6900487 h 6910427"/>
                <a:gd name="connsiteX4-139" fmla="*/ 361639 w 6474655"/>
                <a:gd name="connsiteY4-140" fmla="*/ 0 h 691042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474655" h="6910427">
                  <a:moveTo>
                    <a:pt x="361639" y="0"/>
                  </a:moveTo>
                  <a:lnTo>
                    <a:pt x="6474655" y="29818"/>
                  </a:lnTo>
                  <a:lnTo>
                    <a:pt x="6474655" y="6910427"/>
                  </a:lnTo>
                  <a:lnTo>
                    <a:pt x="15402" y="6900487"/>
                  </a:lnTo>
                  <a:cubicBezTo>
                    <a:pt x="-223137" y="4080177"/>
                    <a:pt x="2419038" y="2512197"/>
                    <a:pt x="361639" y="0"/>
                  </a:cubicBezTo>
                  <a:close/>
                </a:path>
              </a:pathLst>
            </a:custGeom>
            <a:gradFill>
              <a:gsLst>
                <a:gs pos="91000">
                  <a:srgbClr val="811F21"/>
                </a:gs>
                <a:gs pos="12000">
                  <a:srgbClr val="D64B4D"/>
                </a:gs>
              </a:gsLst>
              <a:lin ang="2700000" scaled="0"/>
            </a:gra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 u="sng" dirty="0">
                <a:solidFill>
                  <a:prstClr val="white"/>
                </a:solidFill>
                <a:latin typeface="Abadi" panose="020B0604020104020204" pitchFamily="34" charset="0"/>
                <a:ea typeface="思源黑体 CN Normal"/>
                <a:sym typeface="+mn-lt"/>
              </a:endParaRPr>
            </a:p>
          </p:txBody>
        </p:sp>
      </p:grpSp>
      <p:pic>
        <p:nvPicPr>
          <p:cNvPr id="1026" name="Picture 2" descr="卡尔·马克思-穿着红色外套的大胡子男子的肖像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2349" y="365811"/>
            <a:ext cx="2088959" cy="234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克思和恩格斯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6996" y="306208"/>
            <a:ext cx="5667168" cy="869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923328" y="3839596"/>
            <a:ext cx="9459163" cy="5305186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rcRect b="33407"/>
          <a:stretch>
            <a:fillRect/>
          </a:stretch>
        </p:blipFill>
        <p:spPr>
          <a:xfrm>
            <a:off x="0" y="-34291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post_object_image_30208444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4290"/>
            <a:ext cx="12191988" cy="64769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1"/>
          <a:srcRect b="33407"/>
          <a:stretch>
            <a:fillRect/>
          </a:stretch>
        </p:blipFill>
        <p:spPr>
          <a:xfrm>
            <a:off x="0" y="-34291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 flipV="1">
            <a:off x="0" y="-34290"/>
            <a:ext cx="12192000" cy="783590"/>
          </a:xfrm>
          <a:prstGeom prst="rect">
            <a:avLst/>
          </a:prstGeom>
          <a:gradFill>
            <a:gsLst>
              <a:gs pos="86000">
                <a:srgbClr val="9E2629"/>
              </a:gs>
              <a:gs pos="12000">
                <a:srgbClr val="D64B4D"/>
              </a:gs>
            </a:gsLst>
            <a:lin ang="27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u="sng" dirty="0">
              <a:solidFill>
                <a:prstClr val="white"/>
              </a:solidFill>
              <a:latin typeface="Abadi" panose="020B0604020104020204" pitchFamily="34" charset="0"/>
              <a:ea typeface="思源黑体 CN Normal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734949" y="149790"/>
            <a:ext cx="3278845" cy="430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noProof="1"/>
              <a:t>马克思主义与当代科技</a:t>
            </a:r>
            <a:endParaRPr lang="zh-CN" altLang="en-US" sz="2400" noProof="1"/>
          </a:p>
        </p:txBody>
      </p:sp>
      <p:pic>
        <p:nvPicPr>
          <p:cNvPr id="69" name="图片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30"/>
            <a:ext cx="879562" cy="58829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76171" y="160470"/>
            <a:ext cx="18796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归纳与</a:t>
            </a:r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演绎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圆角 8"/>
          <p:cNvSpPr/>
          <p:nvPr/>
        </p:nvSpPr>
        <p:spPr>
          <a:xfrm>
            <a:off x="4165300" y="121651"/>
            <a:ext cx="1398519" cy="508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rgbClr val="90272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88825" y="149839"/>
            <a:ext cx="93799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</a:rPr>
              <a:t>引入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00606" y="149839"/>
            <a:ext cx="168998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分析与综合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10071538" y="149839"/>
            <a:ext cx="767070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总结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"/>
          <a:srcRect b="33407"/>
          <a:stretch>
            <a:fillRect/>
          </a:stretch>
        </p:blipFill>
        <p:spPr>
          <a:xfrm>
            <a:off x="0" y="-24251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-17048" y="-11846"/>
            <a:ext cx="12192000" cy="783590"/>
          </a:xfrm>
          <a:prstGeom prst="rect">
            <a:avLst/>
          </a:prstGeom>
          <a:gradFill>
            <a:gsLst>
              <a:gs pos="86000">
                <a:srgbClr val="9E2629"/>
              </a:gs>
              <a:gs pos="12000">
                <a:srgbClr val="D64B4D"/>
              </a:gs>
            </a:gsLst>
            <a:lin ang="27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u="sng" dirty="0">
              <a:solidFill>
                <a:prstClr val="white"/>
              </a:solidFill>
              <a:latin typeface="Abadi" panose="020B0604020104020204" pitchFamily="34" charset="0"/>
              <a:ea typeface="思源黑体 CN Normal"/>
            </a:endParaRPr>
          </a:p>
        </p:txBody>
      </p:sp>
      <p:sp>
        <p:nvSpPr>
          <p:cNvPr id="67" name="文本框 6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4949" y="149790"/>
            <a:ext cx="3278845" cy="430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noProof="1"/>
              <a:t>马克思主义与当代科技</a:t>
            </a:r>
            <a:endParaRPr lang="zh-CN" altLang="en-US" sz="2400" noProof="1"/>
          </a:p>
        </p:txBody>
      </p:sp>
      <p:pic>
        <p:nvPicPr>
          <p:cNvPr id="69" name="图片 6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30"/>
            <a:ext cx="879562" cy="588297"/>
          </a:xfrm>
          <a:prstGeom prst="rect">
            <a:avLst/>
          </a:prstGeom>
        </p:spPr>
      </p:pic>
      <p:sp>
        <p:nvSpPr>
          <p:cNvPr id="4" name="文本框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76171" y="160470"/>
            <a:ext cx="18796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归纳与演绎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圆角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55771" y="121651"/>
            <a:ext cx="1398519" cy="508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rgbClr val="90272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88825" y="149839"/>
            <a:ext cx="93799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引入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6" name="文本框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00606" y="149839"/>
            <a:ext cx="168998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分析与综合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71538" y="149839"/>
            <a:ext cx="767070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总结</a:t>
            </a:r>
            <a:endParaRPr lang="zh-CN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86290" y="784149"/>
            <a:ext cx="1066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/>
              </a:rPr>
              <a:t>应用于科研与人生：将科学思维内化为行动指南</a:t>
            </a: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AutoShape 4"/>
          <p:cNvSpPr/>
          <p:nvPr/>
        </p:nvSpPr>
        <p:spPr>
          <a:xfrm>
            <a:off x="549790" y="2085899"/>
            <a:ext cx="5588000" cy="20955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9" name="AutoShape 6"/>
          <p:cNvSpPr/>
          <p:nvPr/>
        </p:nvSpPr>
        <p:spPr>
          <a:xfrm>
            <a:off x="1248290" y="2244649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2000" dirty="0" err="1">
                <a:gradFill>
                  <a:gsLst>
                    <a:gs pos="0">
                      <a:srgbClr val="E74417">
                        <a:lumMod val="75000"/>
                      </a:srgbClr>
                    </a:gs>
                    <a:gs pos="100000">
                      <a:srgbClr val="E74417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E74417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科研工作：构建严谨的探索逻辑</a:t>
            </a:r>
            <a:endParaRPr lang="en-US" sz="2000" dirty="0">
              <a:gradFill>
                <a:gsLst>
                  <a:gs pos="0">
                    <a:srgbClr val="E74417">
                      <a:lumMod val="75000"/>
                    </a:srgbClr>
                  </a:gs>
                  <a:gs pos="100000">
                    <a:srgbClr val="E74417"/>
                  </a:gs>
                </a:gsLst>
                <a:lin ang="2700000" scaled="1"/>
              </a:gradFill>
              <a:effectLst>
                <a:outerShdw blurRad="127000" dist="88900" dir="2700000" algn="tl" rotWithShape="0">
                  <a:srgbClr val="E74417">
                    <a:alpha val="40000"/>
                  </a:srgbClr>
                </a:outerShdw>
              </a:effectLst>
              <a:latin typeface="OPPOSans B" panose="00020600040101010101" pitchFamily="18" charset="-122"/>
              <a:ea typeface="OPPOSans B" panose="00020600040101010101" pitchFamily="18" charset="-122"/>
            </a:endParaRPr>
          </a:p>
        </p:txBody>
      </p:sp>
      <p:sp>
        <p:nvSpPr>
          <p:cNvPr id="13" name="AutoShape 7"/>
          <p:cNvSpPr/>
          <p:nvPr/>
        </p:nvSpPr>
        <p:spPr>
          <a:xfrm>
            <a:off x="740290" y="2752649"/>
            <a:ext cx="508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400" dirty="0" err="1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跳出经验主义陷阱：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拒绝纯归纳的盲目试错，以理论演绎锚定研究方向，让探索更具前瞻性与目的性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b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</a:br>
            <a:r>
              <a:rPr lang="en-US" sz="1400" dirty="0" err="1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平衡分析与综合：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既能将复杂难题拆解为可攻克的子课题，又能将零散发现整合为逻辑自洽的理论体系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sp>
        <p:nvSpPr>
          <p:cNvPr id="14" name="AutoShape 8"/>
          <p:cNvSpPr/>
          <p:nvPr/>
        </p:nvSpPr>
        <p:spPr>
          <a:xfrm>
            <a:off x="486290" y="4340149"/>
            <a:ext cx="5588000" cy="20955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0"/>
          <p:cNvSpPr/>
          <p:nvPr/>
        </p:nvSpPr>
        <p:spPr>
          <a:xfrm>
            <a:off x="1248290" y="4530649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2000" dirty="0" err="1">
                <a:gradFill>
                  <a:gsLst>
                    <a:gs pos="0">
                      <a:srgbClr val="C21C1C">
                        <a:lumMod val="75000"/>
                      </a:srgbClr>
                    </a:gs>
                    <a:gs pos="100000">
                      <a:srgbClr val="C21C1C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C21C1C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人生决策：理性与本心的平衡艺术</a:t>
            </a:r>
            <a:endParaRPr lang="en-US" sz="2000" dirty="0">
              <a:gradFill>
                <a:gsLst>
                  <a:gs pos="0">
                    <a:srgbClr val="C21C1C">
                      <a:lumMod val="75000"/>
                    </a:srgbClr>
                  </a:gs>
                  <a:gs pos="100000">
                    <a:srgbClr val="C21C1C"/>
                  </a:gs>
                </a:gsLst>
                <a:lin ang="2700000" scaled="1"/>
              </a:gradFill>
              <a:effectLst>
                <a:outerShdw blurRad="127000" dist="88900" dir="2700000" algn="tl" rotWithShape="0">
                  <a:srgbClr val="C21C1C">
                    <a:alpha val="40000"/>
                  </a:srgbClr>
                </a:outerShdw>
              </a:effectLst>
              <a:latin typeface="OPPOSans B" panose="00020600040101010101" pitchFamily="18" charset="-122"/>
              <a:ea typeface="OPPOSans B" panose="00020600040101010101" pitchFamily="18" charset="-122"/>
            </a:endParaRPr>
          </a:p>
        </p:txBody>
      </p:sp>
      <p:sp>
        <p:nvSpPr>
          <p:cNvPr id="17" name="AutoShape 11"/>
          <p:cNvSpPr/>
          <p:nvPr/>
        </p:nvSpPr>
        <p:spPr>
          <a:xfrm>
            <a:off x="740290" y="5038649"/>
            <a:ext cx="508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400" dirty="0" err="1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理性拆解与本心回归：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用分析思维拆解决策要素，再以综合思维回归内心价值排序，做出不后悔的选择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b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</a:br>
            <a:r>
              <a:rPr lang="en-US" sz="1400" dirty="0" err="1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经验融合与独立判断：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归纳他人经验作为参考，结合自身情况演绎推导，拒绝盲从，建立独立决策体系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sp>
        <p:nvSpPr>
          <p:cNvPr id="19" name="AutoShape 13"/>
          <p:cNvSpPr/>
          <p:nvPr/>
        </p:nvSpPr>
        <p:spPr>
          <a:xfrm>
            <a:off x="6328290" y="5483149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科学思维不仅是科研的工具，更是人生的“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导航仪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”。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它帮助我们在复杂现实中建立清晰的判断框架，在理性与感性之间找到平衡的支点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pic>
        <p:nvPicPr>
          <p:cNvPr id="20" name="图形 32"/>
          <p:cNvPicPr>
            <a:picLocks noChangeAspect="1"/>
          </p:cNvPicPr>
          <p:nvPr/>
        </p:nvPicPr>
        <p:blipFill>
          <a:blip r:embed="rId3" cstate="screen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535" y="2315948"/>
            <a:ext cx="326762" cy="294381"/>
          </a:xfrm>
          <a:prstGeom prst="rect">
            <a:avLst/>
          </a:prstGeom>
        </p:spPr>
      </p:pic>
      <p:pic>
        <p:nvPicPr>
          <p:cNvPr id="21" name="图形 33"/>
          <p:cNvPicPr>
            <a:picLocks noChangeAspect="1"/>
          </p:cNvPicPr>
          <p:nvPr/>
        </p:nvPicPr>
        <p:blipFill>
          <a:blip r:embed="rId5" cstate="screen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001" y="4604269"/>
            <a:ext cx="307344" cy="307344"/>
          </a:xfrm>
          <a:prstGeom prst="rect">
            <a:avLst/>
          </a:prstGeom>
        </p:spPr>
      </p:pic>
      <p:pic>
        <p:nvPicPr>
          <p:cNvPr id="8" name="图片 7" descr="post_object_image_360541998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8306" y="2244686"/>
            <a:ext cx="5448739" cy="32384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"/>
          <a:srcRect b="33407"/>
          <a:stretch>
            <a:fillRect/>
          </a:stretch>
        </p:blipFill>
        <p:spPr>
          <a:xfrm>
            <a:off x="0" y="-34291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0" y="-22682"/>
            <a:ext cx="12192000" cy="783590"/>
          </a:xfrm>
          <a:prstGeom prst="rect">
            <a:avLst/>
          </a:prstGeom>
          <a:gradFill>
            <a:gsLst>
              <a:gs pos="86000">
                <a:srgbClr val="9E2629"/>
              </a:gs>
              <a:gs pos="12000">
                <a:srgbClr val="D64B4D"/>
              </a:gs>
            </a:gsLst>
            <a:lin ang="27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algn="ctr"/>
            <a:endParaRPr lang="zh-CN" altLang="en-US" u="sng" dirty="0">
              <a:solidFill>
                <a:prstClr val="white"/>
              </a:solidFill>
              <a:latin typeface="Abadi" panose="020B0604020104020204" pitchFamily="34" charset="0"/>
              <a:ea typeface="思源黑体 CN Normal"/>
            </a:endParaRPr>
          </a:p>
        </p:txBody>
      </p:sp>
      <p:sp>
        <p:nvSpPr>
          <p:cNvPr id="67" name="文本框 6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4949" y="149790"/>
            <a:ext cx="3278845" cy="4305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noProof="1"/>
              <a:t>马克思主义与当代科技</a:t>
            </a:r>
            <a:endParaRPr lang="zh-CN" altLang="en-US" sz="2400" noProof="1"/>
          </a:p>
        </p:txBody>
      </p:sp>
      <p:pic>
        <p:nvPicPr>
          <p:cNvPr id="69" name="图片 6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530"/>
            <a:ext cx="879562" cy="588297"/>
          </a:xfrm>
          <a:prstGeom prst="rect">
            <a:avLst/>
          </a:prstGeom>
        </p:spPr>
      </p:pic>
      <p:sp>
        <p:nvSpPr>
          <p:cNvPr id="4" name="文本框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876171" y="160470"/>
            <a:ext cx="18796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归纳与演绎</a:t>
            </a:r>
            <a:endParaRPr lang="zh-CN" alt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圆角 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755771" y="121651"/>
            <a:ext cx="1398519" cy="508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srgbClr val="902729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488825" y="149839"/>
            <a:ext cx="93799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引入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6" name="文本框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00606" y="149839"/>
            <a:ext cx="1689987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分析与综合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71538" y="149839"/>
            <a:ext cx="767070" cy="4305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zh-CN"/>
            </a:defPPr>
            <a:lvl1pPr>
              <a:defRPr sz="2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indent="0" algn="l" defTabSz="0" rtl="0" eaLnBrk="1" latinLnBrk="0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charset="0"/>
                <a:ea typeface="微软雅黑" charset="0"/>
              </a:rPr>
              <a:t>总结</a:t>
            </a:r>
            <a:endParaRPr lang="zh-CN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charset="0"/>
              <a:ea typeface="微软雅黑" charset="0"/>
            </a:endParaRPr>
          </a:p>
        </p:txBody>
      </p:sp>
      <p:sp>
        <p:nvSpPr>
          <p:cNvPr id="3" name="AutoShape 4"/>
          <p:cNvSpPr/>
          <p:nvPr/>
        </p:nvSpPr>
        <p:spPr>
          <a:xfrm>
            <a:off x="497657" y="915394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/>
              </a:rPr>
              <a:t>总结与升华：思维方法的真正价值</a:t>
            </a:r>
            <a:r>
              <a:rPr 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sym typeface="Noto Sans SC"/>
              </a:rPr>
              <a:t>——</a:t>
            </a:r>
            <a:r>
              <a:rPr lang="en-US" sz="32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Noto Sans SC"/>
              </a:rPr>
              <a:t>知行合一</a:t>
            </a:r>
            <a:endParaRPr 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4544949" y="1867941"/>
            <a:ext cx="685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>
              <a:lnSpc>
                <a:spcPct val="125000"/>
              </a:lnSpc>
              <a:defRPr/>
            </a:pPr>
            <a:r>
              <a:rPr lang="en-US" sz="2400" dirty="0">
                <a:gradFill>
                  <a:gsLst>
                    <a:gs pos="0">
                      <a:srgbClr val="E74417">
                        <a:lumMod val="75000"/>
                      </a:srgbClr>
                    </a:gs>
                    <a:gs pos="100000">
                      <a:srgbClr val="E74417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E74417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1  </a:t>
            </a:r>
            <a:r>
              <a:rPr lang="en-US" sz="2400" dirty="0" err="1">
                <a:gradFill>
                  <a:gsLst>
                    <a:gs pos="0">
                      <a:srgbClr val="E74417">
                        <a:lumMod val="75000"/>
                      </a:srgbClr>
                    </a:gs>
                    <a:gs pos="100000">
                      <a:srgbClr val="E74417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E74417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回归本质：思维是解决问题的底层逻辑</a:t>
            </a:r>
            <a:endParaRPr lang="en-US" sz="2400" dirty="0">
              <a:gradFill>
                <a:gsLst>
                  <a:gs pos="0">
                    <a:srgbClr val="E74417">
                      <a:lumMod val="75000"/>
                    </a:srgbClr>
                  </a:gs>
                  <a:gs pos="100000">
                    <a:srgbClr val="E74417"/>
                  </a:gs>
                </a:gsLst>
                <a:lin ang="2700000" scaled="1"/>
              </a:gradFill>
              <a:effectLst>
                <a:outerShdw blurRad="127000" dist="88900" dir="2700000" algn="tl" rotWithShape="0">
                  <a:srgbClr val="E74417">
                    <a:alpha val="40000"/>
                  </a:srgbClr>
                </a:outerShdw>
              </a:effectLst>
              <a:latin typeface="OPPOSans B" panose="00020600040101010101" pitchFamily="18" charset="-122"/>
              <a:ea typeface="OPPOSans B" panose="00020600040101010101" pitchFamily="18" charset="-12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4544949" y="2375941"/>
            <a:ext cx="6858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just">
              <a:lnSpc>
                <a:spcPct val="150000"/>
              </a:lnSpc>
              <a:defRPr/>
            </a:pP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面对难题时，我们本能的“拆解”与“直觉”，实则是分析、归纳、综合与演绎的科学路径。思维方法并非高深莫测的理论，而是将模糊的直觉转化为清晰的行动指南，让每一步决策都有章可循，让解决问题的过程从“凭感觉”变为“讲逻辑”。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cxnSp>
        <p:nvCxnSpPr>
          <p:cNvPr id="13" name="Connector 8"/>
          <p:cNvCxnSpPr/>
          <p:nvPr/>
        </p:nvCxnSpPr>
        <p:spPr>
          <a:xfrm rot="-4092">
            <a:off x="734953" y="4084091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9"/>
          <p:cNvSpPr/>
          <p:nvPr/>
        </p:nvSpPr>
        <p:spPr>
          <a:xfrm>
            <a:off x="734949" y="4280941"/>
            <a:ext cx="685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>
              <a:lnSpc>
                <a:spcPct val="125000"/>
              </a:lnSpc>
              <a:defRPr/>
            </a:pPr>
            <a:r>
              <a:rPr lang="en-US" sz="2400" dirty="0">
                <a:gradFill>
                  <a:gsLst>
                    <a:gs pos="0">
                      <a:srgbClr val="C21C1C">
                        <a:lumMod val="75000"/>
                      </a:srgbClr>
                    </a:gs>
                    <a:gs pos="100000">
                      <a:srgbClr val="C21C1C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C21C1C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2  </a:t>
            </a:r>
            <a:r>
              <a:rPr lang="en-US" sz="2400" dirty="0" err="1">
                <a:gradFill>
                  <a:gsLst>
                    <a:gs pos="0">
                      <a:srgbClr val="C21C1C">
                        <a:lumMod val="75000"/>
                      </a:srgbClr>
                    </a:gs>
                    <a:gs pos="100000">
                      <a:srgbClr val="C21C1C"/>
                    </a:gs>
                  </a:gsLst>
                  <a:lin ang="2700000" scaled="1"/>
                </a:gradFill>
                <a:effectLst>
                  <a:outerShdw blurRad="127000" dist="88900" dir="2700000" algn="tl" rotWithShape="0">
                    <a:srgbClr val="C21C1C">
                      <a:alpha val="40000"/>
                    </a:srgbClr>
                  </a:outerShdw>
                </a:effectLst>
                <a:latin typeface="OPPOSans B" panose="00020600040101010101" pitchFamily="18" charset="-122"/>
                <a:ea typeface="OPPOSans B" panose="00020600040101010101" pitchFamily="18" charset="-122"/>
                <a:sym typeface="Noto Sans SC"/>
              </a:rPr>
              <a:t>知行合一：让思维照亮前行的路</a:t>
            </a:r>
            <a:endParaRPr lang="en-US" sz="2400" dirty="0">
              <a:gradFill>
                <a:gsLst>
                  <a:gs pos="0">
                    <a:srgbClr val="C21C1C">
                      <a:lumMod val="75000"/>
                    </a:srgbClr>
                  </a:gs>
                  <a:gs pos="100000">
                    <a:srgbClr val="C21C1C"/>
                  </a:gs>
                </a:gsLst>
                <a:lin ang="2700000" scaled="1"/>
              </a:gradFill>
              <a:effectLst>
                <a:outerShdw blurRad="127000" dist="88900" dir="2700000" algn="tl" rotWithShape="0">
                  <a:srgbClr val="C21C1C">
                    <a:alpha val="40000"/>
                  </a:srgbClr>
                </a:outerShdw>
              </a:effectLst>
              <a:latin typeface="OPPOSans B" panose="00020600040101010101" pitchFamily="18" charset="-122"/>
              <a:ea typeface="OPPOSans B" panose="00020600040101010101" pitchFamily="18" charset="-122"/>
            </a:endParaRPr>
          </a:p>
        </p:txBody>
      </p:sp>
      <p:sp>
        <p:nvSpPr>
          <p:cNvPr id="15" name="AutoShape 10"/>
          <p:cNvSpPr/>
          <p:nvPr/>
        </p:nvSpPr>
        <p:spPr>
          <a:xfrm>
            <a:off x="734949" y="4788941"/>
            <a:ext cx="6858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400" dirty="0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“</a:t>
            </a:r>
            <a:r>
              <a:rPr lang="en-US" sz="1400" dirty="0" err="1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这些方法不在书本里，而在你每一次拆问题、想办法、做选择的手上</a:t>
            </a:r>
            <a:r>
              <a:rPr lang="en-US" sz="1400" dirty="0">
                <a:solidFill>
                  <a:srgbClr val="FF0000"/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。” 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愿我们都能拥有拆解问题的锐利，也具备整合资源的智慧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——</a:t>
            </a:r>
            <a:r>
              <a:rPr lang="en-US" sz="14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既能在科研的迷宫中找到通路，也能在人生的旷野上走出属于自己的风景。思维的价值，终归于脚踏实地的践行</a:t>
            </a:r>
            <a:r>
              <a:rPr 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。</a:t>
            </a:r>
            <a:endParaRPr lang="en-US" sz="1400" dirty="0">
              <a:solidFill>
                <a:prstClr val="black">
                  <a:lumMod val="75000"/>
                  <a:lumOff val="25000"/>
                </a:prst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sp>
        <p:nvSpPr>
          <p:cNvPr id="17" name="AutoShape 12"/>
          <p:cNvSpPr/>
          <p:nvPr/>
        </p:nvSpPr>
        <p:spPr>
          <a:xfrm>
            <a:off x="-21265" y="6312941"/>
            <a:ext cx="1219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——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让思考成为习惯，让行动创造价值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OPPOSans M" panose="00020600040101010101" pitchFamily="18" charset="-122"/>
                <a:ea typeface="OPPOSans M" panose="00020600040101010101" pitchFamily="18" charset="-122"/>
                <a:sym typeface="Noto Sans SC"/>
              </a:rPr>
              <a:t> ——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OPPOSans M" panose="00020600040101010101" pitchFamily="18" charset="-122"/>
              <a:ea typeface="OPPOSans M" panose="00020600040101010101" pitchFamily="18" charset="-122"/>
            </a:endParaRPr>
          </a:p>
        </p:txBody>
      </p:sp>
      <p:pic>
        <p:nvPicPr>
          <p:cNvPr id="18" name="图片 17" descr="post_object_image_37958098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704" y="1677394"/>
            <a:ext cx="3905056" cy="2322276"/>
          </a:xfrm>
          <a:prstGeom prst="rect">
            <a:avLst/>
          </a:prstGeom>
        </p:spPr>
      </p:pic>
      <p:pic>
        <p:nvPicPr>
          <p:cNvPr id="19" name="图片 18" descr="post_object_image_9419644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149" y="4103181"/>
            <a:ext cx="3950112" cy="23490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2"/>
          <a:srcRect b="33407"/>
          <a:stretch>
            <a:fillRect/>
          </a:stretch>
        </p:blipFill>
        <p:spPr>
          <a:xfrm>
            <a:off x="0" y="19050"/>
            <a:ext cx="12192000" cy="68573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明月设计1"/>
          <p:cNvSpPr txBox="1"/>
          <p:nvPr>
            <p:custDataLst>
              <p:tags r:id="rId3"/>
            </p:custDataLst>
          </p:nvPr>
        </p:nvSpPr>
        <p:spPr>
          <a:xfrm>
            <a:off x="593721" y="1481665"/>
            <a:ext cx="5603441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spc="300" noProof="1">
                <a:gradFill>
                  <a:gsLst>
                    <a:gs pos="0">
                      <a:srgbClr val="C00000"/>
                    </a:gs>
                    <a:gs pos="100000">
                      <a:srgbClr val="811F21"/>
                    </a:gs>
                  </a:gsLst>
                  <a:lin ang="5400000" scaled="1"/>
                </a:gra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马克思主义</a:t>
            </a:r>
            <a:endParaRPr lang="en-US" altLang="zh-CN" sz="8000" spc="300" noProof="1">
              <a:gradFill>
                <a:gsLst>
                  <a:gs pos="0">
                    <a:srgbClr val="C00000"/>
                  </a:gs>
                  <a:gs pos="100000">
                    <a:srgbClr val="811F21"/>
                  </a:gs>
                </a:gsLst>
                <a:lin ang="5400000" scaled="1"/>
              </a:gradFill>
              <a:latin typeface="思源宋体 CN Heavy" panose="02020900000000000000" charset="-122"/>
              <a:ea typeface="思源宋体 CN Heavy" panose="02020900000000000000" charset="-122"/>
              <a:cs typeface="+mn-ea"/>
            </a:endParaRPr>
          </a:p>
          <a:p>
            <a:pPr>
              <a:defRPr/>
            </a:pPr>
            <a:r>
              <a:rPr lang="zh-CN" altLang="en-US" sz="8000" spc="300">
                <a:gradFill>
                  <a:gsLst>
                    <a:gs pos="0">
                      <a:srgbClr val="C00000"/>
                    </a:gs>
                    <a:gs pos="100000">
                      <a:srgbClr val="811F21"/>
                    </a:gs>
                  </a:gsLst>
                  <a:lin ang="5400000" scaled="1"/>
                </a:gradFill>
                <a:latin typeface="思源宋体 CN Heavy" panose="02020900000000000000" charset="-122"/>
                <a:ea typeface="思源宋体 CN Heavy" panose="02020900000000000000" charset="-122"/>
                <a:cs typeface="+mn-ea"/>
              </a:rPr>
              <a:t>与当代科技</a:t>
            </a:r>
            <a:endParaRPr lang="zh-CN" altLang="en-US" sz="8000" spc="300" noProof="1">
              <a:gradFill>
                <a:gsLst>
                  <a:gs pos="0">
                    <a:srgbClr val="C00000"/>
                  </a:gs>
                  <a:gs pos="100000">
                    <a:srgbClr val="811F21"/>
                  </a:gs>
                </a:gsLst>
                <a:lin ang="5400000" scaled="1"/>
              </a:gradFill>
              <a:latin typeface="思源宋体 CN Heavy" panose="02020900000000000000" charset="-122"/>
              <a:ea typeface="思源宋体 CN Heavy" panose="02020900000000000000" charset="-122"/>
              <a:cs typeface="+mn-ea"/>
            </a:endParaRPr>
          </a:p>
        </p:txBody>
      </p:sp>
      <p:sp>
        <p:nvSpPr>
          <p:cNvPr id="13" name="明月设计5-1"/>
          <p:cNvSpPr/>
          <p:nvPr>
            <p:custDataLst>
              <p:tags r:id="rId4"/>
            </p:custDataLst>
          </p:nvPr>
        </p:nvSpPr>
        <p:spPr>
          <a:xfrm>
            <a:off x="726233" y="328910"/>
            <a:ext cx="2259500" cy="558385"/>
          </a:xfrm>
          <a:prstGeom prst="plaque">
            <a:avLst>
              <a:gd name="adj" fmla="val 8202"/>
            </a:avLst>
          </a:prstGeom>
          <a:gradFill rotWithShape="1">
            <a:gsLst>
              <a:gs pos="0">
                <a:srgbClr val="D74B4D"/>
              </a:gs>
              <a:gs pos="100000">
                <a:srgbClr val="A43133"/>
              </a:gs>
            </a:gsLst>
            <a:lin ang="0" scaled="1"/>
            <a:tileRect/>
          </a:gradFill>
          <a:ln w="35611">
            <a:noFill/>
          </a:ln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cs typeface="思源黑体 CN Medium" panose="020B0600000000000000" charset="-122"/>
              <a:sym typeface="+mn-ea"/>
            </a:endParaRPr>
          </a:p>
        </p:txBody>
      </p:sp>
      <p:sp>
        <p:nvSpPr>
          <p:cNvPr id="14" name="明月设计5-2"/>
          <p:cNvSpPr/>
          <p:nvPr>
            <p:custDataLst>
              <p:tags r:id="rId5"/>
            </p:custDataLst>
          </p:nvPr>
        </p:nvSpPr>
        <p:spPr>
          <a:xfrm>
            <a:off x="797148" y="385774"/>
            <a:ext cx="2117669" cy="444658"/>
          </a:xfrm>
          <a:prstGeom prst="plaque">
            <a:avLst>
              <a:gd name="adj" fmla="val 8202"/>
            </a:avLst>
          </a:prstGeom>
          <a:gradFill rotWithShape="1">
            <a:gsLst>
              <a:gs pos="0">
                <a:srgbClr val="D74B4D"/>
              </a:gs>
              <a:gs pos="100000">
                <a:srgbClr val="A43133"/>
              </a:gs>
            </a:gsLst>
            <a:lin ang="0" scaled="1"/>
            <a:tileRect/>
          </a:gradFill>
          <a:ln w="9525">
            <a:solidFill>
              <a:srgbClr val="ECD2A1">
                <a:alpha val="77000"/>
              </a:srgbClr>
            </a:solidFill>
          </a:ln>
        </p:spPr>
        <p:txBody>
          <a:bodyPr wrap="square" rtlCol="0" anchor="t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cs typeface="思源黑体 CN Medium" panose="020B06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40321" y="377270"/>
            <a:ext cx="2031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教学能力大赛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穿着西装笔挺的男子黑白照&#10;&#10;描述已自动生成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648" y="-1267024"/>
            <a:ext cx="7511488" cy="9331088"/>
          </a:xfrm>
          <a:prstGeom prst="rect">
            <a:avLst/>
          </a:prstGeom>
        </p:spPr>
      </p:pic>
      <p:pic>
        <p:nvPicPr>
          <p:cNvPr id="18" name="方能演亦14" descr="图片包含 游戏机, 窗帘, 床&#10;&#10;描述已自动生成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FilmGrain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4843" b="4505"/>
          <a:stretch>
            <a:fillRect/>
          </a:stretch>
        </p:blipFill>
        <p:spPr>
          <a:xfrm>
            <a:off x="0" y="5756283"/>
            <a:ext cx="12192000" cy="1101717"/>
          </a:xfrm>
          <a:custGeom>
            <a:avLst/>
            <a:gdLst>
              <a:gd name="connsiteX0" fmla="*/ 0 w 12192000"/>
              <a:gd name="connsiteY0" fmla="*/ 0 h 1101717"/>
              <a:gd name="connsiteX1" fmla="*/ 12192000 w 12192000"/>
              <a:gd name="connsiteY1" fmla="*/ 0 h 1101717"/>
              <a:gd name="connsiteX2" fmla="*/ 12192000 w 12192000"/>
              <a:gd name="connsiteY2" fmla="*/ 1101717 h 1101717"/>
              <a:gd name="connsiteX3" fmla="*/ 0 w 12192000"/>
              <a:gd name="connsiteY3" fmla="*/ 1101717 h 110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101717">
                <a:moveTo>
                  <a:pt x="0" y="0"/>
                </a:moveTo>
                <a:lnTo>
                  <a:pt x="12192000" y="0"/>
                </a:lnTo>
                <a:lnTo>
                  <a:pt x="12192000" y="1101717"/>
                </a:lnTo>
                <a:lnTo>
                  <a:pt x="0" y="1101717"/>
                </a:lnTo>
                <a:close/>
              </a:path>
            </a:pathLst>
          </a:custGeom>
        </p:spPr>
      </p:pic>
      <p:grpSp>
        <p:nvGrpSpPr>
          <p:cNvPr id="68" name="组合 67"/>
          <p:cNvGrpSpPr/>
          <p:nvPr/>
        </p:nvGrpSpPr>
        <p:grpSpPr>
          <a:xfrm>
            <a:off x="726236" y="4528482"/>
            <a:ext cx="7118354" cy="1193627"/>
            <a:chOff x="994588" y="4011650"/>
            <a:chExt cx="7129939" cy="1193627"/>
          </a:xfrm>
        </p:grpSpPr>
        <p:grpSp>
          <p:nvGrpSpPr>
            <p:cNvPr id="26" name="组合 25"/>
            <p:cNvGrpSpPr/>
            <p:nvPr/>
          </p:nvGrpSpPr>
          <p:grpSpPr>
            <a:xfrm>
              <a:off x="994588" y="4011650"/>
              <a:ext cx="3334879" cy="463837"/>
              <a:chOff x="779922" y="4226942"/>
              <a:chExt cx="3334879" cy="463837"/>
            </a:xfrm>
          </p:grpSpPr>
          <p:sp>
            <p:nvSpPr>
              <p:cNvPr id="23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本科高校组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参赛组别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994588" y="4741440"/>
              <a:ext cx="3334879" cy="463837"/>
              <a:chOff x="779922" y="4226942"/>
              <a:chExt cx="3334879" cy="463837"/>
            </a:xfrm>
          </p:grpSpPr>
          <p:sp>
            <p:nvSpPr>
              <p:cNvPr id="33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思想政治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课程名称</a:t>
                </a:r>
                <a:endParaRPr lang="zh-CN" altLang="en-US" dirty="0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789648" y="4011650"/>
              <a:ext cx="3334879" cy="463837"/>
              <a:chOff x="779922" y="4226942"/>
              <a:chExt cx="3334879" cy="463837"/>
            </a:xfrm>
          </p:grpSpPr>
          <p:sp>
            <p:nvSpPr>
              <p:cNvPr id="59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2278551" y="4274194"/>
                <a:ext cx="16434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视觉传达设计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文本框 61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专业名称</a:t>
                </a:r>
                <a:endParaRPr lang="zh-CN" altLang="en-US" dirty="0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4789648" y="4741440"/>
              <a:ext cx="3334879" cy="463837"/>
              <a:chOff x="779922" y="4226942"/>
              <a:chExt cx="3334879" cy="463837"/>
            </a:xfrm>
          </p:grpSpPr>
          <p:sp>
            <p:nvSpPr>
              <p:cNvPr id="64" name="方能演亦11-1"/>
              <p:cNvSpPr/>
              <p:nvPr/>
            </p:nvSpPr>
            <p:spPr>
              <a:xfrm>
                <a:off x="779923" y="4226942"/>
                <a:ext cx="3334878" cy="463837"/>
              </a:xfrm>
              <a:prstGeom prst="snip2DiagRect">
                <a:avLst/>
              </a:prstGeom>
              <a:solidFill>
                <a:schemeClr val="bg1"/>
              </a:solidFill>
              <a:ln>
                <a:solidFill>
                  <a:srgbClr val="D35349"/>
                </a:solidFill>
              </a:ln>
              <a:effectLst>
                <a:outerShdw blurRad="254000" dist="254000" dir="2700000" sx="92000" sy="92000" algn="tl" rotWithShape="0">
                  <a:srgbClr val="D35349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方能演亦11-1"/>
              <p:cNvSpPr/>
              <p:nvPr/>
            </p:nvSpPr>
            <p:spPr>
              <a:xfrm>
                <a:off x="779922" y="4226942"/>
                <a:ext cx="1237332" cy="463837"/>
              </a:xfrm>
              <a:prstGeom prst="snip2DiagRect">
                <a:avLst/>
              </a:prstGeom>
              <a:gradFill flip="none" rotWithShape="1">
                <a:gsLst>
                  <a:gs pos="11000">
                    <a:srgbClr val="D35349"/>
                  </a:gs>
                  <a:gs pos="100000">
                    <a:srgbClr val="89242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©</a:t>
                </a:r>
                <a:r>
                  <a:rPr kumimoji="0" lang="zh-CN" alt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alpha val="0"/>
                      </a:prstClr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rPr>
                  <a:t>方能演亦</a:t>
                </a:r>
                <a:endParaRPr kumimoji="0" lang="zh-CN" alt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alpha val="0"/>
                    </a:prstClr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2310687" y="4274194"/>
                <a:ext cx="14058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XXXXXX</a:t>
                </a:r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组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844590" y="4274194"/>
                <a:ext cx="11079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面向专业</a:t>
                </a:r>
                <a:endPara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  <p:tag name="KSO_WM_UNIT_PLACING_PICTURE_USER_VIEWPORT" val="{&quot;height&quot;:8446.607874015748,&quot;width&quot;:16126.296062992125}"/>
</p:tagLst>
</file>

<file path=ppt/tags/tag3.xml><?xml version="1.0" encoding="utf-8"?>
<p:tagLst xmlns:p="http://schemas.openxmlformats.org/presentationml/2006/main">
  <p:tag name="KSO_WM_BEAUTIFY_FLAG" val=""/>
  <p:tag name="KSO_WM_UNIT_PLACING_PICTURE_USER_VIEWPORT" val="{&quot;height&quot;:2325,&quot;width&quot;:6551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  <p:tag name="KSO_WM_UNIT_PLACING_PICTURE_USER_VIEWPORT" val="{&quot;height&quot;:8446.607874015748,&quot;width&quot;:16126.296062992125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PA" val="v5.2.11"/>
  <p:tag name="KSO_WM_BEAUTIFY_FLAG" val=""/>
</p:tagLst>
</file>

<file path=ppt/tags/tag48.xml><?xml version="1.0" encoding="utf-8"?>
<p:tagLst xmlns:p="http://schemas.openxmlformats.org/presentationml/2006/main">
  <p:tag name="PA" val="v5.2.11"/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PA" val="v5.2.11"/>
  <p:tag name="KSO_WM_BEAUTIFY_FLAG" val=""/>
</p:tagLst>
</file>

<file path=ppt/tags/tag51.xml><?xml version="1.0" encoding="utf-8"?>
<p:tagLst xmlns:p="http://schemas.openxmlformats.org/presentationml/2006/main">
  <p:tag name="PA" val="v5.2.11"/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PA" val="v5.2.11"/>
  <p:tag name="KSO_WM_BEAUTIFY_FLAG" val=""/>
</p:tagLst>
</file>

<file path=ppt/tags/tag56.xml><?xml version="1.0" encoding="utf-8"?>
<p:tagLst xmlns:p="http://schemas.openxmlformats.org/presentationml/2006/main">
  <p:tag name="PA" val="v5.2.11"/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PA" val="v5.2.11"/>
  <p:tag name="KSO_WM_BEAUTIFY_FLAG" val=""/>
</p:tagLst>
</file>

<file path=ppt/tags/tag61.xml><?xml version="1.0" encoding="utf-8"?>
<p:tagLst xmlns:p="http://schemas.openxmlformats.org/presentationml/2006/main">
  <p:tag name="PA" val="v5.2.11"/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PA" val="v5.2.11"/>
  <p:tag name="KSO_WM_BEAUTIFY_FLAG" val=""/>
</p:tagLst>
</file>

<file path=ppt/tags/tag66.xml><?xml version="1.0" encoding="utf-8"?>
<p:tagLst xmlns:p="http://schemas.openxmlformats.org/presentationml/2006/main">
  <p:tag name="PA" val="v5.2.11"/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PA" val="v5.2.11"/>
  <p:tag name="KSO_WM_BEAUTIFY_FLAG" val=""/>
</p:tagLst>
</file>

<file path=ppt/tags/tag74.xml><?xml version="1.0" encoding="utf-8"?>
<p:tagLst xmlns:p="http://schemas.openxmlformats.org/presentationml/2006/main">
  <p:tag name="PA" val="v5.2.11"/>
  <p:tag name="KSO_WM_BEAUTIFY_FLAG" val=""/>
</p:tagLst>
</file>

<file path=ppt/tags/tag75.xml><?xml version="1.0" encoding="utf-8"?>
<p:tagLst xmlns:p="http://schemas.openxmlformats.org/presentationml/2006/main">
  <p:tag name="ISLIDE.GUIDESSETTING" val="{&quot;Id&quot;:&quot;GuidesStyle_Moderate&quot;,&quot;Name&quot;:&quot;GuidesStyle_Moderate&quot;,&quot;Kind&quot;:0,&quot;OldGuidesSetting&quot;:{&quot;HeaderHeight&quot;:13.0,&quot;FooterHeight&quot;:6.0,&quot;SideMargin&quot;:4.0,&quot;TopMargin&quot;:0.0,&quot;BottomMargin&quot;:0.0,&quot;IntervalMargin&quot;:1.5}}"/>
</p:tagLst>
</file>

<file path=ppt/theme/theme1.xml><?xml version="1.0" encoding="utf-8"?>
<a:theme xmlns:a="http://schemas.openxmlformats.org/drawingml/2006/main" name="Office 主题​​">
  <a:themeElements>
    <a:clrScheme name="红橙色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思源黑体 CN Medium"/>
        <a:ea typeface="思源黑体 CN Medium"/>
        <a:cs typeface="思源黑体 CN Medium"/>
      </a:majorFont>
      <a:minorFont>
        <a:latin typeface="思源黑体 CN Medium"/>
        <a:ea typeface="思源黑体 CN Medium"/>
        <a:cs typeface="思源黑体 CN Medium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882</Words>
  <Application>WPS Office WWO_wpscloud_20260902094840-997daf6cd0</Application>
  <PresentationFormat>宽屏</PresentationFormat>
  <Paragraphs>148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Kingsoft Confetti</vt:lpstr>
      <vt:lpstr>思源黑体 CN Medium</vt:lpstr>
      <vt:lpstr>思源宋体 CN Heavy</vt:lpstr>
      <vt:lpstr>汉仪书宋二KW</vt:lpstr>
      <vt:lpstr>汉仪旗黑KW 55S</vt:lpstr>
      <vt:lpstr>微软雅黑</vt:lpstr>
      <vt:lpstr>等线</vt:lpstr>
      <vt:lpstr>等线</vt:lpstr>
      <vt:lpstr>思源黑体 CN Medium</vt:lpstr>
      <vt:lpstr>思源宋体 CN Heavy</vt:lpstr>
      <vt:lpstr>Arial</vt:lpstr>
      <vt:lpstr>OPPOSans R</vt:lpstr>
      <vt:lpstr>Abadi</vt:lpstr>
      <vt:lpstr>思源黑体 CN Normal</vt:lpstr>
      <vt:lpstr>微软雅黑</vt:lpstr>
      <vt:lpstr>Noto Sans SC</vt:lpstr>
      <vt:lpstr>OPPOSans B</vt:lpstr>
      <vt:lpstr>OPPOSans M</vt:lpstr>
      <vt:lpstr>汉仪中等线KW</vt:lpstr>
      <vt:lpstr>汉仪中黑KW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子健 申</dc:creator>
  <cp:lastModifiedBy>志远 张</cp:lastModifiedBy>
  <dcterms:created xsi:type="dcterms:W3CDTF">2026-09-15T08:39:51Z</dcterms:created>
  <dcterms:modified xsi:type="dcterms:W3CDTF">2026-09-15T08:39:51Z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91A8CDD3A06E7B431EBBA86A9BF6B758_42</vt:lpwstr>
  </property>
  <property fmtid="{D5CDD505-2E9C-101B-9397-08002B2CF9AE}" pid="3" name="KSOProductBuildVer">
    <vt:lpwstr>2052-12.9.0.28579</vt:lpwstr>
  </property>
</Properties>
</file>