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"/>
  </p:notesMasterIdLst>
  <p:sldIdLst>
    <p:sldId id="330" r:id="rId2"/>
    <p:sldId id="331" r:id="rId3"/>
  </p:sldIdLst>
  <p:sldSz cx="12192000" cy="6858000"/>
  <p:notesSz cx="6858000" cy="9144000"/>
  <p:embeddedFontLst>
    <p:embeddedFont>
      <p:font typeface="思源黑体 CN Medium" panose="02010600030101010101" charset="-122"/>
      <p:regular r:id="rId5"/>
    </p:embeddedFont>
    <p:embeddedFont>
      <p:font typeface="Abadi" panose="020B0604020104020204" pitchFamily="34" charset="0"/>
      <p:regular r:id="rId6"/>
      <p:bold r:id="rId7"/>
      <p:italic r:id="rId8"/>
      <p:boldItalic r:id="rId9"/>
    </p:embeddedFont>
    <p:embeddedFont>
      <p:font typeface="等线" panose="02010600030101010101" pitchFamily="2" charset="-122"/>
      <p:regular r:id="rId10"/>
      <p:bold r:id="rId11"/>
    </p:embeddedFont>
    <p:embeddedFont>
      <p:font typeface="黑体" panose="02010609060101010101" pitchFamily="49" charset="-122"/>
      <p:regular r:id="rId12"/>
    </p:embeddedFont>
    <p:embeddedFont>
      <p:font typeface="思源宋体 CN Heavy" panose="02020900000000000000" pitchFamily="18" charset="-122"/>
      <p:bold r:id="rId13"/>
    </p:embeddedFont>
    <p:embeddedFont>
      <p:font typeface="微软雅黑" panose="020B0503020204020204" pitchFamily="34" charset="-122"/>
      <p:regular r:id="rId14"/>
      <p:bold r:id="rId15"/>
    </p:embeddedFont>
  </p:embeddedFontLst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思源黑体 CN Medium" pitchFamily="34" charset="-122"/>
        <a:ea typeface="思源黑体 CN Medium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522">
          <p15:clr>
            <a:srgbClr val="A4A3A4"/>
          </p15:clr>
        </p15:guide>
        <p15:guide id="2" orient="horz" pos="1207">
          <p15:clr>
            <a:srgbClr val="A4A3A4"/>
          </p15:clr>
        </p15:guide>
        <p15:guide id="3" pos="7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75" autoAdjust="0"/>
    <p:restoredTop sz="94658"/>
  </p:normalViewPr>
  <p:slideViewPr>
    <p:cSldViewPr snapToGrid="0">
      <p:cViewPr varScale="1">
        <p:scale>
          <a:sx n="82" d="100"/>
          <a:sy n="82" d="100"/>
        </p:scale>
        <p:origin x="96" y="283"/>
      </p:cViewPr>
      <p:guideLst>
        <p:guide pos="3522"/>
        <p:guide orient="horz" pos="1207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7CAF647-BDE5-EB5D-A142-62280ED765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409FD26-EF92-3ADC-6F46-DA4D47548B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B16231D-9A42-49AC-B5BB-3D4B3EC47271}" type="datetimeFigureOut">
              <a:rPr lang="zh-CN" altLang="en-US"/>
              <a:pPr>
                <a:defRPr/>
              </a:pPr>
              <a:t>2026/9/15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7C33449-42F8-7085-996F-4144CBFF6E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4E37E170-B14B-4B1E-B9FA-04E3A921C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44F1F8-E20B-4387-4A0F-B0463A01FE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0D010A-113E-88CA-58C3-90C4F27A2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FAD1354-2CEC-44AC-8056-D28054C75A3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2A8AED20-A68E-FAC5-3F03-62CE271873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7EE0584C-F07D-FC92-A33A-19FECA88B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E497A9B6-F471-0678-1DC7-18D5597017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B71330-747A-4148-B911-1F2C1238AECF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9123255F-A531-5262-5EBE-F000C23843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63416A30-F50A-59D6-D492-6FCBEF128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0851975A-E6CC-E009-1E28-9E73C7EE55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C39B65-0CFB-4272-B124-603FD138AF52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38B81DD-B3F6-A7E4-117F-756E950BF25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4">
            <a:extLst>
              <a:ext uri="{FF2B5EF4-FFF2-40B4-BE49-F238E27FC236}">
                <a16:creationId xmlns:a16="http://schemas.microsoft.com/office/drawing/2014/main" id="{6C7B4582-AA77-38D7-1215-6E67ED61D256}"/>
              </a:ext>
            </a:extLst>
          </p:cNvPr>
          <p:cNvSpPr/>
          <p:nvPr userDrawn="1"/>
        </p:nvSpPr>
        <p:spPr>
          <a:xfrm>
            <a:off x="0" y="0"/>
            <a:ext cx="12192000" cy="6889750"/>
          </a:xfrm>
          <a:prstGeom prst="rect">
            <a:avLst/>
          </a:prstGeom>
          <a:gradFill>
            <a:gsLst>
              <a:gs pos="0">
                <a:schemeClr val="bg1">
                  <a:alpha val="26000"/>
                </a:schemeClr>
              </a:gs>
              <a:gs pos="27000">
                <a:srgbClr val="FFFFFF">
                  <a:alpha val="0"/>
                </a:srgbClr>
              </a:gs>
              <a:gs pos="69000">
                <a:schemeClr val="bg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任意多边形: 形状 1">
            <a:extLst>
              <a:ext uri="{FF2B5EF4-FFF2-40B4-BE49-F238E27FC236}">
                <a16:creationId xmlns:a16="http://schemas.microsoft.com/office/drawing/2014/main" id="{40B65BE1-3AE2-D915-EC64-8E206A5C5342}"/>
              </a:ext>
            </a:extLst>
          </p:cNvPr>
          <p:cNvSpPr>
            <a:spLocks/>
          </p:cNvSpPr>
          <p:nvPr userDrawn="1">
            <p:custDataLst>
              <p:tags r:id="rId2"/>
            </p:custDataLst>
          </p:nvPr>
        </p:nvSpPr>
        <p:spPr bwMode="auto">
          <a:xfrm rot="13631888" flipH="1">
            <a:off x="4768056" y="291306"/>
            <a:ext cx="9869488" cy="4292600"/>
          </a:xfrm>
          <a:custGeom>
            <a:avLst/>
            <a:gdLst>
              <a:gd name="T0" fmla="*/ 4403300 w 15544"/>
              <a:gd name="T1" fmla="*/ 4151630 h 6760"/>
              <a:gd name="T2" fmla="*/ 5740481 w 15544"/>
              <a:gd name="T3" fmla="*/ 4271010 h 6760"/>
              <a:gd name="T4" fmla="*/ 5240784 w 15544"/>
              <a:gd name="T5" fmla="*/ 4228465 h 6760"/>
              <a:gd name="T6" fmla="*/ 5034429 w 15544"/>
              <a:gd name="T7" fmla="*/ 4111625 h 6760"/>
              <a:gd name="T8" fmla="*/ 3986146 w 15544"/>
              <a:gd name="T9" fmla="*/ 4199255 h 6760"/>
              <a:gd name="T10" fmla="*/ 4878234 w 15544"/>
              <a:gd name="T11" fmla="*/ 4005580 h 6760"/>
              <a:gd name="T12" fmla="*/ 5223006 w 15544"/>
              <a:gd name="T13" fmla="*/ 3291205 h 6760"/>
              <a:gd name="T14" fmla="*/ 2908019 w 15544"/>
              <a:gd name="T15" fmla="*/ 3191510 h 6760"/>
              <a:gd name="T16" fmla="*/ 1316228 w 15544"/>
              <a:gd name="T17" fmla="*/ 808990 h 6760"/>
              <a:gd name="T18" fmla="*/ 2606424 w 15544"/>
              <a:gd name="T19" fmla="*/ 766445 h 6760"/>
              <a:gd name="T20" fmla="*/ 3443908 w 15544"/>
              <a:gd name="T21" fmla="*/ 721360 h 6760"/>
              <a:gd name="T22" fmla="*/ 5327136 w 15544"/>
              <a:gd name="T23" fmla="*/ 610235 h 6760"/>
              <a:gd name="T24" fmla="*/ 5741116 w 15544"/>
              <a:gd name="T25" fmla="*/ 527685 h 6760"/>
              <a:gd name="T26" fmla="*/ 5163322 w 15544"/>
              <a:gd name="T27" fmla="*/ 512445 h 6760"/>
              <a:gd name="T28" fmla="*/ 4381077 w 15544"/>
              <a:gd name="T29" fmla="*/ 484505 h 6760"/>
              <a:gd name="T30" fmla="*/ 4617275 w 15544"/>
              <a:gd name="T31" fmla="*/ 457835 h 6760"/>
              <a:gd name="T32" fmla="*/ 4336632 w 15544"/>
              <a:gd name="T33" fmla="*/ 331470 h 6760"/>
              <a:gd name="T34" fmla="*/ 3633754 w 15544"/>
              <a:gd name="T35" fmla="*/ 485140 h 6760"/>
              <a:gd name="T36" fmla="*/ 2871193 w 15544"/>
              <a:gd name="T37" fmla="*/ 593090 h 6760"/>
              <a:gd name="T38" fmla="*/ 2261017 w 15544"/>
              <a:gd name="T39" fmla="*/ 488315 h 6760"/>
              <a:gd name="T40" fmla="*/ 1906721 w 15544"/>
              <a:gd name="T41" fmla="*/ 421640 h 6760"/>
              <a:gd name="T42" fmla="*/ 1868625 w 15544"/>
              <a:gd name="T43" fmla="*/ 509905 h 6760"/>
              <a:gd name="T44" fmla="*/ 2017200 w 15544"/>
              <a:gd name="T45" fmla="*/ 349885 h 6760"/>
              <a:gd name="T46" fmla="*/ 2631821 w 15544"/>
              <a:gd name="T47" fmla="*/ 208915 h 6760"/>
              <a:gd name="T48" fmla="*/ 2863574 w 15544"/>
              <a:gd name="T49" fmla="*/ 380365 h 6760"/>
              <a:gd name="T50" fmla="*/ 3646453 w 15544"/>
              <a:gd name="T51" fmla="*/ 222250 h 6760"/>
              <a:gd name="T52" fmla="*/ 4368379 w 15544"/>
              <a:gd name="T53" fmla="*/ 217805 h 6760"/>
              <a:gd name="T54" fmla="*/ 5832547 w 15544"/>
              <a:gd name="T55" fmla="*/ 125095 h 6760"/>
              <a:gd name="T56" fmla="*/ 7129092 w 15544"/>
              <a:gd name="T57" fmla="*/ 102235 h 6760"/>
              <a:gd name="T58" fmla="*/ 7630059 w 15544"/>
              <a:gd name="T59" fmla="*/ 95885 h 6760"/>
              <a:gd name="T60" fmla="*/ 8549450 w 15544"/>
              <a:gd name="T61" fmla="*/ 67945 h 6760"/>
              <a:gd name="T62" fmla="*/ 6428755 w 15544"/>
              <a:gd name="T63" fmla="*/ 3698240 h 6760"/>
              <a:gd name="T64" fmla="*/ 5584286 w 15544"/>
              <a:gd name="T65" fmla="*/ 3649345 h 6760"/>
              <a:gd name="T66" fmla="*/ 3427399 w 15544"/>
              <a:gd name="T67" fmla="*/ 3663950 h 6760"/>
              <a:gd name="T68" fmla="*/ 2646425 w 15544"/>
              <a:gd name="T69" fmla="*/ 3242945 h 6760"/>
              <a:gd name="T70" fmla="*/ 2651504 w 15544"/>
              <a:gd name="T71" fmla="*/ 3070860 h 6760"/>
              <a:gd name="T72" fmla="*/ 4875060 w 15544"/>
              <a:gd name="T73" fmla="*/ 2786380 h 6760"/>
              <a:gd name="T74" fmla="*/ 1864180 w 15544"/>
              <a:gd name="T75" fmla="*/ 889635 h 6760"/>
              <a:gd name="T76" fmla="*/ 3169614 w 15544"/>
              <a:gd name="T77" fmla="*/ 650875 h 6760"/>
              <a:gd name="T78" fmla="*/ 6715747 w 15544"/>
              <a:gd name="T79" fmla="*/ 601980 h 6760"/>
              <a:gd name="T80" fmla="*/ 3736615 w 15544"/>
              <a:gd name="T81" fmla="*/ 572770 h 6760"/>
              <a:gd name="T82" fmla="*/ 420964 w 15544"/>
              <a:gd name="T83" fmla="*/ 615315 h 6760"/>
              <a:gd name="T84" fmla="*/ 3115010 w 15544"/>
              <a:gd name="T85" fmla="*/ 513715 h 6760"/>
              <a:gd name="T86" fmla="*/ 69843 w 15544"/>
              <a:gd name="T87" fmla="*/ 480695 h 6760"/>
              <a:gd name="T88" fmla="*/ 2440705 w 15544"/>
              <a:gd name="T89" fmla="*/ 466090 h 6760"/>
              <a:gd name="T90" fmla="*/ 2909924 w 15544"/>
              <a:gd name="T91" fmla="*/ 488950 h 6760"/>
              <a:gd name="T92" fmla="*/ 4728389 w 15544"/>
              <a:gd name="T93" fmla="*/ 363220 h 6760"/>
              <a:gd name="T94" fmla="*/ 213974 w 15544"/>
              <a:gd name="T95" fmla="*/ 412750 h 6760"/>
              <a:gd name="T96" fmla="*/ 4014083 w 15544"/>
              <a:gd name="T97" fmla="*/ 349885 h 6760"/>
              <a:gd name="T98" fmla="*/ 333343 w 15544"/>
              <a:gd name="T99" fmla="*/ 318770 h 6760"/>
              <a:gd name="T100" fmla="*/ 830500 w 15544"/>
              <a:gd name="T101" fmla="*/ 381000 h 6760"/>
              <a:gd name="T102" fmla="*/ 747323 w 15544"/>
              <a:gd name="T103" fmla="*/ 486410 h 6760"/>
              <a:gd name="T104" fmla="*/ 5898581 w 15544"/>
              <a:gd name="T105" fmla="*/ 330835 h 6760"/>
              <a:gd name="T106" fmla="*/ 3494703 w 15544"/>
              <a:gd name="T107" fmla="*/ 304800 h 6760"/>
              <a:gd name="T108" fmla="*/ 2485785 w 15544"/>
              <a:gd name="T109" fmla="*/ 299085 h 6760"/>
              <a:gd name="T110" fmla="*/ 2353083 w 15544"/>
              <a:gd name="T111" fmla="*/ 274955 h 6760"/>
              <a:gd name="T112" fmla="*/ 1695286 w 15544"/>
              <a:gd name="T113" fmla="*/ 271145 h 6760"/>
              <a:gd name="T114" fmla="*/ 5246499 w 15544"/>
              <a:gd name="T115" fmla="*/ 236855 h 6760"/>
              <a:gd name="T116" fmla="*/ 3595023 w 15544"/>
              <a:gd name="T117" fmla="*/ 119380 h 6760"/>
              <a:gd name="T118" fmla="*/ 6156366 w 15544"/>
              <a:gd name="T119" fmla="*/ 90805 h 6760"/>
              <a:gd name="T120" fmla="*/ 2641980 w 15544"/>
              <a:gd name="T121" fmla="*/ 172720 h 6760"/>
              <a:gd name="T122" fmla="*/ 7002105 w 15544"/>
              <a:gd name="T123" fmla="*/ 92075 h 676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5544"/>
              <a:gd name="T187" fmla="*/ 0 h 6760"/>
              <a:gd name="T188" fmla="*/ 15544 w 15544"/>
              <a:gd name="T189" fmla="*/ 6760 h 676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5544" h="6760">
                <a:moveTo>
                  <a:pt x="9840" y="6617"/>
                </a:moveTo>
                <a:lnTo>
                  <a:pt x="9871" y="6642"/>
                </a:lnTo>
                <a:lnTo>
                  <a:pt x="9884" y="6617"/>
                </a:lnTo>
                <a:lnTo>
                  <a:pt x="9840" y="6617"/>
                </a:lnTo>
                <a:close/>
                <a:moveTo>
                  <a:pt x="7751" y="6579"/>
                </a:moveTo>
                <a:cubicBezTo>
                  <a:pt x="7736" y="6601"/>
                  <a:pt x="7717" y="6607"/>
                  <a:pt x="7703" y="6610"/>
                </a:cubicBezTo>
                <a:cubicBezTo>
                  <a:pt x="7693" y="6611"/>
                  <a:pt x="7682" y="6612"/>
                  <a:pt x="7674" y="6612"/>
                </a:cubicBezTo>
                <a:cubicBezTo>
                  <a:pt x="7666" y="6612"/>
                  <a:pt x="7654" y="6611"/>
                  <a:pt x="7646" y="6610"/>
                </a:cubicBezTo>
                <a:cubicBezTo>
                  <a:pt x="7649" y="6613"/>
                  <a:pt x="7653" y="6617"/>
                  <a:pt x="7653" y="6618"/>
                </a:cubicBezTo>
                <a:cubicBezTo>
                  <a:pt x="7677" y="6638"/>
                  <a:pt x="7710" y="6648"/>
                  <a:pt x="7735" y="6647"/>
                </a:cubicBezTo>
                <a:lnTo>
                  <a:pt x="7737" y="6647"/>
                </a:lnTo>
                <a:lnTo>
                  <a:pt x="7738" y="6647"/>
                </a:lnTo>
                <a:lnTo>
                  <a:pt x="7740" y="6647"/>
                </a:lnTo>
                <a:lnTo>
                  <a:pt x="7741" y="6647"/>
                </a:lnTo>
                <a:lnTo>
                  <a:pt x="7819" y="6612"/>
                </a:lnTo>
                <a:lnTo>
                  <a:pt x="7791" y="6598"/>
                </a:lnTo>
                <a:lnTo>
                  <a:pt x="7751" y="6579"/>
                </a:lnTo>
                <a:close/>
                <a:moveTo>
                  <a:pt x="7819" y="6612"/>
                </a:moveTo>
                <a:lnTo>
                  <a:pt x="7822" y="6613"/>
                </a:lnTo>
                <a:lnTo>
                  <a:pt x="7823" y="6610"/>
                </a:lnTo>
                <a:lnTo>
                  <a:pt x="7819" y="6612"/>
                </a:lnTo>
                <a:close/>
                <a:moveTo>
                  <a:pt x="7910" y="6525"/>
                </a:moveTo>
                <a:cubicBezTo>
                  <a:pt x="7906" y="6525"/>
                  <a:pt x="7899" y="6533"/>
                  <a:pt x="7896" y="6538"/>
                </a:cubicBezTo>
                <a:lnTo>
                  <a:pt x="7924" y="6538"/>
                </a:lnTo>
                <a:lnTo>
                  <a:pt x="7911" y="6525"/>
                </a:lnTo>
                <a:lnTo>
                  <a:pt x="7910" y="6525"/>
                </a:lnTo>
                <a:close/>
                <a:moveTo>
                  <a:pt x="7924" y="6538"/>
                </a:moveTo>
                <a:lnTo>
                  <a:pt x="7924" y="6540"/>
                </a:lnTo>
                <a:lnTo>
                  <a:pt x="7928" y="6538"/>
                </a:lnTo>
                <a:lnTo>
                  <a:pt x="7924" y="6538"/>
                </a:lnTo>
                <a:close/>
                <a:moveTo>
                  <a:pt x="6941" y="6511"/>
                </a:moveTo>
                <a:lnTo>
                  <a:pt x="6940" y="6512"/>
                </a:lnTo>
                <a:lnTo>
                  <a:pt x="6938" y="6513"/>
                </a:lnTo>
                <a:lnTo>
                  <a:pt x="6938" y="6514"/>
                </a:lnTo>
                <a:lnTo>
                  <a:pt x="6937" y="6514"/>
                </a:lnTo>
                <a:lnTo>
                  <a:pt x="6936" y="6514"/>
                </a:lnTo>
                <a:lnTo>
                  <a:pt x="6935" y="6513"/>
                </a:lnTo>
                <a:lnTo>
                  <a:pt x="6934" y="6513"/>
                </a:lnTo>
                <a:lnTo>
                  <a:pt x="6933" y="6513"/>
                </a:lnTo>
                <a:lnTo>
                  <a:pt x="6932" y="6514"/>
                </a:lnTo>
                <a:lnTo>
                  <a:pt x="6931" y="6514"/>
                </a:lnTo>
                <a:cubicBezTo>
                  <a:pt x="6926" y="6519"/>
                  <a:pt x="6924" y="6524"/>
                  <a:pt x="6924" y="6527"/>
                </a:cubicBezTo>
                <a:cubicBezTo>
                  <a:pt x="6923" y="6533"/>
                  <a:pt x="6930" y="6539"/>
                  <a:pt x="6935" y="6538"/>
                </a:cubicBezTo>
                <a:lnTo>
                  <a:pt x="6935" y="6540"/>
                </a:lnTo>
                <a:cubicBezTo>
                  <a:pt x="6940" y="6531"/>
                  <a:pt x="6941" y="6519"/>
                  <a:pt x="6941" y="6511"/>
                </a:cubicBezTo>
                <a:close/>
                <a:moveTo>
                  <a:pt x="8035" y="6441"/>
                </a:moveTo>
                <a:lnTo>
                  <a:pt x="8314" y="6441"/>
                </a:lnTo>
                <a:cubicBezTo>
                  <a:pt x="8297" y="6446"/>
                  <a:pt x="8274" y="6455"/>
                  <a:pt x="8261" y="6460"/>
                </a:cubicBezTo>
                <a:cubicBezTo>
                  <a:pt x="8221" y="6474"/>
                  <a:pt x="8176" y="6489"/>
                  <a:pt x="8141" y="6488"/>
                </a:cubicBezTo>
                <a:cubicBezTo>
                  <a:pt x="8107" y="6490"/>
                  <a:pt x="8066" y="6473"/>
                  <a:pt x="8035" y="6441"/>
                </a:cubicBezTo>
                <a:close/>
                <a:moveTo>
                  <a:pt x="9333" y="6429"/>
                </a:moveTo>
                <a:cubicBezTo>
                  <a:pt x="9334" y="6433"/>
                  <a:pt x="9338" y="6436"/>
                  <a:pt x="9339" y="6437"/>
                </a:cubicBezTo>
                <a:cubicBezTo>
                  <a:pt x="9353" y="6455"/>
                  <a:pt x="9377" y="6459"/>
                  <a:pt x="9395" y="6459"/>
                </a:cubicBezTo>
                <a:cubicBezTo>
                  <a:pt x="9402" y="6459"/>
                  <a:pt x="9414" y="6458"/>
                  <a:pt x="9419" y="6458"/>
                </a:cubicBezTo>
                <a:cubicBezTo>
                  <a:pt x="9427" y="6457"/>
                  <a:pt x="9438" y="6457"/>
                  <a:pt x="9442" y="6457"/>
                </a:cubicBezTo>
                <a:lnTo>
                  <a:pt x="9474" y="6457"/>
                </a:lnTo>
                <a:cubicBezTo>
                  <a:pt x="9513" y="6452"/>
                  <a:pt x="9573" y="6450"/>
                  <a:pt x="9597" y="6450"/>
                </a:cubicBezTo>
                <a:cubicBezTo>
                  <a:pt x="9658" y="6450"/>
                  <a:pt x="9742" y="6455"/>
                  <a:pt x="9787" y="6458"/>
                </a:cubicBezTo>
                <a:cubicBezTo>
                  <a:pt x="9845" y="6462"/>
                  <a:pt x="9926" y="6466"/>
                  <a:pt x="9968" y="6466"/>
                </a:cubicBezTo>
                <a:cubicBezTo>
                  <a:pt x="10002" y="6466"/>
                  <a:pt x="10055" y="6464"/>
                  <a:pt x="10074" y="6461"/>
                </a:cubicBezTo>
                <a:lnTo>
                  <a:pt x="10210" y="6461"/>
                </a:lnTo>
                <a:lnTo>
                  <a:pt x="10211" y="6462"/>
                </a:lnTo>
                <a:lnTo>
                  <a:pt x="10213" y="6462"/>
                </a:lnTo>
                <a:lnTo>
                  <a:pt x="10214" y="6462"/>
                </a:lnTo>
                <a:lnTo>
                  <a:pt x="10091" y="6575"/>
                </a:lnTo>
                <a:lnTo>
                  <a:pt x="9800" y="6727"/>
                </a:lnTo>
                <a:lnTo>
                  <a:pt x="9786" y="6727"/>
                </a:lnTo>
                <a:cubicBezTo>
                  <a:pt x="9766" y="6728"/>
                  <a:pt x="9736" y="6728"/>
                  <a:pt x="9723" y="6728"/>
                </a:cubicBezTo>
                <a:cubicBezTo>
                  <a:pt x="9657" y="6728"/>
                  <a:pt x="9581" y="6725"/>
                  <a:pt x="9522" y="6721"/>
                </a:cubicBezTo>
                <a:lnTo>
                  <a:pt x="9506" y="6714"/>
                </a:lnTo>
                <a:lnTo>
                  <a:pt x="9495" y="6714"/>
                </a:lnTo>
                <a:cubicBezTo>
                  <a:pt x="9489" y="6713"/>
                  <a:pt x="9479" y="6713"/>
                  <a:pt x="9476" y="6713"/>
                </a:cubicBezTo>
                <a:cubicBezTo>
                  <a:pt x="9449" y="6712"/>
                  <a:pt x="9419" y="6726"/>
                  <a:pt x="9397" y="6735"/>
                </a:cubicBezTo>
                <a:cubicBezTo>
                  <a:pt x="9384" y="6741"/>
                  <a:pt x="9366" y="6748"/>
                  <a:pt x="9356" y="6751"/>
                </a:cubicBezTo>
                <a:lnTo>
                  <a:pt x="9357" y="6750"/>
                </a:lnTo>
                <a:lnTo>
                  <a:pt x="9357" y="6749"/>
                </a:lnTo>
                <a:lnTo>
                  <a:pt x="9357" y="6747"/>
                </a:lnTo>
                <a:lnTo>
                  <a:pt x="9356" y="6746"/>
                </a:lnTo>
                <a:lnTo>
                  <a:pt x="9356" y="6727"/>
                </a:lnTo>
                <a:cubicBezTo>
                  <a:pt x="9271" y="6658"/>
                  <a:pt x="9332" y="6716"/>
                  <a:pt x="9306" y="6697"/>
                </a:cubicBezTo>
                <a:cubicBezTo>
                  <a:pt x="9287" y="6696"/>
                  <a:pt x="9266" y="6702"/>
                  <a:pt x="9251" y="6710"/>
                </a:cubicBezTo>
                <a:lnTo>
                  <a:pt x="9214" y="6726"/>
                </a:lnTo>
                <a:lnTo>
                  <a:pt x="9205" y="6726"/>
                </a:lnTo>
                <a:lnTo>
                  <a:pt x="9083" y="6731"/>
                </a:lnTo>
                <a:lnTo>
                  <a:pt x="9073" y="6731"/>
                </a:lnTo>
                <a:cubicBezTo>
                  <a:pt x="9062" y="6727"/>
                  <a:pt x="9050" y="6725"/>
                  <a:pt x="9041" y="6726"/>
                </a:cubicBezTo>
                <a:cubicBezTo>
                  <a:pt x="9028" y="6706"/>
                  <a:pt x="9001" y="6694"/>
                  <a:pt x="8979" y="6694"/>
                </a:cubicBezTo>
                <a:cubicBezTo>
                  <a:pt x="8976" y="6694"/>
                  <a:pt x="8970" y="6695"/>
                  <a:pt x="8968" y="6695"/>
                </a:cubicBezTo>
                <a:cubicBezTo>
                  <a:pt x="8966" y="6695"/>
                  <a:pt x="8963" y="6695"/>
                  <a:pt x="8962" y="6695"/>
                </a:cubicBezTo>
                <a:cubicBezTo>
                  <a:pt x="8952" y="6696"/>
                  <a:pt x="8938" y="6693"/>
                  <a:pt x="8930" y="6690"/>
                </a:cubicBezTo>
                <a:cubicBezTo>
                  <a:pt x="8906" y="6681"/>
                  <a:pt x="8890" y="6654"/>
                  <a:pt x="8890" y="6631"/>
                </a:cubicBezTo>
                <a:lnTo>
                  <a:pt x="8791" y="6631"/>
                </a:lnTo>
                <a:cubicBezTo>
                  <a:pt x="8819" y="6675"/>
                  <a:pt x="8803" y="6649"/>
                  <a:pt x="8813" y="6664"/>
                </a:cubicBezTo>
                <a:cubicBezTo>
                  <a:pt x="8820" y="6674"/>
                  <a:pt x="8828" y="6687"/>
                  <a:pt x="8832" y="6695"/>
                </a:cubicBezTo>
                <a:lnTo>
                  <a:pt x="8856" y="6730"/>
                </a:lnTo>
                <a:lnTo>
                  <a:pt x="8838" y="6730"/>
                </a:lnTo>
                <a:lnTo>
                  <a:pt x="8757" y="6735"/>
                </a:lnTo>
                <a:lnTo>
                  <a:pt x="8757" y="6725"/>
                </a:lnTo>
                <a:lnTo>
                  <a:pt x="8729" y="6725"/>
                </a:lnTo>
                <a:lnTo>
                  <a:pt x="8729" y="6735"/>
                </a:lnTo>
                <a:lnTo>
                  <a:pt x="8729" y="6736"/>
                </a:lnTo>
                <a:lnTo>
                  <a:pt x="8729" y="6737"/>
                </a:lnTo>
                <a:lnTo>
                  <a:pt x="8729" y="6738"/>
                </a:lnTo>
                <a:lnTo>
                  <a:pt x="8729" y="6739"/>
                </a:lnTo>
                <a:lnTo>
                  <a:pt x="8729" y="6740"/>
                </a:lnTo>
                <a:lnTo>
                  <a:pt x="8729" y="6741"/>
                </a:lnTo>
                <a:lnTo>
                  <a:pt x="8729" y="6742"/>
                </a:lnTo>
                <a:lnTo>
                  <a:pt x="8729" y="6743"/>
                </a:lnTo>
                <a:lnTo>
                  <a:pt x="8729" y="6744"/>
                </a:lnTo>
                <a:lnTo>
                  <a:pt x="8729" y="6753"/>
                </a:lnTo>
                <a:lnTo>
                  <a:pt x="8729" y="6754"/>
                </a:lnTo>
                <a:lnTo>
                  <a:pt x="8729" y="6756"/>
                </a:lnTo>
                <a:lnTo>
                  <a:pt x="8729" y="6757"/>
                </a:lnTo>
                <a:lnTo>
                  <a:pt x="8729" y="6760"/>
                </a:lnTo>
                <a:cubicBezTo>
                  <a:pt x="8700" y="6754"/>
                  <a:pt x="8658" y="6753"/>
                  <a:pt x="8638" y="6753"/>
                </a:cubicBezTo>
                <a:cubicBezTo>
                  <a:pt x="8620" y="6753"/>
                  <a:pt x="8591" y="6753"/>
                  <a:pt x="8582" y="6754"/>
                </a:cubicBezTo>
                <a:cubicBezTo>
                  <a:pt x="8563" y="6754"/>
                  <a:pt x="8534" y="6755"/>
                  <a:pt x="8525" y="6755"/>
                </a:cubicBezTo>
                <a:cubicBezTo>
                  <a:pt x="8476" y="6756"/>
                  <a:pt x="8413" y="6747"/>
                  <a:pt x="8375" y="6729"/>
                </a:cubicBezTo>
                <a:cubicBezTo>
                  <a:pt x="8365" y="6710"/>
                  <a:pt x="8351" y="6700"/>
                  <a:pt x="8340" y="6700"/>
                </a:cubicBezTo>
                <a:cubicBezTo>
                  <a:pt x="8329" y="6699"/>
                  <a:pt x="8315" y="6710"/>
                  <a:pt x="8306" y="6723"/>
                </a:cubicBezTo>
                <a:cubicBezTo>
                  <a:pt x="8296" y="6726"/>
                  <a:pt x="8284" y="6729"/>
                  <a:pt x="8275" y="6729"/>
                </a:cubicBezTo>
                <a:lnTo>
                  <a:pt x="8231" y="6724"/>
                </a:lnTo>
                <a:cubicBezTo>
                  <a:pt x="8214" y="6723"/>
                  <a:pt x="8195" y="6720"/>
                  <a:pt x="8181" y="6716"/>
                </a:cubicBezTo>
                <a:cubicBezTo>
                  <a:pt x="8165" y="6713"/>
                  <a:pt x="8155" y="6696"/>
                  <a:pt x="8156" y="6684"/>
                </a:cubicBezTo>
                <a:cubicBezTo>
                  <a:pt x="8156" y="6682"/>
                  <a:pt x="8157" y="6677"/>
                  <a:pt x="8157" y="6677"/>
                </a:cubicBezTo>
                <a:cubicBezTo>
                  <a:pt x="8157" y="6661"/>
                  <a:pt x="8177" y="6658"/>
                  <a:pt x="8193" y="6659"/>
                </a:cubicBezTo>
                <a:cubicBezTo>
                  <a:pt x="8200" y="6658"/>
                  <a:pt x="8211" y="6659"/>
                  <a:pt x="8216" y="6659"/>
                </a:cubicBezTo>
                <a:cubicBezTo>
                  <a:pt x="8222" y="6660"/>
                  <a:pt x="8230" y="6660"/>
                  <a:pt x="8233" y="6660"/>
                </a:cubicBezTo>
                <a:cubicBezTo>
                  <a:pt x="8240" y="6659"/>
                  <a:pt x="8250" y="6659"/>
                  <a:pt x="8254" y="6659"/>
                </a:cubicBezTo>
                <a:cubicBezTo>
                  <a:pt x="8260" y="6659"/>
                  <a:pt x="8272" y="6659"/>
                  <a:pt x="8275" y="6659"/>
                </a:cubicBezTo>
                <a:cubicBezTo>
                  <a:pt x="8281" y="6660"/>
                  <a:pt x="8292" y="6660"/>
                  <a:pt x="8294" y="6660"/>
                </a:cubicBezTo>
                <a:cubicBezTo>
                  <a:pt x="8324" y="6661"/>
                  <a:pt x="8358" y="6652"/>
                  <a:pt x="8375" y="6626"/>
                </a:cubicBezTo>
                <a:lnTo>
                  <a:pt x="8221" y="6626"/>
                </a:lnTo>
                <a:cubicBezTo>
                  <a:pt x="8215" y="6627"/>
                  <a:pt x="8205" y="6628"/>
                  <a:pt x="8203" y="6627"/>
                </a:cubicBezTo>
                <a:cubicBezTo>
                  <a:pt x="8157" y="6629"/>
                  <a:pt x="8110" y="6597"/>
                  <a:pt x="8094" y="6559"/>
                </a:cubicBezTo>
                <a:lnTo>
                  <a:pt x="8127" y="6559"/>
                </a:lnTo>
                <a:cubicBezTo>
                  <a:pt x="8150" y="6561"/>
                  <a:pt x="8184" y="6563"/>
                  <a:pt x="8198" y="6562"/>
                </a:cubicBezTo>
                <a:cubicBezTo>
                  <a:pt x="8280" y="6564"/>
                  <a:pt x="8375" y="6548"/>
                  <a:pt x="8445" y="6525"/>
                </a:cubicBezTo>
                <a:lnTo>
                  <a:pt x="8445" y="6497"/>
                </a:lnTo>
                <a:lnTo>
                  <a:pt x="8444" y="6497"/>
                </a:lnTo>
                <a:lnTo>
                  <a:pt x="8442" y="6497"/>
                </a:lnTo>
                <a:cubicBezTo>
                  <a:pt x="8416" y="6497"/>
                  <a:pt x="8393" y="6482"/>
                  <a:pt x="8384" y="6462"/>
                </a:cubicBezTo>
                <a:lnTo>
                  <a:pt x="8662" y="6462"/>
                </a:lnTo>
                <a:cubicBezTo>
                  <a:pt x="8679" y="6438"/>
                  <a:pt x="8706" y="6432"/>
                  <a:pt x="8723" y="6432"/>
                </a:cubicBezTo>
                <a:cubicBezTo>
                  <a:pt x="8737" y="6432"/>
                  <a:pt x="8758" y="6436"/>
                  <a:pt x="8767" y="6437"/>
                </a:cubicBezTo>
                <a:cubicBezTo>
                  <a:pt x="8780" y="6439"/>
                  <a:pt x="8798" y="6441"/>
                  <a:pt x="8806" y="6441"/>
                </a:cubicBezTo>
                <a:cubicBezTo>
                  <a:pt x="8817" y="6442"/>
                  <a:pt x="8833" y="6437"/>
                  <a:pt x="8839" y="6434"/>
                </a:cubicBezTo>
                <a:lnTo>
                  <a:pt x="8941" y="6434"/>
                </a:lnTo>
                <a:cubicBezTo>
                  <a:pt x="8955" y="6453"/>
                  <a:pt x="8981" y="6464"/>
                  <a:pt x="9002" y="6463"/>
                </a:cubicBezTo>
                <a:cubicBezTo>
                  <a:pt x="9006" y="6464"/>
                  <a:pt x="9013" y="6463"/>
                  <a:pt x="9015" y="6462"/>
                </a:cubicBezTo>
                <a:lnTo>
                  <a:pt x="9055" y="6469"/>
                </a:lnTo>
                <a:cubicBezTo>
                  <a:pt x="9070" y="6464"/>
                  <a:pt x="9089" y="6461"/>
                  <a:pt x="9101" y="6461"/>
                </a:cubicBezTo>
                <a:cubicBezTo>
                  <a:pt x="9117" y="6461"/>
                  <a:pt x="9136" y="6465"/>
                  <a:pt x="9150" y="6469"/>
                </a:cubicBezTo>
                <a:lnTo>
                  <a:pt x="9224" y="6469"/>
                </a:lnTo>
                <a:lnTo>
                  <a:pt x="9237" y="6462"/>
                </a:lnTo>
                <a:lnTo>
                  <a:pt x="9333" y="6429"/>
                </a:lnTo>
                <a:close/>
                <a:moveTo>
                  <a:pt x="7683" y="6341"/>
                </a:moveTo>
                <a:lnTo>
                  <a:pt x="7704" y="6341"/>
                </a:lnTo>
                <a:cubicBezTo>
                  <a:pt x="7724" y="6343"/>
                  <a:pt x="7743" y="6361"/>
                  <a:pt x="7755" y="6373"/>
                </a:cubicBezTo>
                <a:cubicBezTo>
                  <a:pt x="7771" y="6390"/>
                  <a:pt x="7793" y="6406"/>
                  <a:pt x="7814" y="6405"/>
                </a:cubicBezTo>
                <a:lnTo>
                  <a:pt x="7816" y="6405"/>
                </a:lnTo>
                <a:lnTo>
                  <a:pt x="7818" y="6405"/>
                </a:lnTo>
                <a:lnTo>
                  <a:pt x="7821" y="6405"/>
                </a:lnTo>
                <a:lnTo>
                  <a:pt x="7823" y="6405"/>
                </a:lnTo>
                <a:cubicBezTo>
                  <a:pt x="7829" y="6405"/>
                  <a:pt x="7836" y="6405"/>
                  <a:pt x="7839" y="6405"/>
                </a:cubicBezTo>
                <a:lnTo>
                  <a:pt x="7840" y="6405"/>
                </a:lnTo>
                <a:cubicBezTo>
                  <a:pt x="7845" y="6405"/>
                  <a:pt x="7852" y="6405"/>
                  <a:pt x="7856" y="6405"/>
                </a:cubicBezTo>
                <a:lnTo>
                  <a:pt x="7887" y="6410"/>
                </a:lnTo>
                <a:lnTo>
                  <a:pt x="7893" y="6410"/>
                </a:lnTo>
                <a:lnTo>
                  <a:pt x="7893" y="6413"/>
                </a:lnTo>
                <a:lnTo>
                  <a:pt x="7893" y="6416"/>
                </a:lnTo>
                <a:cubicBezTo>
                  <a:pt x="7892" y="6440"/>
                  <a:pt x="7914" y="6461"/>
                  <a:pt x="7929" y="6475"/>
                </a:cubicBezTo>
                <a:cubicBezTo>
                  <a:pt x="7947" y="6491"/>
                  <a:pt x="7965" y="6513"/>
                  <a:pt x="7964" y="6534"/>
                </a:cubicBezTo>
                <a:lnTo>
                  <a:pt x="7964" y="6537"/>
                </a:lnTo>
                <a:lnTo>
                  <a:pt x="7964" y="6540"/>
                </a:lnTo>
                <a:lnTo>
                  <a:pt x="7964" y="6542"/>
                </a:lnTo>
                <a:lnTo>
                  <a:pt x="8031" y="6542"/>
                </a:lnTo>
                <a:lnTo>
                  <a:pt x="8031" y="6544"/>
                </a:lnTo>
                <a:lnTo>
                  <a:pt x="8031" y="6545"/>
                </a:lnTo>
                <a:lnTo>
                  <a:pt x="8031" y="6546"/>
                </a:lnTo>
                <a:lnTo>
                  <a:pt x="8031" y="6547"/>
                </a:lnTo>
                <a:lnTo>
                  <a:pt x="8031" y="6550"/>
                </a:lnTo>
                <a:lnTo>
                  <a:pt x="8031" y="6551"/>
                </a:lnTo>
                <a:lnTo>
                  <a:pt x="8031" y="6552"/>
                </a:lnTo>
                <a:lnTo>
                  <a:pt x="8031" y="6554"/>
                </a:lnTo>
                <a:cubicBezTo>
                  <a:pt x="8030" y="6583"/>
                  <a:pt x="8004" y="6605"/>
                  <a:pt x="7977" y="6604"/>
                </a:cubicBezTo>
                <a:lnTo>
                  <a:pt x="7975" y="6604"/>
                </a:lnTo>
                <a:lnTo>
                  <a:pt x="7974" y="6604"/>
                </a:lnTo>
                <a:lnTo>
                  <a:pt x="7860" y="6611"/>
                </a:lnTo>
                <a:cubicBezTo>
                  <a:pt x="7887" y="6668"/>
                  <a:pt x="7923" y="6649"/>
                  <a:pt x="7955" y="6656"/>
                </a:cubicBezTo>
                <a:cubicBezTo>
                  <a:pt x="7986" y="6655"/>
                  <a:pt x="8029" y="6661"/>
                  <a:pt x="8055" y="6683"/>
                </a:cubicBezTo>
                <a:lnTo>
                  <a:pt x="8051" y="6683"/>
                </a:lnTo>
                <a:lnTo>
                  <a:pt x="8047" y="6683"/>
                </a:lnTo>
                <a:cubicBezTo>
                  <a:pt x="7974" y="6682"/>
                  <a:pt x="7891" y="6695"/>
                  <a:pt x="7826" y="6714"/>
                </a:cubicBezTo>
                <a:cubicBezTo>
                  <a:pt x="7804" y="6718"/>
                  <a:pt x="7776" y="6721"/>
                  <a:pt x="7752" y="6722"/>
                </a:cubicBezTo>
                <a:cubicBezTo>
                  <a:pt x="7727" y="6719"/>
                  <a:pt x="7693" y="6717"/>
                  <a:pt x="7674" y="6717"/>
                </a:cubicBezTo>
                <a:cubicBezTo>
                  <a:pt x="7622" y="6716"/>
                  <a:pt x="7554" y="6725"/>
                  <a:pt x="7513" y="6736"/>
                </a:cubicBezTo>
                <a:cubicBezTo>
                  <a:pt x="7500" y="6739"/>
                  <a:pt x="7483" y="6741"/>
                  <a:pt x="7472" y="6741"/>
                </a:cubicBezTo>
                <a:cubicBezTo>
                  <a:pt x="7458" y="6741"/>
                  <a:pt x="7441" y="6738"/>
                  <a:pt x="7430" y="6735"/>
                </a:cubicBezTo>
                <a:cubicBezTo>
                  <a:pt x="7404" y="6729"/>
                  <a:pt x="7377" y="6713"/>
                  <a:pt x="7358" y="6694"/>
                </a:cubicBezTo>
                <a:cubicBezTo>
                  <a:pt x="7350" y="6696"/>
                  <a:pt x="7337" y="6701"/>
                  <a:pt x="7331" y="6703"/>
                </a:cubicBezTo>
                <a:cubicBezTo>
                  <a:pt x="7320" y="6709"/>
                  <a:pt x="7304" y="6714"/>
                  <a:pt x="7295" y="6713"/>
                </a:cubicBezTo>
                <a:cubicBezTo>
                  <a:pt x="7283" y="6715"/>
                  <a:pt x="7267" y="6706"/>
                  <a:pt x="7257" y="6694"/>
                </a:cubicBezTo>
                <a:lnTo>
                  <a:pt x="7191" y="6721"/>
                </a:lnTo>
                <a:cubicBezTo>
                  <a:pt x="7141" y="6709"/>
                  <a:pt x="7081" y="6704"/>
                  <a:pt x="7038" y="6704"/>
                </a:cubicBezTo>
                <a:cubicBezTo>
                  <a:pt x="6999" y="6703"/>
                  <a:pt x="6949" y="6708"/>
                  <a:pt x="6917" y="6714"/>
                </a:cubicBezTo>
                <a:cubicBezTo>
                  <a:pt x="6897" y="6718"/>
                  <a:pt x="6865" y="6719"/>
                  <a:pt x="6854" y="6719"/>
                </a:cubicBezTo>
                <a:cubicBezTo>
                  <a:pt x="6816" y="6719"/>
                  <a:pt x="6763" y="6713"/>
                  <a:pt x="6735" y="6709"/>
                </a:cubicBezTo>
                <a:cubicBezTo>
                  <a:pt x="6699" y="6705"/>
                  <a:pt x="6648" y="6700"/>
                  <a:pt x="6622" y="6701"/>
                </a:cubicBezTo>
                <a:cubicBezTo>
                  <a:pt x="6590" y="6700"/>
                  <a:pt x="6544" y="6707"/>
                  <a:pt x="6522" y="6714"/>
                </a:cubicBezTo>
                <a:cubicBezTo>
                  <a:pt x="6523" y="6707"/>
                  <a:pt x="6523" y="6697"/>
                  <a:pt x="6523" y="6692"/>
                </a:cubicBezTo>
                <a:lnTo>
                  <a:pt x="6523" y="6691"/>
                </a:lnTo>
                <a:cubicBezTo>
                  <a:pt x="6523" y="6683"/>
                  <a:pt x="6523" y="6674"/>
                  <a:pt x="6522" y="6668"/>
                </a:cubicBezTo>
                <a:cubicBezTo>
                  <a:pt x="6450" y="6614"/>
                  <a:pt x="6604" y="6639"/>
                  <a:pt x="6355" y="6579"/>
                </a:cubicBezTo>
                <a:cubicBezTo>
                  <a:pt x="6250" y="6646"/>
                  <a:pt x="6316" y="6595"/>
                  <a:pt x="6278" y="6613"/>
                </a:cubicBezTo>
                <a:cubicBezTo>
                  <a:pt x="6273" y="6613"/>
                  <a:pt x="6265" y="6612"/>
                  <a:pt x="6261" y="6611"/>
                </a:cubicBezTo>
                <a:lnTo>
                  <a:pt x="5907" y="6611"/>
                </a:lnTo>
                <a:lnTo>
                  <a:pt x="5762" y="6523"/>
                </a:lnTo>
                <a:lnTo>
                  <a:pt x="5763" y="6523"/>
                </a:lnTo>
                <a:cubicBezTo>
                  <a:pt x="5767" y="6521"/>
                  <a:pt x="5774" y="6518"/>
                  <a:pt x="5777" y="6517"/>
                </a:cubicBezTo>
                <a:cubicBezTo>
                  <a:pt x="5782" y="6515"/>
                  <a:pt x="5788" y="6512"/>
                  <a:pt x="5790" y="6511"/>
                </a:cubicBezTo>
                <a:lnTo>
                  <a:pt x="5790" y="6512"/>
                </a:lnTo>
                <a:lnTo>
                  <a:pt x="5789" y="6513"/>
                </a:lnTo>
                <a:lnTo>
                  <a:pt x="5789" y="6514"/>
                </a:lnTo>
                <a:lnTo>
                  <a:pt x="5789" y="6515"/>
                </a:lnTo>
                <a:lnTo>
                  <a:pt x="5789" y="6517"/>
                </a:lnTo>
                <a:cubicBezTo>
                  <a:pt x="5794" y="6539"/>
                  <a:pt x="5819" y="6558"/>
                  <a:pt x="5837" y="6555"/>
                </a:cubicBezTo>
                <a:cubicBezTo>
                  <a:pt x="5851" y="6556"/>
                  <a:pt x="5872" y="6547"/>
                  <a:pt x="5885" y="6538"/>
                </a:cubicBezTo>
                <a:lnTo>
                  <a:pt x="5989" y="6538"/>
                </a:lnTo>
                <a:lnTo>
                  <a:pt x="5995" y="6532"/>
                </a:lnTo>
                <a:cubicBezTo>
                  <a:pt x="6033" y="6540"/>
                  <a:pt x="6082" y="6543"/>
                  <a:pt x="6115" y="6543"/>
                </a:cubicBezTo>
                <a:lnTo>
                  <a:pt x="6119" y="6543"/>
                </a:lnTo>
                <a:cubicBezTo>
                  <a:pt x="6158" y="6544"/>
                  <a:pt x="6206" y="6538"/>
                  <a:pt x="6239" y="6532"/>
                </a:cubicBezTo>
                <a:cubicBezTo>
                  <a:pt x="6248" y="6527"/>
                  <a:pt x="6262" y="6525"/>
                  <a:pt x="6269" y="6526"/>
                </a:cubicBezTo>
                <a:cubicBezTo>
                  <a:pt x="6293" y="6525"/>
                  <a:pt x="6319" y="6539"/>
                  <a:pt x="6329" y="6558"/>
                </a:cubicBezTo>
                <a:lnTo>
                  <a:pt x="6349" y="6570"/>
                </a:lnTo>
                <a:lnTo>
                  <a:pt x="6349" y="6546"/>
                </a:lnTo>
                <a:cubicBezTo>
                  <a:pt x="6404" y="6552"/>
                  <a:pt x="6472" y="6555"/>
                  <a:pt x="6518" y="6555"/>
                </a:cubicBezTo>
                <a:cubicBezTo>
                  <a:pt x="6625" y="6557"/>
                  <a:pt x="6763" y="6541"/>
                  <a:pt x="6743" y="6509"/>
                </a:cubicBezTo>
                <a:cubicBezTo>
                  <a:pt x="6744" y="6492"/>
                  <a:pt x="6720" y="6467"/>
                  <a:pt x="6701" y="6449"/>
                </a:cubicBezTo>
                <a:cubicBezTo>
                  <a:pt x="6721" y="6446"/>
                  <a:pt x="6750" y="6445"/>
                  <a:pt x="6764" y="6445"/>
                </a:cubicBezTo>
                <a:cubicBezTo>
                  <a:pt x="6824" y="6444"/>
                  <a:pt x="6894" y="6459"/>
                  <a:pt x="6944" y="6479"/>
                </a:cubicBezTo>
                <a:lnTo>
                  <a:pt x="6951" y="6472"/>
                </a:lnTo>
                <a:cubicBezTo>
                  <a:pt x="6964" y="6449"/>
                  <a:pt x="6993" y="6446"/>
                  <a:pt x="7016" y="6446"/>
                </a:cubicBezTo>
                <a:cubicBezTo>
                  <a:pt x="7021" y="6446"/>
                  <a:pt x="7029" y="6446"/>
                  <a:pt x="7031" y="6446"/>
                </a:cubicBezTo>
                <a:cubicBezTo>
                  <a:pt x="7037" y="6446"/>
                  <a:pt x="7045" y="6446"/>
                  <a:pt x="7047" y="6446"/>
                </a:cubicBezTo>
                <a:cubicBezTo>
                  <a:pt x="7053" y="6445"/>
                  <a:pt x="7061" y="6445"/>
                  <a:pt x="7064" y="6445"/>
                </a:cubicBezTo>
                <a:cubicBezTo>
                  <a:pt x="7070" y="6445"/>
                  <a:pt x="7078" y="6446"/>
                  <a:pt x="7081" y="6446"/>
                </a:cubicBezTo>
                <a:lnTo>
                  <a:pt x="7330" y="6446"/>
                </a:lnTo>
                <a:cubicBezTo>
                  <a:pt x="7368" y="6441"/>
                  <a:pt x="7417" y="6439"/>
                  <a:pt x="7450" y="6439"/>
                </a:cubicBezTo>
                <a:cubicBezTo>
                  <a:pt x="7490" y="6439"/>
                  <a:pt x="7539" y="6442"/>
                  <a:pt x="7572" y="6446"/>
                </a:cubicBezTo>
                <a:cubicBezTo>
                  <a:pt x="7584" y="6436"/>
                  <a:pt x="7611" y="6432"/>
                  <a:pt x="7625" y="6430"/>
                </a:cubicBezTo>
                <a:cubicBezTo>
                  <a:pt x="7660" y="6426"/>
                  <a:pt x="7694" y="6413"/>
                  <a:pt x="7691" y="6379"/>
                </a:cubicBezTo>
                <a:cubicBezTo>
                  <a:pt x="7692" y="6370"/>
                  <a:pt x="7686" y="6348"/>
                  <a:pt x="7683" y="6341"/>
                </a:cubicBezTo>
                <a:close/>
                <a:moveTo>
                  <a:pt x="7652" y="6305"/>
                </a:moveTo>
                <a:lnTo>
                  <a:pt x="7683" y="6305"/>
                </a:lnTo>
                <a:lnTo>
                  <a:pt x="7683" y="6307"/>
                </a:lnTo>
                <a:lnTo>
                  <a:pt x="7683" y="6308"/>
                </a:lnTo>
                <a:lnTo>
                  <a:pt x="7683" y="6336"/>
                </a:lnTo>
                <a:lnTo>
                  <a:pt x="7652" y="6305"/>
                </a:lnTo>
                <a:close/>
                <a:moveTo>
                  <a:pt x="6748" y="5768"/>
                </a:moveTo>
                <a:lnTo>
                  <a:pt x="6750" y="5768"/>
                </a:lnTo>
                <a:lnTo>
                  <a:pt x="6752" y="5768"/>
                </a:lnTo>
                <a:cubicBezTo>
                  <a:pt x="6793" y="5768"/>
                  <a:pt x="6836" y="5781"/>
                  <a:pt x="6867" y="5800"/>
                </a:cubicBezTo>
                <a:lnTo>
                  <a:pt x="6732" y="5806"/>
                </a:lnTo>
                <a:lnTo>
                  <a:pt x="6684" y="5806"/>
                </a:lnTo>
                <a:lnTo>
                  <a:pt x="6684" y="5810"/>
                </a:lnTo>
                <a:lnTo>
                  <a:pt x="6659" y="5810"/>
                </a:lnTo>
                <a:lnTo>
                  <a:pt x="6626" y="5803"/>
                </a:lnTo>
                <a:lnTo>
                  <a:pt x="6653" y="5790"/>
                </a:lnTo>
                <a:lnTo>
                  <a:pt x="6654" y="5789"/>
                </a:lnTo>
                <a:cubicBezTo>
                  <a:pt x="6683" y="5775"/>
                  <a:pt x="6718" y="5768"/>
                  <a:pt x="6748" y="5768"/>
                </a:cubicBezTo>
                <a:close/>
                <a:moveTo>
                  <a:pt x="10654" y="5747"/>
                </a:moveTo>
                <a:cubicBezTo>
                  <a:pt x="10649" y="5747"/>
                  <a:pt x="10641" y="5748"/>
                  <a:pt x="10637" y="5748"/>
                </a:cubicBezTo>
                <a:cubicBezTo>
                  <a:pt x="10631" y="5749"/>
                  <a:pt x="10622" y="5749"/>
                  <a:pt x="10617" y="5749"/>
                </a:cubicBezTo>
                <a:lnTo>
                  <a:pt x="10617" y="5776"/>
                </a:lnTo>
                <a:lnTo>
                  <a:pt x="10648" y="5764"/>
                </a:lnTo>
                <a:cubicBezTo>
                  <a:pt x="10656" y="5765"/>
                  <a:pt x="10668" y="5767"/>
                  <a:pt x="10673" y="5768"/>
                </a:cubicBezTo>
                <a:cubicBezTo>
                  <a:pt x="10680" y="5769"/>
                  <a:pt x="10688" y="5770"/>
                  <a:pt x="10691" y="5770"/>
                </a:cubicBezTo>
                <a:cubicBezTo>
                  <a:pt x="10694" y="5770"/>
                  <a:pt x="10697" y="5769"/>
                  <a:pt x="10698" y="5768"/>
                </a:cubicBezTo>
                <a:lnTo>
                  <a:pt x="10698" y="5767"/>
                </a:lnTo>
                <a:lnTo>
                  <a:pt x="10699" y="5766"/>
                </a:lnTo>
                <a:lnTo>
                  <a:pt x="10699" y="5765"/>
                </a:lnTo>
                <a:lnTo>
                  <a:pt x="10698" y="5764"/>
                </a:lnTo>
                <a:lnTo>
                  <a:pt x="10698" y="5763"/>
                </a:lnTo>
                <a:cubicBezTo>
                  <a:pt x="10687" y="5751"/>
                  <a:pt x="10672" y="5747"/>
                  <a:pt x="10660" y="5748"/>
                </a:cubicBezTo>
                <a:lnTo>
                  <a:pt x="10658" y="5748"/>
                </a:lnTo>
                <a:lnTo>
                  <a:pt x="10655" y="5747"/>
                </a:lnTo>
                <a:lnTo>
                  <a:pt x="10654" y="5747"/>
                </a:lnTo>
                <a:close/>
                <a:moveTo>
                  <a:pt x="10322" y="5331"/>
                </a:moveTo>
                <a:lnTo>
                  <a:pt x="10322" y="5338"/>
                </a:lnTo>
                <a:lnTo>
                  <a:pt x="10330" y="5343"/>
                </a:lnTo>
                <a:lnTo>
                  <a:pt x="10322" y="5331"/>
                </a:lnTo>
                <a:close/>
                <a:moveTo>
                  <a:pt x="4793" y="5301"/>
                </a:moveTo>
                <a:lnTo>
                  <a:pt x="4770" y="5303"/>
                </a:lnTo>
                <a:lnTo>
                  <a:pt x="4784" y="5303"/>
                </a:lnTo>
                <a:lnTo>
                  <a:pt x="4794" y="5323"/>
                </a:lnTo>
                <a:cubicBezTo>
                  <a:pt x="4793" y="5317"/>
                  <a:pt x="4793" y="5306"/>
                  <a:pt x="4793" y="5301"/>
                </a:cubicBezTo>
                <a:close/>
                <a:moveTo>
                  <a:pt x="8212" y="5172"/>
                </a:moveTo>
                <a:lnTo>
                  <a:pt x="8218" y="5181"/>
                </a:lnTo>
                <a:lnTo>
                  <a:pt x="8226" y="5183"/>
                </a:lnTo>
                <a:lnTo>
                  <a:pt x="8225" y="5182"/>
                </a:lnTo>
                <a:lnTo>
                  <a:pt x="8224" y="5181"/>
                </a:lnTo>
                <a:lnTo>
                  <a:pt x="8223" y="5180"/>
                </a:lnTo>
                <a:lnTo>
                  <a:pt x="8222" y="5179"/>
                </a:lnTo>
                <a:lnTo>
                  <a:pt x="8221" y="5178"/>
                </a:lnTo>
                <a:cubicBezTo>
                  <a:pt x="8218" y="5176"/>
                  <a:pt x="8214" y="5173"/>
                  <a:pt x="8212" y="5172"/>
                </a:cubicBezTo>
                <a:close/>
                <a:moveTo>
                  <a:pt x="5183" y="5167"/>
                </a:moveTo>
                <a:lnTo>
                  <a:pt x="5160" y="5171"/>
                </a:lnTo>
                <a:cubicBezTo>
                  <a:pt x="5162" y="5175"/>
                  <a:pt x="5168" y="5177"/>
                  <a:pt x="5170" y="5177"/>
                </a:cubicBezTo>
                <a:lnTo>
                  <a:pt x="5171" y="5177"/>
                </a:lnTo>
                <a:lnTo>
                  <a:pt x="5172" y="5176"/>
                </a:lnTo>
                <a:lnTo>
                  <a:pt x="5174" y="5176"/>
                </a:lnTo>
                <a:lnTo>
                  <a:pt x="5175" y="5175"/>
                </a:lnTo>
                <a:lnTo>
                  <a:pt x="5176" y="5175"/>
                </a:lnTo>
                <a:lnTo>
                  <a:pt x="5178" y="5174"/>
                </a:lnTo>
                <a:lnTo>
                  <a:pt x="5179" y="5173"/>
                </a:lnTo>
                <a:lnTo>
                  <a:pt x="5180" y="5172"/>
                </a:lnTo>
                <a:lnTo>
                  <a:pt x="5181" y="5170"/>
                </a:lnTo>
                <a:lnTo>
                  <a:pt x="5182" y="5169"/>
                </a:lnTo>
                <a:lnTo>
                  <a:pt x="5183" y="5167"/>
                </a:lnTo>
                <a:close/>
                <a:moveTo>
                  <a:pt x="4420" y="5068"/>
                </a:moveTo>
                <a:cubicBezTo>
                  <a:pt x="4412" y="5067"/>
                  <a:pt x="4407" y="5073"/>
                  <a:pt x="4408" y="5078"/>
                </a:cubicBezTo>
                <a:cubicBezTo>
                  <a:pt x="4408" y="5081"/>
                  <a:pt x="4410" y="5089"/>
                  <a:pt x="4411" y="5091"/>
                </a:cubicBezTo>
                <a:lnTo>
                  <a:pt x="4412" y="5092"/>
                </a:lnTo>
                <a:lnTo>
                  <a:pt x="4412" y="5093"/>
                </a:lnTo>
                <a:lnTo>
                  <a:pt x="4413" y="5093"/>
                </a:lnTo>
                <a:lnTo>
                  <a:pt x="4414" y="5093"/>
                </a:lnTo>
                <a:lnTo>
                  <a:pt x="4414" y="5094"/>
                </a:lnTo>
                <a:lnTo>
                  <a:pt x="4415" y="5094"/>
                </a:lnTo>
                <a:lnTo>
                  <a:pt x="4416" y="5094"/>
                </a:lnTo>
                <a:cubicBezTo>
                  <a:pt x="4426" y="5090"/>
                  <a:pt x="4428" y="5093"/>
                  <a:pt x="4447" y="5069"/>
                </a:cubicBezTo>
                <a:lnTo>
                  <a:pt x="4434" y="5069"/>
                </a:lnTo>
                <a:cubicBezTo>
                  <a:pt x="4429" y="5068"/>
                  <a:pt x="4425" y="5068"/>
                  <a:pt x="4424" y="5068"/>
                </a:cubicBezTo>
                <a:lnTo>
                  <a:pt x="4422" y="5068"/>
                </a:lnTo>
                <a:lnTo>
                  <a:pt x="4421" y="5068"/>
                </a:lnTo>
                <a:lnTo>
                  <a:pt x="4420" y="5068"/>
                </a:lnTo>
                <a:close/>
                <a:moveTo>
                  <a:pt x="4574" y="5023"/>
                </a:moveTo>
                <a:cubicBezTo>
                  <a:pt x="4557" y="5023"/>
                  <a:pt x="4536" y="5076"/>
                  <a:pt x="4527" y="5099"/>
                </a:cubicBezTo>
                <a:lnTo>
                  <a:pt x="4705" y="5099"/>
                </a:lnTo>
                <a:lnTo>
                  <a:pt x="4838" y="5101"/>
                </a:lnTo>
                <a:cubicBezTo>
                  <a:pt x="4806" y="5061"/>
                  <a:pt x="4747" y="5062"/>
                  <a:pt x="4707" y="5061"/>
                </a:cubicBezTo>
                <a:cubicBezTo>
                  <a:pt x="4663" y="5062"/>
                  <a:pt x="4610" y="5054"/>
                  <a:pt x="4581" y="5027"/>
                </a:cubicBezTo>
                <a:lnTo>
                  <a:pt x="4580" y="5026"/>
                </a:lnTo>
                <a:lnTo>
                  <a:pt x="4579" y="5025"/>
                </a:lnTo>
                <a:lnTo>
                  <a:pt x="4578" y="5024"/>
                </a:lnTo>
                <a:lnTo>
                  <a:pt x="4576" y="5024"/>
                </a:lnTo>
                <a:lnTo>
                  <a:pt x="4575" y="5024"/>
                </a:lnTo>
                <a:lnTo>
                  <a:pt x="4574" y="5023"/>
                </a:lnTo>
                <a:close/>
                <a:moveTo>
                  <a:pt x="11712" y="4976"/>
                </a:moveTo>
                <a:lnTo>
                  <a:pt x="11712" y="4977"/>
                </a:lnTo>
                <a:lnTo>
                  <a:pt x="11712" y="4979"/>
                </a:lnTo>
                <a:lnTo>
                  <a:pt x="11712" y="4980"/>
                </a:lnTo>
                <a:lnTo>
                  <a:pt x="11712" y="4981"/>
                </a:lnTo>
                <a:lnTo>
                  <a:pt x="11712" y="4987"/>
                </a:lnTo>
                <a:lnTo>
                  <a:pt x="11724" y="4976"/>
                </a:lnTo>
                <a:lnTo>
                  <a:pt x="11712" y="4976"/>
                </a:lnTo>
                <a:close/>
                <a:moveTo>
                  <a:pt x="5055" y="4922"/>
                </a:moveTo>
                <a:cubicBezTo>
                  <a:pt x="5038" y="4930"/>
                  <a:pt x="5033" y="4942"/>
                  <a:pt x="5033" y="4950"/>
                </a:cubicBezTo>
                <a:cubicBezTo>
                  <a:pt x="5032" y="4959"/>
                  <a:pt x="5038" y="4970"/>
                  <a:pt x="5040" y="4977"/>
                </a:cubicBezTo>
                <a:cubicBezTo>
                  <a:pt x="5043" y="4983"/>
                  <a:pt x="5046" y="4992"/>
                  <a:pt x="5047" y="4996"/>
                </a:cubicBezTo>
                <a:lnTo>
                  <a:pt x="5150" y="4996"/>
                </a:lnTo>
                <a:lnTo>
                  <a:pt x="5183" y="4985"/>
                </a:lnTo>
                <a:lnTo>
                  <a:pt x="5142" y="4943"/>
                </a:lnTo>
                <a:lnTo>
                  <a:pt x="5121" y="4922"/>
                </a:lnTo>
                <a:lnTo>
                  <a:pt x="5055" y="4922"/>
                </a:lnTo>
                <a:close/>
                <a:moveTo>
                  <a:pt x="3987" y="4943"/>
                </a:moveTo>
                <a:cubicBezTo>
                  <a:pt x="3987" y="4941"/>
                  <a:pt x="3986" y="4935"/>
                  <a:pt x="3985" y="4934"/>
                </a:cubicBezTo>
                <a:cubicBezTo>
                  <a:pt x="3967" y="4919"/>
                  <a:pt x="3972" y="4924"/>
                  <a:pt x="3966" y="4920"/>
                </a:cubicBezTo>
                <a:lnTo>
                  <a:pt x="676" y="1368"/>
                </a:lnTo>
                <a:cubicBezTo>
                  <a:pt x="687" y="1362"/>
                  <a:pt x="712" y="1359"/>
                  <a:pt x="720" y="1359"/>
                </a:cubicBezTo>
                <a:cubicBezTo>
                  <a:pt x="742" y="1359"/>
                  <a:pt x="774" y="1365"/>
                  <a:pt x="791" y="1369"/>
                </a:cubicBezTo>
                <a:cubicBezTo>
                  <a:pt x="807" y="1372"/>
                  <a:pt x="831" y="1377"/>
                  <a:pt x="841" y="1377"/>
                </a:cubicBezTo>
                <a:cubicBezTo>
                  <a:pt x="856" y="1379"/>
                  <a:pt x="875" y="1386"/>
                  <a:pt x="886" y="1391"/>
                </a:cubicBezTo>
                <a:cubicBezTo>
                  <a:pt x="903" y="1398"/>
                  <a:pt x="924" y="1405"/>
                  <a:pt x="939" y="1405"/>
                </a:cubicBezTo>
                <a:cubicBezTo>
                  <a:pt x="952" y="1402"/>
                  <a:pt x="938" y="1410"/>
                  <a:pt x="975" y="1396"/>
                </a:cubicBezTo>
                <a:cubicBezTo>
                  <a:pt x="981" y="1359"/>
                  <a:pt x="996" y="1325"/>
                  <a:pt x="1037" y="1327"/>
                </a:cubicBezTo>
                <a:cubicBezTo>
                  <a:pt x="1042" y="1327"/>
                  <a:pt x="1054" y="1328"/>
                  <a:pt x="1055" y="1329"/>
                </a:cubicBezTo>
                <a:cubicBezTo>
                  <a:pt x="1096" y="1339"/>
                  <a:pt x="1144" y="1339"/>
                  <a:pt x="1182" y="1339"/>
                </a:cubicBezTo>
                <a:lnTo>
                  <a:pt x="1192" y="1339"/>
                </a:lnTo>
                <a:cubicBezTo>
                  <a:pt x="1213" y="1332"/>
                  <a:pt x="1242" y="1329"/>
                  <a:pt x="1261" y="1329"/>
                </a:cubicBezTo>
                <a:lnTo>
                  <a:pt x="1263" y="1329"/>
                </a:lnTo>
                <a:cubicBezTo>
                  <a:pt x="1286" y="1329"/>
                  <a:pt x="1314" y="1334"/>
                  <a:pt x="1332" y="1339"/>
                </a:cubicBezTo>
                <a:cubicBezTo>
                  <a:pt x="1473" y="1300"/>
                  <a:pt x="1565" y="1286"/>
                  <a:pt x="1677" y="1274"/>
                </a:cubicBezTo>
                <a:cubicBezTo>
                  <a:pt x="1704" y="1288"/>
                  <a:pt x="1734" y="1301"/>
                  <a:pt x="1759" y="1308"/>
                </a:cubicBezTo>
                <a:cubicBezTo>
                  <a:pt x="1796" y="1322"/>
                  <a:pt x="1847" y="1328"/>
                  <a:pt x="1877" y="1327"/>
                </a:cubicBezTo>
                <a:cubicBezTo>
                  <a:pt x="1944" y="1329"/>
                  <a:pt x="2023" y="1305"/>
                  <a:pt x="2073" y="1274"/>
                </a:cubicBezTo>
                <a:cubicBezTo>
                  <a:pt x="2111" y="1252"/>
                  <a:pt x="2160" y="1247"/>
                  <a:pt x="2190" y="1247"/>
                </a:cubicBezTo>
                <a:cubicBezTo>
                  <a:pt x="2221" y="1247"/>
                  <a:pt x="2262" y="1253"/>
                  <a:pt x="2285" y="1256"/>
                </a:cubicBezTo>
                <a:cubicBezTo>
                  <a:pt x="2304" y="1259"/>
                  <a:pt x="2333" y="1262"/>
                  <a:pt x="2345" y="1263"/>
                </a:cubicBezTo>
                <a:lnTo>
                  <a:pt x="2352" y="1263"/>
                </a:lnTo>
                <a:cubicBezTo>
                  <a:pt x="2417" y="1235"/>
                  <a:pt x="2500" y="1229"/>
                  <a:pt x="2555" y="1229"/>
                </a:cubicBezTo>
                <a:cubicBezTo>
                  <a:pt x="2592" y="1229"/>
                  <a:pt x="2645" y="1232"/>
                  <a:pt x="2671" y="1233"/>
                </a:cubicBezTo>
                <a:cubicBezTo>
                  <a:pt x="2706" y="1235"/>
                  <a:pt x="2756" y="1237"/>
                  <a:pt x="2779" y="1237"/>
                </a:cubicBezTo>
                <a:lnTo>
                  <a:pt x="2795" y="1243"/>
                </a:lnTo>
                <a:lnTo>
                  <a:pt x="2806" y="1243"/>
                </a:lnTo>
                <a:cubicBezTo>
                  <a:pt x="2811" y="1284"/>
                  <a:pt x="2842" y="1321"/>
                  <a:pt x="2879" y="1334"/>
                </a:cubicBezTo>
                <a:lnTo>
                  <a:pt x="2926" y="1300"/>
                </a:lnTo>
                <a:lnTo>
                  <a:pt x="2955" y="1280"/>
                </a:lnTo>
                <a:lnTo>
                  <a:pt x="2974" y="1280"/>
                </a:lnTo>
                <a:lnTo>
                  <a:pt x="3025" y="1274"/>
                </a:lnTo>
                <a:lnTo>
                  <a:pt x="3027" y="1272"/>
                </a:lnTo>
                <a:cubicBezTo>
                  <a:pt x="3061" y="1237"/>
                  <a:pt x="3114" y="1215"/>
                  <a:pt x="3163" y="1212"/>
                </a:cubicBezTo>
                <a:lnTo>
                  <a:pt x="3199" y="1204"/>
                </a:lnTo>
                <a:lnTo>
                  <a:pt x="3266" y="1219"/>
                </a:lnTo>
                <a:lnTo>
                  <a:pt x="3266" y="1221"/>
                </a:lnTo>
                <a:lnTo>
                  <a:pt x="3266" y="1225"/>
                </a:lnTo>
                <a:lnTo>
                  <a:pt x="3266" y="1238"/>
                </a:lnTo>
                <a:cubicBezTo>
                  <a:pt x="3333" y="1220"/>
                  <a:pt x="3410" y="1211"/>
                  <a:pt x="3475" y="1209"/>
                </a:cubicBezTo>
                <a:cubicBezTo>
                  <a:pt x="3490" y="1251"/>
                  <a:pt x="3518" y="1262"/>
                  <a:pt x="3537" y="1261"/>
                </a:cubicBezTo>
                <a:cubicBezTo>
                  <a:pt x="3553" y="1262"/>
                  <a:pt x="3578" y="1253"/>
                  <a:pt x="3591" y="1249"/>
                </a:cubicBezTo>
                <a:cubicBezTo>
                  <a:pt x="3608" y="1243"/>
                  <a:pt x="3631" y="1237"/>
                  <a:pt x="3642" y="1238"/>
                </a:cubicBezTo>
                <a:lnTo>
                  <a:pt x="3645" y="1238"/>
                </a:lnTo>
                <a:lnTo>
                  <a:pt x="3648" y="1238"/>
                </a:lnTo>
                <a:lnTo>
                  <a:pt x="3651" y="1238"/>
                </a:lnTo>
                <a:lnTo>
                  <a:pt x="3679" y="1213"/>
                </a:lnTo>
                <a:cubicBezTo>
                  <a:pt x="3695" y="1229"/>
                  <a:pt x="3723" y="1244"/>
                  <a:pt x="3738" y="1244"/>
                </a:cubicBezTo>
                <a:cubicBezTo>
                  <a:pt x="3751" y="1244"/>
                  <a:pt x="3761" y="1238"/>
                  <a:pt x="3765" y="1221"/>
                </a:cubicBezTo>
                <a:cubicBezTo>
                  <a:pt x="3778" y="1183"/>
                  <a:pt x="3803" y="1176"/>
                  <a:pt x="3821" y="1177"/>
                </a:cubicBezTo>
                <a:cubicBezTo>
                  <a:pt x="3830" y="1176"/>
                  <a:pt x="3844" y="1179"/>
                  <a:pt x="3850" y="1180"/>
                </a:cubicBezTo>
                <a:cubicBezTo>
                  <a:pt x="3859" y="1182"/>
                  <a:pt x="3873" y="1183"/>
                  <a:pt x="3879" y="1183"/>
                </a:cubicBezTo>
                <a:cubicBezTo>
                  <a:pt x="3883" y="1183"/>
                  <a:pt x="3891" y="1182"/>
                  <a:pt x="3892" y="1182"/>
                </a:cubicBezTo>
                <a:cubicBezTo>
                  <a:pt x="3910" y="1212"/>
                  <a:pt x="3939" y="1219"/>
                  <a:pt x="3957" y="1219"/>
                </a:cubicBezTo>
                <a:cubicBezTo>
                  <a:pt x="3972" y="1219"/>
                  <a:pt x="3995" y="1214"/>
                  <a:pt x="4006" y="1211"/>
                </a:cubicBezTo>
                <a:cubicBezTo>
                  <a:pt x="4021" y="1208"/>
                  <a:pt x="4042" y="1204"/>
                  <a:pt x="4052" y="1205"/>
                </a:cubicBezTo>
                <a:cubicBezTo>
                  <a:pt x="4059" y="1205"/>
                  <a:pt x="4072" y="1207"/>
                  <a:pt x="4075" y="1208"/>
                </a:cubicBezTo>
                <a:lnTo>
                  <a:pt x="4095" y="1224"/>
                </a:lnTo>
                <a:cubicBezTo>
                  <a:pt x="4098" y="1227"/>
                  <a:pt x="4104" y="1231"/>
                  <a:pt x="4105" y="1232"/>
                </a:cubicBezTo>
                <a:cubicBezTo>
                  <a:pt x="4104" y="1228"/>
                  <a:pt x="4104" y="1222"/>
                  <a:pt x="4104" y="1220"/>
                </a:cubicBezTo>
                <a:cubicBezTo>
                  <a:pt x="4104" y="1216"/>
                  <a:pt x="4104" y="1209"/>
                  <a:pt x="4105" y="1207"/>
                </a:cubicBezTo>
                <a:lnTo>
                  <a:pt x="4177" y="1207"/>
                </a:lnTo>
                <a:cubicBezTo>
                  <a:pt x="4188" y="1228"/>
                  <a:pt x="4202" y="1237"/>
                  <a:pt x="4211" y="1237"/>
                </a:cubicBezTo>
                <a:cubicBezTo>
                  <a:pt x="4223" y="1238"/>
                  <a:pt x="4238" y="1223"/>
                  <a:pt x="4248" y="1207"/>
                </a:cubicBezTo>
                <a:lnTo>
                  <a:pt x="4353" y="1138"/>
                </a:lnTo>
                <a:cubicBezTo>
                  <a:pt x="4364" y="1152"/>
                  <a:pt x="4386" y="1153"/>
                  <a:pt x="4399" y="1153"/>
                </a:cubicBezTo>
                <a:cubicBezTo>
                  <a:pt x="4403" y="1153"/>
                  <a:pt x="4411" y="1153"/>
                  <a:pt x="4412" y="1153"/>
                </a:cubicBezTo>
                <a:lnTo>
                  <a:pt x="4414" y="1153"/>
                </a:lnTo>
                <a:lnTo>
                  <a:pt x="4416" y="1153"/>
                </a:lnTo>
                <a:lnTo>
                  <a:pt x="4418" y="1153"/>
                </a:lnTo>
                <a:lnTo>
                  <a:pt x="4420" y="1153"/>
                </a:lnTo>
                <a:lnTo>
                  <a:pt x="4422" y="1153"/>
                </a:lnTo>
                <a:cubicBezTo>
                  <a:pt x="4440" y="1152"/>
                  <a:pt x="4459" y="1158"/>
                  <a:pt x="4465" y="1172"/>
                </a:cubicBezTo>
                <a:cubicBezTo>
                  <a:pt x="4478" y="1194"/>
                  <a:pt x="4493" y="1210"/>
                  <a:pt x="4505" y="1210"/>
                </a:cubicBezTo>
                <a:cubicBezTo>
                  <a:pt x="4516" y="1211"/>
                  <a:pt x="4531" y="1198"/>
                  <a:pt x="4543" y="1180"/>
                </a:cubicBezTo>
                <a:lnTo>
                  <a:pt x="4598" y="1180"/>
                </a:lnTo>
                <a:cubicBezTo>
                  <a:pt x="4596" y="1189"/>
                  <a:pt x="4594" y="1200"/>
                  <a:pt x="4594" y="1205"/>
                </a:cubicBezTo>
                <a:cubicBezTo>
                  <a:pt x="4592" y="1220"/>
                  <a:pt x="4607" y="1232"/>
                  <a:pt x="4632" y="1233"/>
                </a:cubicBezTo>
                <a:cubicBezTo>
                  <a:pt x="4654" y="1234"/>
                  <a:pt x="4654" y="1214"/>
                  <a:pt x="4654" y="1195"/>
                </a:cubicBezTo>
                <a:cubicBezTo>
                  <a:pt x="4652" y="1190"/>
                  <a:pt x="4651" y="1182"/>
                  <a:pt x="4651" y="1178"/>
                </a:cubicBezTo>
                <a:cubicBezTo>
                  <a:pt x="4651" y="1164"/>
                  <a:pt x="4659" y="1149"/>
                  <a:pt x="4668" y="1141"/>
                </a:cubicBezTo>
                <a:cubicBezTo>
                  <a:pt x="4674" y="1151"/>
                  <a:pt x="4683" y="1156"/>
                  <a:pt x="4688" y="1155"/>
                </a:cubicBezTo>
                <a:cubicBezTo>
                  <a:pt x="4694" y="1156"/>
                  <a:pt x="4704" y="1148"/>
                  <a:pt x="4709" y="1141"/>
                </a:cubicBezTo>
                <a:lnTo>
                  <a:pt x="4773" y="1141"/>
                </a:lnTo>
                <a:cubicBezTo>
                  <a:pt x="4779" y="1163"/>
                  <a:pt x="4795" y="1163"/>
                  <a:pt x="4813" y="1163"/>
                </a:cubicBezTo>
                <a:lnTo>
                  <a:pt x="4847" y="1163"/>
                </a:lnTo>
                <a:lnTo>
                  <a:pt x="4915" y="1170"/>
                </a:lnTo>
                <a:lnTo>
                  <a:pt x="4990" y="1164"/>
                </a:lnTo>
                <a:cubicBezTo>
                  <a:pt x="4991" y="1147"/>
                  <a:pt x="5007" y="1130"/>
                  <a:pt x="5020" y="1127"/>
                </a:cubicBezTo>
                <a:lnTo>
                  <a:pt x="5021" y="1126"/>
                </a:lnTo>
                <a:lnTo>
                  <a:pt x="5021" y="1125"/>
                </a:lnTo>
                <a:lnTo>
                  <a:pt x="5021" y="1124"/>
                </a:lnTo>
                <a:lnTo>
                  <a:pt x="5022" y="1123"/>
                </a:lnTo>
                <a:lnTo>
                  <a:pt x="5022" y="1122"/>
                </a:lnTo>
                <a:lnTo>
                  <a:pt x="5022" y="1121"/>
                </a:lnTo>
                <a:cubicBezTo>
                  <a:pt x="5022" y="1119"/>
                  <a:pt x="5020" y="1115"/>
                  <a:pt x="5020" y="1115"/>
                </a:cubicBezTo>
                <a:lnTo>
                  <a:pt x="5020" y="1064"/>
                </a:lnTo>
                <a:cubicBezTo>
                  <a:pt x="5043" y="1060"/>
                  <a:pt x="5076" y="1058"/>
                  <a:pt x="5093" y="1058"/>
                </a:cubicBezTo>
                <a:cubicBezTo>
                  <a:pt x="5149" y="1057"/>
                  <a:pt x="5215" y="1071"/>
                  <a:pt x="5261" y="1091"/>
                </a:cubicBezTo>
                <a:lnTo>
                  <a:pt x="5369" y="1130"/>
                </a:lnTo>
                <a:cubicBezTo>
                  <a:pt x="5383" y="1136"/>
                  <a:pt x="5404" y="1136"/>
                  <a:pt x="5417" y="1136"/>
                </a:cubicBezTo>
                <a:lnTo>
                  <a:pt x="5420" y="1136"/>
                </a:lnTo>
                <a:lnTo>
                  <a:pt x="5422" y="1136"/>
                </a:lnTo>
                <a:lnTo>
                  <a:pt x="5424" y="1136"/>
                </a:lnTo>
                <a:lnTo>
                  <a:pt x="5427" y="1136"/>
                </a:lnTo>
                <a:lnTo>
                  <a:pt x="5429" y="1136"/>
                </a:lnTo>
                <a:cubicBezTo>
                  <a:pt x="5455" y="1135"/>
                  <a:pt x="5486" y="1140"/>
                  <a:pt x="5504" y="1157"/>
                </a:cubicBezTo>
                <a:lnTo>
                  <a:pt x="5508" y="1163"/>
                </a:lnTo>
                <a:cubicBezTo>
                  <a:pt x="5520" y="1147"/>
                  <a:pt x="5536" y="1141"/>
                  <a:pt x="5547" y="1141"/>
                </a:cubicBezTo>
                <a:cubicBezTo>
                  <a:pt x="5560" y="1140"/>
                  <a:pt x="5578" y="1151"/>
                  <a:pt x="5590" y="1163"/>
                </a:cubicBezTo>
                <a:lnTo>
                  <a:pt x="5609" y="1163"/>
                </a:lnTo>
                <a:cubicBezTo>
                  <a:pt x="5752" y="1133"/>
                  <a:pt x="5747" y="1149"/>
                  <a:pt x="5817" y="1143"/>
                </a:cubicBezTo>
                <a:cubicBezTo>
                  <a:pt x="5889" y="1142"/>
                  <a:pt x="5975" y="1150"/>
                  <a:pt x="6036" y="1160"/>
                </a:cubicBezTo>
                <a:cubicBezTo>
                  <a:pt x="6038" y="1148"/>
                  <a:pt x="6047" y="1134"/>
                  <a:pt x="6054" y="1126"/>
                </a:cubicBezTo>
                <a:cubicBezTo>
                  <a:pt x="6064" y="1110"/>
                  <a:pt x="6085" y="1099"/>
                  <a:pt x="6101" y="1097"/>
                </a:cubicBezTo>
                <a:cubicBezTo>
                  <a:pt x="6158" y="1088"/>
                  <a:pt x="6224" y="1080"/>
                  <a:pt x="6277" y="1074"/>
                </a:cubicBezTo>
                <a:cubicBezTo>
                  <a:pt x="6278" y="1076"/>
                  <a:pt x="6280" y="1080"/>
                  <a:pt x="6280" y="1081"/>
                </a:cubicBezTo>
                <a:cubicBezTo>
                  <a:pt x="6283" y="1087"/>
                  <a:pt x="6286" y="1095"/>
                  <a:pt x="6287" y="1100"/>
                </a:cubicBezTo>
                <a:cubicBezTo>
                  <a:pt x="6314" y="1099"/>
                  <a:pt x="6353" y="1089"/>
                  <a:pt x="6376" y="1084"/>
                </a:cubicBezTo>
                <a:cubicBezTo>
                  <a:pt x="6404" y="1077"/>
                  <a:pt x="6434" y="1071"/>
                  <a:pt x="6448" y="1071"/>
                </a:cubicBezTo>
                <a:cubicBezTo>
                  <a:pt x="6454" y="1071"/>
                  <a:pt x="6462" y="1073"/>
                  <a:pt x="6464" y="1074"/>
                </a:cubicBezTo>
                <a:cubicBezTo>
                  <a:pt x="6498" y="1083"/>
                  <a:pt x="6543" y="1087"/>
                  <a:pt x="6570" y="1087"/>
                </a:cubicBezTo>
                <a:cubicBezTo>
                  <a:pt x="6627" y="1088"/>
                  <a:pt x="6694" y="1074"/>
                  <a:pt x="6739" y="1056"/>
                </a:cubicBezTo>
                <a:cubicBezTo>
                  <a:pt x="6777" y="1046"/>
                  <a:pt x="6827" y="1042"/>
                  <a:pt x="6858" y="1042"/>
                </a:cubicBezTo>
                <a:cubicBezTo>
                  <a:pt x="6914" y="1041"/>
                  <a:pt x="6981" y="1054"/>
                  <a:pt x="7026" y="1069"/>
                </a:cubicBezTo>
                <a:cubicBezTo>
                  <a:pt x="7048" y="1054"/>
                  <a:pt x="7070" y="1050"/>
                  <a:pt x="7168" y="1049"/>
                </a:cubicBezTo>
                <a:lnTo>
                  <a:pt x="7171" y="1049"/>
                </a:lnTo>
                <a:cubicBezTo>
                  <a:pt x="7200" y="1049"/>
                  <a:pt x="7237" y="1051"/>
                  <a:pt x="7262" y="1052"/>
                </a:cubicBezTo>
                <a:cubicBezTo>
                  <a:pt x="7271" y="1053"/>
                  <a:pt x="7286" y="1053"/>
                  <a:pt x="7288" y="1053"/>
                </a:cubicBezTo>
                <a:cubicBezTo>
                  <a:pt x="7372" y="1055"/>
                  <a:pt x="7465" y="1028"/>
                  <a:pt x="7530" y="990"/>
                </a:cubicBezTo>
                <a:lnTo>
                  <a:pt x="7538" y="1003"/>
                </a:lnTo>
                <a:lnTo>
                  <a:pt x="7557" y="1029"/>
                </a:lnTo>
                <a:lnTo>
                  <a:pt x="7591" y="1029"/>
                </a:lnTo>
                <a:cubicBezTo>
                  <a:pt x="7613" y="1034"/>
                  <a:pt x="7642" y="1036"/>
                  <a:pt x="7660" y="1036"/>
                </a:cubicBezTo>
                <a:lnTo>
                  <a:pt x="7663" y="1036"/>
                </a:lnTo>
                <a:cubicBezTo>
                  <a:pt x="7685" y="1037"/>
                  <a:pt x="7713" y="1033"/>
                  <a:pt x="7731" y="1029"/>
                </a:cubicBezTo>
                <a:lnTo>
                  <a:pt x="7767" y="1029"/>
                </a:lnTo>
                <a:cubicBezTo>
                  <a:pt x="7777" y="1032"/>
                  <a:pt x="7796" y="1032"/>
                  <a:pt x="7805" y="1033"/>
                </a:cubicBezTo>
                <a:cubicBezTo>
                  <a:pt x="7843" y="1031"/>
                  <a:pt x="7882" y="1039"/>
                  <a:pt x="7880" y="1091"/>
                </a:cubicBezTo>
                <a:cubicBezTo>
                  <a:pt x="7901" y="1055"/>
                  <a:pt x="7945" y="1035"/>
                  <a:pt x="7982" y="1035"/>
                </a:cubicBezTo>
                <a:cubicBezTo>
                  <a:pt x="7991" y="1035"/>
                  <a:pt x="8005" y="1037"/>
                  <a:pt x="8011" y="1039"/>
                </a:cubicBezTo>
                <a:lnTo>
                  <a:pt x="8028" y="1025"/>
                </a:lnTo>
                <a:lnTo>
                  <a:pt x="8053" y="1006"/>
                </a:lnTo>
                <a:cubicBezTo>
                  <a:pt x="8130" y="1021"/>
                  <a:pt x="8219" y="1030"/>
                  <a:pt x="8291" y="1030"/>
                </a:cubicBezTo>
                <a:cubicBezTo>
                  <a:pt x="8301" y="1030"/>
                  <a:pt x="8318" y="1029"/>
                  <a:pt x="8321" y="1029"/>
                </a:cubicBezTo>
                <a:lnTo>
                  <a:pt x="8321" y="1028"/>
                </a:lnTo>
                <a:cubicBezTo>
                  <a:pt x="8350" y="980"/>
                  <a:pt x="8367" y="960"/>
                  <a:pt x="8390" y="961"/>
                </a:cubicBezTo>
                <a:cubicBezTo>
                  <a:pt x="8422" y="968"/>
                  <a:pt x="8406" y="958"/>
                  <a:pt x="8497" y="1003"/>
                </a:cubicBezTo>
                <a:lnTo>
                  <a:pt x="8534" y="1003"/>
                </a:lnTo>
                <a:cubicBezTo>
                  <a:pt x="8533" y="1022"/>
                  <a:pt x="8548" y="1039"/>
                  <a:pt x="8564" y="1045"/>
                </a:cubicBezTo>
                <a:lnTo>
                  <a:pt x="8564" y="1046"/>
                </a:lnTo>
                <a:lnTo>
                  <a:pt x="8564" y="1047"/>
                </a:lnTo>
                <a:lnTo>
                  <a:pt x="8564" y="1049"/>
                </a:lnTo>
                <a:lnTo>
                  <a:pt x="8564" y="1050"/>
                </a:lnTo>
                <a:lnTo>
                  <a:pt x="8564" y="1051"/>
                </a:lnTo>
                <a:cubicBezTo>
                  <a:pt x="8563" y="1058"/>
                  <a:pt x="8567" y="1066"/>
                  <a:pt x="8571" y="1068"/>
                </a:cubicBezTo>
                <a:lnTo>
                  <a:pt x="8571" y="1074"/>
                </a:lnTo>
                <a:lnTo>
                  <a:pt x="8587" y="1092"/>
                </a:lnTo>
                <a:lnTo>
                  <a:pt x="8585" y="1099"/>
                </a:lnTo>
                <a:lnTo>
                  <a:pt x="8592" y="1099"/>
                </a:lnTo>
                <a:lnTo>
                  <a:pt x="8587" y="1092"/>
                </a:lnTo>
                <a:lnTo>
                  <a:pt x="8591" y="1080"/>
                </a:lnTo>
                <a:lnTo>
                  <a:pt x="8591" y="1071"/>
                </a:lnTo>
                <a:cubicBezTo>
                  <a:pt x="8593" y="1071"/>
                  <a:pt x="8596" y="1072"/>
                  <a:pt x="8597" y="1072"/>
                </a:cubicBezTo>
                <a:cubicBezTo>
                  <a:pt x="8606" y="1071"/>
                  <a:pt x="8613" y="1070"/>
                  <a:pt x="8621" y="1062"/>
                </a:cubicBezTo>
                <a:cubicBezTo>
                  <a:pt x="8664" y="1019"/>
                  <a:pt x="8733" y="996"/>
                  <a:pt x="8787" y="997"/>
                </a:cubicBezTo>
                <a:cubicBezTo>
                  <a:pt x="8801" y="997"/>
                  <a:pt x="8823" y="999"/>
                  <a:pt x="8831" y="1001"/>
                </a:cubicBezTo>
                <a:lnTo>
                  <a:pt x="8866" y="1001"/>
                </a:lnTo>
                <a:cubicBezTo>
                  <a:pt x="8885" y="1000"/>
                  <a:pt x="8906" y="989"/>
                  <a:pt x="8919" y="983"/>
                </a:cubicBezTo>
                <a:cubicBezTo>
                  <a:pt x="8937" y="974"/>
                  <a:pt x="8961" y="965"/>
                  <a:pt x="8978" y="966"/>
                </a:cubicBezTo>
                <a:cubicBezTo>
                  <a:pt x="8982" y="966"/>
                  <a:pt x="8990" y="966"/>
                  <a:pt x="8991" y="967"/>
                </a:cubicBezTo>
                <a:lnTo>
                  <a:pt x="9012" y="967"/>
                </a:lnTo>
                <a:cubicBezTo>
                  <a:pt x="9031" y="965"/>
                  <a:pt x="9062" y="959"/>
                  <a:pt x="9079" y="933"/>
                </a:cubicBezTo>
                <a:cubicBezTo>
                  <a:pt x="9088" y="935"/>
                  <a:pt x="9099" y="939"/>
                  <a:pt x="9106" y="942"/>
                </a:cubicBezTo>
                <a:cubicBezTo>
                  <a:pt x="9113" y="945"/>
                  <a:pt x="9123" y="948"/>
                  <a:pt x="9129" y="950"/>
                </a:cubicBezTo>
                <a:cubicBezTo>
                  <a:pt x="9133" y="952"/>
                  <a:pt x="9141" y="954"/>
                  <a:pt x="9144" y="954"/>
                </a:cubicBezTo>
                <a:lnTo>
                  <a:pt x="9145" y="954"/>
                </a:lnTo>
                <a:cubicBezTo>
                  <a:pt x="9169" y="952"/>
                  <a:pt x="9179" y="937"/>
                  <a:pt x="9180" y="902"/>
                </a:cubicBezTo>
                <a:cubicBezTo>
                  <a:pt x="9193" y="882"/>
                  <a:pt x="9219" y="869"/>
                  <a:pt x="9241" y="868"/>
                </a:cubicBezTo>
                <a:lnTo>
                  <a:pt x="9244" y="868"/>
                </a:lnTo>
                <a:lnTo>
                  <a:pt x="9249" y="868"/>
                </a:lnTo>
                <a:lnTo>
                  <a:pt x="9258" y="868"/>
                </a:lnTo>
                <a:lnTo>
                  <a:pt x="9270" y="868"/>
                </a:lnTo>
                <a:lnTo>
                  <a:pt x="9273" y="868"/>
                </a:lnTo>
                <a:lnTo>
                  <a:pt x="9282" y="868"/>
                </a:lnTo>
                <a:lnTo>
                  <a:pt x="9290" y="868"/>
                </a:lnTo>
                <a:cubicBezTo>
                  <a:pt x="9275" y="843"/>
                  <a:pt x="9244" y="830"/>
                  <a:pt x="9217" y="831"/>
                </a:cubicBezTo>
                <a:lnTo>
                  <a:pt x="9215" y="831"/>
                </a:lnTo>
                <a:lnTo>
                  <a:pt x="9214" y="831"/>
                </a:lnTo>
                <a:lnTo>
                  <a:pt x="9042" y="831"/>
                </a:lnTo>
                <a:cubicBezTo>
                  <a:pt x="9022" y="856"/>
                  <a:pt x="9001" y="864"/>
                  <a:pt x="8990" y="864"/>
                </a:cubicBezTo>
                <a:cubicBezTo>
                  <a:pt x="8969" y="865"/>
                  <a:pt x="8946" y="842"/>
                  <a:pt x="8932" y="828"/>
                </a:cubicBezTo>
                <a:cubicBezTo>
                  <a:pt x="8922" y="818"/>
                  <a:pt x="8908" y="805"/>
                  <a:pt x="8900" y="801"/>
                </a:cubicBezTo>
                <a:lnTo>
                  <a:pt x="8866" y="829"/>
                </a:lnTo>
                <a:lnTo>
                  <a:pt x="8831" y="829"/>
                </a:lnTo>
                <a:cubicBezTo>
                  <a:pt x="8768" y="843"/>
                  <a:pt x="8695" y="854"/>
                  <a:pt x="8635" y="858"/>
                </a:cubicBezTo>
                <a:lnTo>
                  <a:pt x="8624" y="858"/>
                </a:lnTo>
                <a:cubicBezTo>
                  <a:pt x="8600" y="832"/>
                  <a:pt x="8564" y="830"/>
                  <a:pt x="8538" y="830"/>
                </a:cubicBezTo>
                <a:lnTo>
                  <a:pt x="8536" y="830"/>
                </a:lnTo>
                <a:lnTo>
                  <a:pt x="8534" y="830"/>
                </a:lnTo>
                <a:lnTo>
                  <a:pt x="8531" y="830"/>
                </a:lnTo>
                <a:lnTo>
                  <a:pt x="8529" y="830"/>
                </a:lnTo>
                <a:lnTo>
                  <a:pt x="8526" y="830"/>
                </a:lnTo>
                <a:lnTo>
                  <a:pt x="8524" y="830"/>
                </a:lnTo>
                <a:lnTo>
                  <a:pt x="8521" y="830"/>
                </a:lnTo>
                <a:lnTo>
                  <a:pt x="8519" y="830"/>
                </a:lnTo>
                <a:cubicBezTo>
                  <a:pt x="8506" y="831"/>
                  <a:pt x="8488" y="829"/>
                  <a:pt x="8479" y="827"/>
                </a:cubicBezTo>
                <a:cubicBezTo>
                  <a:pt x="8469" y="825"/>
                  <a:pt x="8545" y="728"/>
                  <a:pt x="8627" y="740"/>
                </a:cubicBezTo>
                <a:cubicBezTo>
                  <a:pt x="8653" y="740"/>
                  <a:pt x="8691" y="745"/>
                  <a:pt x="8712" y="748"/>
                </a:cubicBezTo>
                <a:lnTo>
                  <a:pt x="8716" y="748"/>
                </a:lnTo>
                <a:lnTo>
                  <a:pt x="8720" y="749"/>
                </a:lnTo>
                <a:lnTo>
                  <a:pt x="8724" y="749"/>
                </a:lnTo>
                <a:cubicBezTo>
                  <a:pt x="8671" y="687"/>
                  <a:pt x="8654" y="675"/>
                  <a:pt x="8624" y="675"/>
                </a:cubicBezTo>
                <a:cubicBezTo>
                  <a:pt x="8616" y="675"/>
                  <a:pt x="8598" y="677"/>
                  <a:pt x="8589" y="678"/>
                </a:cubicBezTo>
                <a:lnTo>
                  <a:pt x="8585" y="679"/>
                </a:lnTo>
                <a:lnTo>
                  <a:pt x="8375" y="695"/>
                </a:lnTo>
                <a:lnTo>
                  <a:pt x="8378" y="696"/>
                </a:lnTo>
                <a:cubicBezTo>
                  <a:pt x="8367" y="716"/>
                  <a:pt x="8345" y="728"/>
                  <a:pt x="8323" y="731"/>
                </a:cubicBezTo>
                <a:cubicBezTo>
                  <a:pt x="8314" y="733"/>
                  <a:pt x="8300" y="748"/>
                  <a:pt x="8302" y="747"/>
                </a:cubicBezTo>
                <a:cubicBezTo>
                  <a:pt x="8307" y="765"/>
                  <a:pt x="8328" y="764"/>
                  <a:pt x="8343" y="764"/>
                </a:cubicBezTo>
                <a:lnTo>
                  <a:pt x="8355" y="764"/>
                </a:lnTo>
                <a:cubicBezTo>
                  <a:pt x="8406" y="773"/>
                  <a:pt x="8418" y="779"/>
                  <a:pt x="8418" y="799"/>
                </a:cubicBezTo>
                <a:cubicBezTo>
                  <a:pt x="8412" y="806"/>
                  <a:pt x="8412" y="819"/>
                  <a:pt x="8412" y="831"/>
                </a:cubicBezTo>
                <a:lnTo>
                  <a:pt x="8343" y="795"/>
                </a:lnTo>
                <a:lnTo>
                  <a:pt x="8303" y="795"/>
                </a:lnTo>
                <a:cubicBezTo>
                  <a:pt x="8295" y="799"/>
                  <a:pt x="8283" y="804"/>
                  <a:pt x="8276" y="806"/>
                </a:cubicBezTo>
                <a:cubicBezTo>
                  <a:pt x="8255" y="815"/>
                  <a:pt x="8236" y="820"/>
                  <a:pt x="8227" y="838"/>
                </a:cubicBezTo>
                <a:cubicBezTo>
                  <a:pt x="8215" y="861"/>
                  <a:pt x="8200" y="868"/>
                  <a:pt x="8192" y="867"/>
                </a:cubicBezTo>
                <a:cubicBezTo>
                  <a:pt x="8179" y="868"/>
                  <a:pt x="8163" y="853"/>
                  <a:pt x="8153" y="843"/>
                </a:cubicBezTo>
                <a:cubicBezTo>
                  <a:pt x="8147" y="838"/>
                  <a:pt x="8138" y="830"/>
                  <a:pt x="8134" y="827"/>
                </a:cubicBezTo>
                <a:lnTo>
                  <a:pt x="8134" y="816"/>
                </a:lnTo>
                <a:cubicBezTo>
                  <a:pt x="8133" y="813"/>
                  <a:pt x="8132" y="809"/>
                  <a:pt x="8132" y="808"/>
                </a:cubicBezTo>
                <a:lnTo>
                  <a:pt x="8132" y="807"/>
                </a:lnTo>
                <a:cubicBezTo>
                  <a:pt x="8132" y="804"/>
                  <a:pt x="8133" y="800"/>
                  <a:pt x="8134" y="799"/>
                </a:cubicBezTo>
                <a:lnTo>
                  <a:pt x="8099" y="799"/>
                </a:lnTo>
                <a:lnTo>
                  <a:pt x="8120" y="816"/>
                </a:lnTo>
                <a:lnTo>
                  <a:pt x="8130" y="825"/>
                </a:lnTo>
                <a:cubicBezTo>
                  <a:pt x="8118" y="843"/>
                  <a:pt x="8095" y="854"/>
                  <a:pt x="8075" y="854"/>
                </a:cubicBezTo>
                <a:cubicBezTo>
                  <a:pt x="8071" y="854"/>
                  <a:pt x="8065" y="853"/>
                  <a:pt x="8063" y="853"/>
                </a:cubicBezTo>
                <a:cubicBezTo>
                  <a:pt x="8047" y="833"/>
                  <a:pt x="8017" y="821"/>
                  <a:pt x="7992" y="821"/>
                </a:cubicBezTo>
                <a:lnTo>
                  <a:pt x="7948" y="821"/>
                </a:lnTo>
                <a:cubicBezTo>
                  <a:pt x="7934" y="822"/>
                  <a:pt x="7917" y="827"/>
                  <a:pt x="7906" y="832"/>
                </a:cubicBezTo>
                <a:cubicBezTo>
                  <a:pt x="7897" y="837"/>
                  <a:pt x="7889" y="846"/>
                  <a:pt x="7886" y="852"/>
                </a:cubicBezTo>
                <a:lnTo>
                  <a:pt x="7856" y="852"/>
                </a:lnTo>
                <a:cubicBezTo>
                  <a:pt x="7845" y="839"/>
                  <a:pt x="7828" y="830"/>
                  <a:pt x="7813" y="827"/>
                </a:cubicBezTo>
                <a:lnTo>
                  <a:pt x="7662" y="827"/>
                </a:lnTo>
                <a:cubicBezTo>
                  <a:pt x="7635" y="822"/>
                  <a:pt x="7606" y="815"/>
                  <a:pt x="7583" y="808"/>
                </a:cubicBezTo>
                <a:cubicBezTo>
                  <a:pt x="7561" y="800"/>
                  <a:pt x="7534" y="796"/>
                  <a:pt x="7514" y="796"/>
                </a:cubicBezTo>
                <a:lnTo>
                  <a:pt x="7500" y="796"/>
                </a:lnTo>
                <a:cubicBezTo>
                  <a:pt x="7498" y="797"/>
                  <a:pt x="7495" y="798"/>
                  <a:pt x="7495" y="799"/>
                </a:cubicBezTo>
                <a:cubicBezTo>
                  <a:pt x="7488" y="803"/>
                  <a:pt x="7477" y="807"/>
                  <a:pt x="7469" y="808"/>
                </a:cubicBezTo>
                <a:cubicBezTo>
                  <a:pt x="7437" y="820"/>
                  <a:pt x="7393" y="823"/>
                  <a:pt x="7364" y="825"/>
                </a:cubicBezTo>
                <a:cubicBezTo>
                  <a:pt x="7323" y="828"/>
                  <a:pt x="7273" y="834"/>
                  <a:pt x="7242" y="851"/>
                </a:cubicBezTo>
                <a:cubicBezTo>
                  <a:pt x="7235" y="852"/>
                  <a:pt x="7227" y="857"/>
                  <a:pt x="7222" y="860"/>
                </a:cubicBezTo>
                <a:lnTo>
                  <a:pt x="7221" y="861"/>
                </a:lnTo>
                <a:lnTo>
                  <a:pt x="7220" y="862"/>
                </a:lnTo>
                <a:lnTo>
                  <a:pt x="7219" y="862"/>
                </a:lnTo>
                <a:lnTo>
                  <a:pt x="7218" y="863"/>
                </a:lnTo>
                <a:cubicBezTo>
                  <a:pt x="7213" y="858"/>
                  <a:pt x="7207" y="849"/>
                  <a:pt x="7205" y="846"/>
                </a:cubicBezTo>
                <a:cubicBezTo>
                  <a:pt x="7192" y="826"/>
                  <a:pt x="7174" y="806"/>
                  <a:pt x="7156" y="807"/>
                </a:cubicBezTo>
                <a:cubicBezTo>
                  <a:pt x="7146" y="806"/>
                  <a:pt x="7126" y="817"/>
                  <a:pt x="7114" y="829"/>
                </a:cubicBezTo>
                <a:cubicBezTo>
                  <a:pt x="7123" y="833"/>
                  <a:pt x="7128" y="839"/>
                  <a:pt x="7128" y="842"/>
                </a:cubicBezTo>
                <a:lnTo>
                  <a:pt x="7128" y="843"/>
                </a:lnTo>
                <a:cubicBezTo>
                  <a:pt x="7129" y="847"/>
                  <a:pt x="7120" y="854"/>
                  <a:pt x="7114" y="856"/>
                </a:cubicBezTo>
                <a:lnTo>
                  <a:pt x="7108" y="856"/>
                </a:lnTo>
                <a:cubicBezTo>
                  <a:pt x="7108" y="851"/>
                  <a:pt x="7107" y="844"/>
                  <a:pt x="7107" y="841"/>
                </a:cubicBezTo>
                <a:lnTo>
                  <a:pt x="7107" y="840"/>
                </a:lnTo>
                <a:cubicBezTo>
                  <a:pt x="7107" y="835"/>
                  <a:pt x="7108" y="828"/>
                  <a:pt x="7108" y="825"/>
                </a:cubicBezTo>
                <a:lnTo>
                  <a:pt x="7032" y="825"/>
                </a:lnTo>
                <a:lnTo>
                  <a:pt x="7028" y="825"/>
                </a:lnTo>
                <a:lnTo>
                  <a:pt x="7024" y="825"/>
                </a:lnTo>
                <a:lnTo>
                  <a:pt x="7020" y="825"/>
                </a:lnTo>
                <a:cubicBezTo>
                  <a:pt x="6996" y="824"/>
                  <a:pt x="6963" y="830"/>
                  <a:pt x="6945" y="833"/>
                </a:cubicBezTo>
                <a:cubicBezTo>
                  <a:pt x="6923" y="837"/>
                  <a:pt x="6892" y="841"/>
                  <a:pt x="6877" y="840"/>
                </a:cubicBezTo>
                <a:cubicBezTo>
                  <a:pt x="6847" y="842"/>
                  <a:pt x="6807" y="829"/>
                  <a:pt x="6783" y="809"/>
                </a:cubicBezTo>
                <a:cubicBezTo>
                  <a:pt x="6814" y="778"/>
                  <a:pt x="6865" y="762"/>
                  <a:pt x="6900" y="763"/>
                </a:cubicBezTo>
                <a:cubicBezTo>
                  <a:pt x="6934" y="761"/>
                  <a:pt x="6976" y="775"/>
                  <a:pt x="6999" y="791"/>
                </a:cubicBezTo>
                <a:cubicBezTo>
                  <a:pt x="7022" y="763"/>
                  <a:pt x="7058" y="759"/>
                  <a:pt x="7085" y="759"/>
                </a:cubicBezTo>
                <a:cubicBezTo>
                  <a:pt x="7092" y="759"/>
                  <a:pt x="7105" y="760"/>
                  <a:pt x="7109" y="760"/>
                </a:cubicBezTo>
                <a:cubicBezTo>
                  <a:pt x="7116" y="760"/>
                  <a:pt x="7127" y="760"/>
                  <a:pt x="7131" y="760"/>
                </a:cubicBezTo>
                <a:lnTo>
                  <a:pt x="7704" y="760"/>
                </a:lnTo>
                <a:lnTo>
                  <a:pt x="7741" y="726"/>
                </a:lnTo>
                <a:cubicBezTo>
                  <a:pt x="7734" y="725"/>
                  <a:pt x="7723" y="724"/>
                  <a:pt x="7718" y="724"/>
                </a:cubicBezTo>
                <a:cubicBezTo>
                  <a:pt x="7712" y="724"/>
                  <a:pt x="7702" y="725"/>
                  <a:pt x="7699" y="725"/>
                </a:cubicBezTo>
                <a:cubicBezTo>
                  <a:pt x="7692" y="725"/>
                  <a:pt x="7683" y="725"/>
                  <a:pt x="7679" y="725"/>
                </a:cubicBezTo>
                <a:cubicBezTo>
                  <a:pt x="7663" y="726"/>
                  <a:pt x="7644" y="723"/>
                  <a:pt x="7632" y="717"/>
                </a:cubicBezTo>
                <a:lnTo>
                  <a:pt x="7603" y="694"/>
                </a:lnTo>
                <a:lnTo>
                  <a:pt x="7611" y="694"/>
                </a:lnTo>
                <a:lnTo>
                  <a:pt x="7611" y="691"/>
                </a:lnTo>
                <a:cubicBezTo>
                  <a:pt x="7898" y="623"/>
                  <a:pt x="7715" y="675"/>
                  <a:pt x="7815" y="657"/>
                </a:cubicBezTo>
                <a:cubicBezTo>
                  <a:pt x="7825" y="657"/>
                  <a:pt x="7839" y="657"/>
                  <a:pt x="7846" y="658"/>
                </a:cubicBezTo>
                <a:lnTo>
                  <a:pt x="7846" y="657"/>
                </a:lnTo>
                <a:lnTo>
                  <a:pt x="7846" y="656"/>
                </a:lnTo>
                <a:lnTo>
                  <a:pt x="7846" y="655"/>
                </a:lnTo>
                <a:lnTo>
                  <a:pt x="7846" y="654"/>
                </a:lnTo>
                <a:lnTo>
                  <a:pt x="7846" y="653"/>
                </a:lnTo>
                <a:lnTo>
                  <a:pt x="7846" y="652"/>
                </a:lnTo>
                <a:lnTo>
                  <a:pt x="7846" y="651"/>
                </a:lnTo>
                <a:lnTo>
                  <a:pt x="7846" y="630"/>
                </a:lnTo>
                <a:lnTo>
                  <a:pt x="7846" y="629"/>
                </a:lnTo>
                <a:lnTo>
                  <a:pt x="7846" y="628"/>
                </a:lnTo>
                <a:lnTo>
                  <a:pt x="7846" y="595"/>
                </a:lnTo>
                <a:lnTo>
                  <a:pt x="7842" y="595"/>
                </a:lnTo>
                <a:cubicBezTo>
                  <a:pt x="7828" y="602"/>
                  <a:pt x="7808" y="605"/>
                  <a:pt x="7795" y="604"/>
                </a:cubicBezTo>
                <a:lnTo>
                  <a:pt x="7793" y="604"/>
                </a:lnTo>
                <a:cubicBezTo>
                  <a:pt x="7778" y="605"/>
                  <a:pt x="7758" y="600"/>
                  <a:pt x="7745" y="595"/>
                </a:cubicBezTo>
                <a:lnTo>
                  <a:pt x="7740" y="595"/>
                </a:lnTo>
                <a:cubicBezTo>
                  <a:pt x="7734" y="597"/>
                  <a:pt x="7725" y="598"/>
                  <a:pt x="7723" y="599"/>
                </a:cubicBezTo>
                <a:cubicBezTo>
                  <a:pt x="7671" y="607"/>
                  <a:pt x="7618" y="625"/>
                  <a:pt x="7611" y="680"/>
                </a:cubicBezTo>
                <a:lnTo>
                  <a:pt x="7611" y="691"/>
                </a:lnTo>
                <a:lnTo>
                  <a:pt x="7602" y="692"/>
                </a:lnTo>
                <a:lnTo>
                  <a:pt x="7603" y="694"/>
                </a:lnTo>
                <a:cubicBezTo>
                  <a:pt x="7429" y="753"/>
                  <a:pt x="7544" y="706"/>
                  <a:pt x="7489" y="723"/>
                </a:cubicBezTo>
                <a:cubicBezTo>
                  <a:pt x="7429" y="725"/>
                  <a:pt x="7365" y="696"/>
                  <a:pt x="7327" y="655"/>
                </a:cubicBezTo>
                <a:cubicBezTo>
                  <a:pt x="7312" y="660"/>
                  <a:pt x="7309" y="679"/>
                  <a:pt x="7307" y="691"/>
                </a:cubicBezTo>
                <a:cubicBezTo>
                  <a:pt x="7304" y="707"/>
                  <a:pt x="7297" y="723"/>
                  <a:pt x="7279" y="722"/>
                </a:cubicBezTo>
                <a:lnTo>
                  <a:pt x="7277" y="722"/>
                </a:lnTo>
                <a:lnTo>
                  <a:pt x="7275" y="722"/>
                </a:lnTo>
                <a:lnTo>
                  <a:pt x="7272" y="721"/>
                </a:lnTo>
                <a:lnTo>
                  <a:pt x="7270" y="721"/>
                </a:lnTo>
                <a:lnTo>
                  <a:pt x="7266" y="720"/>
                </a:lnTo>
                <a:cubicBezTo>
                  <a:pt x="7250" y="718"/>
                  <a:pt x="7225" y="717"/>
                  <a:pt x="7215" y="717"/>
                </a:cubicBezTo>
                <a:cubicBezTo>
                  <a:pt x="7200" y="717"/>
                  <a:pt x="7176" y="718"/>
                  <a:pt x="7168" y="718"/>
                </a:cubicBezTo>
                <a:cubicBezTo>
                  <a:pt x="7154" y="719"/>
                  <a:pt x="7132" y="719"/>
                  <a:pt x="7125" y="719"/>
                </a:cubicBezTo>
                <a:cubicBezTo>
                  <a:pt x="7085" y="721"/>
                  <a:pt x="7035" y="712"/>
                  <a:pt x="7005" y="695"/>
                </a:cubicBezTo>
                <a:lnTo>
                  <a:pt x="6904" y="690"/>
                </a:lnTo>
                <a:cubicBezTo>
                  <a:pt x="6856" y="717"/>
                  <a:pt x="6791" y="725"/>
                  <a:pt x="6752" y="724"/>
                </a:cubicBezTo>
                <a:cubicBezTo>
                  <a:pt x="6717" y="725"/>
                  <a:pt x="6666" y="719"/>
                  <a:pt x="6641" y="717"/>
                </a:cubicBezTo>
                <a:cubicBezTo>
                  <a:pt x="6606" y="713"/>
                  <a:pt x="6556" y="709"/>
                  <a:pt x="6531" y="709"/>
                </a:cubicBezTo>
                <a:lnTo>
                  <a:pt x="6524" y="709"/>
                </a:lnTo>
                <a:lnTo>
                  <a:pt x="6518" y="710"/>
                </a:lnTo>
                <a:lnTo>
                  <a:pt x="6511" y="710"/>
                </a:lnTo>
                <a:lnTo>
                  <a:pt x="6505" y="710"/>
                </a:lnTo>
                <a:lnTo>
                  <a:pt x="6498" y="711"/>
                </a:lnTo>
                <a:lnTo>
                  <a:pt x="6497" y="711"/>
                </a:lnTo>
                <a:lnTo>
                  <a:pt x="6496" y="711"/>
                </a:lnTo>
                <a:cubicBezTo>
                  <a:pt x="6489" y="717"/>
                  <a:pt x="6472" y="692"/>
                  <a:pt x="6471" y="678"/>
                </a:cubicBezTo>
                <a:cubicBezTo>
                  <a:pt x="6470" y="664"/>
                  <a:pt x="6487" y="657"/>
                  <a:pt x="6498" y="658"/>
                </a:cubicBezTo>
                <a:cubicBezTo>
                  <a:pt x="6553" y="651"/>
                  <a:pt x="6569" y="635"/>
                  <a:pt x="6568" y="623"/>
                </a:cubicBezTo>
                <a:cubicBezTo>
                  <a:pt x="6569" y="608"/>
                  <a:pt x="6545" y="585"/>
                  <a:pt x="6530" y="571"/>
                </a:cubicBezTo>
                <a:cubicBezTo>
                  <a:pt x="6525" y="566"/>
                  <a:pt x="6517" y="557"/>
                  <a:pt x="6515" y="555"/>
                </a:cubicBezTo>
                <a:cubicBezTo>
                  <a:pt x="6510" y="557"/>
                  <a:pt x="6501" y="561"/>
                  <a:pt x="6498" y="562"/>
                </a:cubicBezTo>
                <a:cubicBezTo>
                  <a:pt x="6486" y="568"/>
                  <a:pt x="6471" y="573"/>
                  <a:pt x="6462" y="573"/>
                </a:cubicBezTo>
                <a:cubicBezTo>
                  <a:pt x="6448" y="578"/>
                  <a:pt x="6431" y="551"/>
                  <a:pt x="6432" y="538"/>
                </a:cubicBezTo>
                <a:cubicBezTo>
                  <a:pt x="6431" y="524"/>
                  <a:pt x="6449" y="522"/>
                  <a:pt x="6462" y="520"/>
                </a:cubicBezTo>
                <a:cubicBezTo>
                  <a:pt x="6469" y="520"/>
                  <a:pt x="6478" y="518"/>
                  <a:pt x="6481" y="516"/>
                </a:cubicBezTo>
                <a:lnTo>
                  <a:pt x="6514" y="516"/>
                </a:lnTo>
                <a:lnTo>
                  <a:pt x="6759" y="550"/>
                </a:lnTo>
                <a:lnTo>
                  <a:pt x="6800" y="550"/>
                </a:lnTo>
                <a:cubicBezTo>
                  <a:pt x="6805" y="549"/>
                  <a:pt x="6812" y="549"/>
                  <a:pt x="6815" y="549"/>
                </a:cubicBezTo>
                <a:cubicBezTo>
                  <a:pt x="6820" y="549"/>
                  <a:pt x="6827" y="550"/>
                  <a:pt x="6830" y="550"/>
                </a:cubicBezTo>
                <a:lnTo>
                  <a:pt x="6830" y="538"/>
                </a:lnTo>
                <a:lnTo>
                  <a:pt x="6830" y="537"/>
                </a:lnTo>
                <a:lnTo>
                  <a:pt x="6830" y="536"/>
                </a:lnTo>
                <a:lnTo>
                  <a:pt x="6830" y="532"/>
                </a:lnTo>
                <a:lnTo>
                  <a:pt x="6830" y="531"/>
                </a:lnTo>
                <a:lnTo>
                  <a:pt x="6830" y="530"/>
                </a:lnTo>
                <a:lnTo>
                  <a:pt x="6830" y="529"/>
                </a:lnTo>
                <a:lnTo>
                  <a:pt x="6830" y="528"/>
                </a:lnTo>
                <a:lnTo>
                  <a:pt x="6830" y="524"/>
                </a:lnTo>
                <a:lnTo>
                  <a:pt x="6830" y="523"/>
                </a:lnTo>
                <a:lnTo>
                  <a:pt x="6830" y="522"/>
                </a:lnTo>
                <a:lnTo>
                  <a:pt x="6830" y="521"/>
                </a:lnTo>
                <a:lnTo>
                  <a:pt x="6830" y="520"/>
                </a:lnTo>
                <a:lnTo>
                  <a:pt x="6830" y="503"/>
                </a:lnTo>
                <a:lnTo>
                  <a:pt x="6830" y="502"/>
                </a:lnTo>
                <a:lnTo>
                  <a:pt x="6830" y="501"/>
                </a:lnTo>
                <a:lnTo>
                  <a:pt x="6830" y="492"/>
                </a:lnTo>
                <a:lnTo>
                  <a:pt x="6830" y="491"/>
                </a:lnTo>
                <a:lnTo>
                  <a:pt x="6830" y="490"/>
                </a:lnTo>
                <a:lnTo>
                  <a:pt x="6830" y="489"/>
                </a:lnTo>
                <a:lnTo>
                  <a:pt x="6812" y="489"/>
                </a:lnTo>
                <a:cubicBezTo>
                  <a:pt x="6760" y="485"/>
                  <a:pt x="6694" y="484"/>
                  <a:pt x="6650" y="484"/>
                </a:cubicBezTo>
                <a:cubicBezTo>
                  <a:pt x="6595" y="483"/>
                  <a:pt x="6528" y="486"/>
                  <a:pt x="6483" y="489"/>
                </a:cubicBezTo>
                <a:lnTo>
                  <a:pt x="6443" y="489"/>
                </a:lnTo>
                <a:lnTo>
                  <a:pt x="6371" y="493"/>
                </a:lnTo>
                <a:lnTo>
                  <a:pt x="6368" y="493"/>
                </a:lnTo>
                <a:lnTo>
                  <a:pt x="6366" y="494"/>
                </a:lnTo>
                <a:lnTo>
                  <a:pt x="6364" y="494"/>
                </a:lnTo>
                <a:lnTo>
                  <a:pt x="6362" y="494"/>
                </a:lnTo>
                <a:lnTo>
                  <a:pt x="6360" y="494"/>
                </a:lnTo>
                <a:cubicBezTo>
                  <a:pt x="6346" y="495"/>
                  <a:pt x="6326" y="486"/>
                  <a:pt x="6316" y="482"/>
                </a:cubicBezTo>
                <a:cubicBezTo>
                  <a:pt x="6302" y="475"/>
                  <a:pt x="6283" y="469"/>
                  <a:pt x="6273" y="469"/>
                </a:cubicBezTo>
                <a:cubicBezTo>
                  <a:pt x="6260" y="468"/>
                  <a:pt x="6240" y="479"/>
                  <a:pt x="6230" y="493"/>
                </a:cubicBezTo>
                <a:lnTo>
                  <a:pt x="6124" y="493"/>
                </a:lnTo>
                <a:cubicBezTo>
                  <a:pt x="6119" y="493"/>
                  <a:pt x="6111" y="492"/>
                  <a:pt x="6107" y="492"/>
                </a:cubicBezTo>
                <a:cubicBezTo>
                  <a:pt x="6102" y="492"/>
                  <a:pt x="6093" y="493"/>
                  <a:pt x="6090" y="493"/>
                </a:cubicBezTo>
                <a:lnTo>
                  <a:pt x="6039" y="493"/>
                </a:lnTo>
                <a:cubicBezTo>
                  <a:pt x="6023" y="495"/>
                  <a:pt x="5999" y="496"/>
                  <a:pt x="5991" y="496"/>
                </a:cubicBezTo>
                <a:cubicBezTo>
                  <a:pt x="5974" y="496"/>
                  <a:pt x="5947" y="494"/>
                  <a:pt x="5938" y="494"/>
                </a:cubicBezTo>
                <a:cubicBezTo>
                  <a:pt x="5921" y="493"/>
                  <a:pt x="5894" y="492"/>
                  <a:pt x="5885" y="492"/>
                </a:cubicBezTo>
                <a:cubicBezTo>
                  <a:pt x="5836" y="491"/>
                  <a:pt x="5776" y="503"/>
                  <a:pt x="5738" y="529"/>
                </a:cubicBezTo>
                <a:cubicBezTo>
                  <a:pt x="5742" y="530"/>
                  <a:pt x="5748" y="531"/>
                  <a:pt x="5750" y="531"/>
                </a:cubicBezTo>
                <a:cubicBezTo>
                  <a:pt x="5765" y="534"/>
                  <a:pt x="5781" y="538"/>
                  <a:pt x="5783" y="543"/>
                </a:cubicBezTo>
                <a:cubicBezTo>
                  <a:pt x="5786" y="545"/>
                  <a:pt x="5787" y="550"/>
                  <a:pt x="5787" y="551"/>
                </a:cubicBezTo>
                <a:cubicBezTo>
                  <a:pt x="5785" y="576"/>
                  <a:pt x="5731" y="604"/>
                  <a:pt x="5703" y="599"/>
                </a:cubicBezTo>
                <a:cubicBezTo>
                  <a:pt x="5693" y="599"/>
                  <a:pt x="5678" y="596"/>
                  <a:pt x="5670" y="594"/>
                </a:cubicBezTo>
                <a:lnTo>
                  <a:pt x="5603" y="601"/>
                </a:lnTo>
                <a:cubicBezTo>
                  <a:pt x="5666" y="650"/>
                  <a:pt x="5756" y="651"/>
                  <a:pt x="5822" y="653"/>
                </a:cubicBezTo>
                <a:cubicBezTo>
                  <a:pt x="5875" y="654"/>
                  <a:pt x="5943" y="660"/>
                  <a:pt x="5983" y="675"/>
                </a:cubicBezTo>
                <a:cubicBezTo>
                  <a:pt x="5982" y="716"/>
                  <a:pt x="5956" y="730"/>
                  <a:pt x="5935" y="730"/>
                </a:cubicBezTo>
                <a:cubicBezTo>
                  <a:pt x="5923" y="730"/>
                  <a:pt x="5907" y="725"/>
                  <a:pt x="5899" y="721"/>
                </a:cubicBezTo>
                <a:cubicBezTo>
                  <a:pt x="5870" y="708"/>
                  <a:pt x="5829" y="702"/>
                  <a:pt x="5805" y="702"/>
                </a:cubicBezTo>
                <a:cubicBezTo>
                  <a:pt x="5754" y="701"/>
                  <a:pt x="5696" y="723"/>
                  <a:pt x="5661" y="751"/>
                </a:cubicBezTo>
                <a:cubicBezTo>
                  <a:pt x="5682" y="753"/>
                  <a:pt x="5708" y="760"/>
                  <a:pt x="5723" y="764"/>
                </a:cubicBezTo>
                <a:cubicBezTo>
                  <a:pt x="5746" y="770"/>
                  <a:pt x="5776" y="776"/>
                  <a:pt x="5797" y="776"/>
                </a:cubicBezTo>
                <a:cubicBezTo>
                  <a:pt x="5806" y="776"/>
                  <a:pt x="5823" y="774"/>
                  <a:pt x="5829" y="773"/>
                </a:cubicBezTo>
                <a:cubicBezTo>
                  <a:pt x="5864" y="767"/>
                  <a:pt x="5912" y="764"/>
                  <a:pt x="5938" y="764"/>
                </a:cubicBezTo>
                <a:cubicBezTo>
                  <a:pt x="6010" y="763"/>
                  <a:pt x="6095" y="778"/>
                  <a:pt x="6156" y="799"/>
                </a:cubicBezTo>
                <a:cubicBezTo>
                  <a:pt x="6169" y="782"/>
                  <a:pt x="6189" y="776"/>
                  <a:pt x="6199" y="777"/>
                </a:cubicBezTo>
                <a:cubicBezTo>
                  <a:pt x="6215" y="776"/>
                  <a:pt x="6237" y="785"/>
                  <a:pt x="6249" y="789"/>
                </a:cubicBezTo>
                <a:cubicBezTo>
                  <a:pt x="6265" y="796"/>
                  <a:pt x="6287" y="802"/>
                  <a:pt x="6298" y="801"/>
                </a:cubicBezTo>
                <a:cubicBezTo>
                  <a:pt x="6304" y="801"/>
                  <a:pt x="6312" y="799"/>
                  <a:pt x="6314" y="799"/>
                </a:cubicBezTo>
                <a:lnTo>
                  <a:pt x="6315" y="799"/>
                </a:lnTo>
                <a:lnTo>
                  <a:pt x="6316" y="799"/>
                </a:lnTo>
                <a:lnTo>
                  <a:pt x="6317" y="800"/>
                </a:lnTo>
                <a:lnTo>
                  <a:pt x="6317" y="801"/>
                </a:lnTo>
                <a:lnTo>
                  <a:pt x="6317" y="802"/>
                </a:lnTo>
                <a:cubicBezTo>
                  <a:pt x="6317" y="808"/>
                  <a:pt x="6310" y="827"/>
                  <a:pt x="6305" y="839"/>
                </a:cubicBezTo>
                <a:cubicBezTo>
                  <a:pt x="6301" y="849"/>
                  <a:pt x="6297" y="862"/>
                  <a:pt x="6295" y="868"/>
                </a:cubicBezTo>
                <a:lnTo>
                  <a:pt x="6258" y="851"/>
                </a:lnTo>
                <a:lnTo>
                  <a:pt x="6197" y="823"/>
                </a:lnTo>
                <a:lnTo>
                  <a:pt x="6158" y="804"/>
                </a:lnTo>
                <a:lnTo>
                  <a:pt x="6158" y="805"/>
                </a:lnTo>
                <a:lnTo>
                  <a:pt x="6158" y="806"/>
                </a:lnTo>
                <a:lnTo>
                  <a:pt x="6158" y="824"/>
                </a:lnTo>
                <a:cubicBezTo>
                  <a:pt x="6147" y="841"/>
                  <a:pt x="6143" y="846"/>
                  <a:pt x="6100" y="846"/>
                </a:cubicBezTo>
                <a:cubicBezTo>
                  <a:pt x="6043" y="846"/>
                  <a:pt x="5966" y="848"/>
                  <a:pt x="5923" y="850"/>
                </a:cubicBezTo>
                <a:cubicBezTo>
                  <a:pt x="5869" y="851"/>
                  <a:pt x="5795" y="853"/>
                  <a:pt x="5755" y="853"/>
                </a:cubicBezTo>
                <a:cubicBezTo>
                  <a:pt x="5699" y="854"/>
                  <a:pt x="5609" y="849"/>
                  <a:pt x="5576" y="846"/>
                </a:cubicBezTo>
                <a:lnTo>
                  <a:pt x="5573" y="845"/>
                </a:lnTo>
                <a:lnTo>
                  <a:pt x="5570" y="845"/>
                </a:lnTo>
                <a:cubicBezTo>
                  <a:pt x="5552" y="844"/>
                  <a:pt x="5525" y="853"/>
                  <a:pt x="5510" y="858"/>
                </a:cubicBezTo>
                <a:cubicBezTo>
                  <a:pt x="5491" y="864"/>
                  <a:pt x="5465" y="870"/>
                  <a:pt x="5452" y="869"/>
                </a:cubicBezTo>
                <a:cubicBezTo>
                  <a:pt x="5431" y="871"/>
                  <a:pt x="5404" y="856"/>
                  <a:pt x="5390" y="838"/>
                </a:cubicBezTo>
                <a:lnTo>
                  <a:pt x="5356" y="838"/>
                </a:lnTo>
                <a:lnTo>
                  <a:pt x="5348" y="851"/>
                </a:lnTo>
                <a:lnTo>
                  <a:pt x="5347" y="852"/>
                </a:lnTo>
                <a:cubicBezTo>
                  <a:pt x="5336" y="864"/>
                  <a:pt x="5324" y="879"/>
                  <a:pt x="5316" y="890"/>
                </a:cubicBezTo>
                <a:cubicBezTo>
                  <a:pt x="5300" y="907"/>
                  <a:pt x="5325" y="881"/>
                  <a:pt x="5282" y="929"/>
                </a:cubicBezTo>
                <a:cubicBezTo>
                  <a:pt x="5243" y="934"/>
                  <a:pt x="5190" y="937"/>
                  <a:pt x="5160" y="936"/>
                </a:cubicBezTo>
                <a:cubicBezTo>
                  <a:pt x="5075" y="937"/>
                  <a:pt x="4975" y="923"/>
                  <a:pt x="4902" y="903"/>
                </a:cubicBezTo>
                <a:cubicBezTo>
                  <a:pt x="4897" y="927"/>
                  <a:pt x="4887" y="944"/>
                  <a:pt x="4865" y="943"/>
                </a:cubicBezTo>
                <a:cubicBezTo>
                  <a:pt x="4859" y="944"/>
                  <a:pt x="4851" y="942"/>
                  <a:pt x="4843" y="940"/>
                </a:cubicBezTo>
                <a:cubicBezTo>
                  <a:pt x="4796" y="929"/>
                  <a:pt x="4738" y="923"/>
                  <a:pt x="4696" y="923"/>
                </a:cubicBezTo>
                <a:cubicBezTo>
                  <a:pt x="4669" y="923"/>
                  <a:pt x="4634" y="926"/>
                  <a:pt x="4614" y="928"/>
                </a:cubicBezTo>
                <a:lnTo>
                  <a:pt x="4583" y="928"/>
                </a:lnTo>
                <a:cubicBezTo>
                  <a:pt x="4564" y="933"/>
                  <a:pt x="4534" y="935"/>
                  <a:pt x="4522" y="934"/>
                </a:cubicBezTo>
                <a:cubicBezTo>
                  <a:pt x="4501" y="935"/>
                  <a:pt x="4469" y="932"/>
                  <a:pt x="4455" y="931"/>
                </a:cubicBezTo>
                <a:cubicBezTo>
                  <a:pt x="4435" y="930"/>
                  <a:pt x="4405" y="928"/>
                  <a:pt x="4393" y="929"/>
                </a:cubicBezTo>
                <a:cubicBezTo>
                  <a:pt x="4350" y="927"/>
                  <a:pt x="4295" y="940"/>
                  <a:pt x="4264" y="963"/>
                </a:cubicBezTo>
                <a:lnTo>
                  <a:pt x="4231" y="963"/>
                </a:lnTo>
                <a:lnTo>
                  <a:pt x="4198" y="935"/>
                </a:lnTo>
                <a:lnTo>
                  <a:pt x="4129" y="935"/>
                </a:lnTo>
                <a:lnTo>
                  <a:pt x="3987" y="942"/>
                </a:lnTo>
                <a:lnTo>
                  <a:pt x="3923" y="942"/>
                </a:lnTo>
                <a:lnTo>
                  <a:pt x="3923" y="941"/>
                </a:lnTo>
                <a:lnTo>
                  <a:pt x="3922" y="940"/>
                </a:lnTo>
                <a:cubicBezTo>
                  <a:pt x="3921" y="937"/>
                  <a:pt x="3918" y="932"/>
                  <a:pt x="3917" y="931"/>
                </a:cubicBezTo>
                <a:lnTo>
                  <a:pt x="3846" y="942"/>
                </a:lnTo>
                <a:lnTo>
                  <a:pt x="3672" y="942"/>
                </a:lnTo>
                <a:cubicBezTo>
                  <a:pt x="3653" y="926"/>
                  <a:pt x="3645" y="908"/>
                  <a:pt x="3646" y="899"/>
                </a:cubicBezTo>
                <a:cubicBezTo>
                  <a:pt x="3644" y="884"/>
                  <a:pt x="3661" y="876"/>
                  <a:pt x="3678" y="876"/>
                </a:cubicBezTo>
                <a:cubicBezTo>
                  <a:pt x="3685" y="876"/>
                  <a:pt x="3696" y="878"/>
                  <a:pt x="3702" y="880"/>
                </a:cubicBezTo>
                <a:cubicBezTo>
                  <a:pt x="3771" y="897"/>
                  <a:pt x="3849" y="906"/>
                  <a:pt x="3913" y="908"/>
                </a:cubicBezTo>
                <a:lnTo>
                  <a:pt x="4022" y="872"/>
                </a:lnTo>
                <a:cubicBezTo>
                  <a:pt x="3983" y="840"/>
                  <a:pt x="3930" y="834"/>
                  <a:pt x="3896" y="834"/>
                </a:cubicBezTo>
                <a:cubicBezTo>
                  <a:pt x="3877" y="834"/>
                  <a:pt x="3848" y="837"/>
                  <a:pt x="3836" y="838"/>
                </a:cubicBezTo>
                <a:cubicBezTo>
                  <a:pt x="3819" y="839"/>
                  <a:pt x="3792" y="841"/>
                  <a:pt x="3781" y="840"/>
                </a:cubicBezTo>
                <a:cubicBezTo>
                  <a:pt x="3767" y="841"/>
                  <a:pt x="3743" y="839"/>
                  <a:pt x="3736" y="837"/>
                </a:cubicBezTo>
                <a:cubicBezTo>
                  <a:pt x="3730" y="838"/>
                  <a:pt x="3723" y="838"/>
                  <a:pt x="3720" y="838"/>
                </a:cubicBezTo>
                <a:cubicBezTo>
                  <a:pt x="3716" y="838"/>
                  <a:pt x="3709" y="837"/>
                  <a:pt x="3706" y="837"/>
                </a:cubicBezTo>
                <a:lnTo>
                  <a:pt x="3661" y="837"/>
                </a:lnTo>
                <a:cubicBezTo>
                  <a:pt x="3648" y="840"/>
                  <a:pt x="3628" y="841"/>
                  <a:pt x="3621" y="841"/>
                </a:cubicBezTo>
                <a:cubicBezTo>
                  <a:pt x="3587" y="842"/>
                  <a:pt x="3545" y="830"/>
                  <a:pt x="3518" y="823"/>
                </a:cubicBezTo>
                <a:cubicBezTo>
                  <a:pt x="3486" y="815"/>
                  <a:pt x="3445" y="806"/>
                  <a:pt x="3419" y="807"/>
                </a:cubicBezTo>
                <a:lnTo>
                  <a:pt x="3408" y="814"/>
                </a:lnTo>
                <a:cubicBezTo>
                  <a:pt x="3380" y="837"/>
                  <a:pt x="3341" y="841"/>
                  <a:pt x="3313" y="841"/>
                </a:cubicBezTo>
                <a:cubicBezTo>
                  <a:pt x="3301" y="841"/>
                  <a:pt x="3281" y="840"/>
                  <a:pt x="3274" y="839"/>
                </a:cubicBezTo>
                <a:cubicBezTo>
                  <a:pt x="3262" y="839"/>
                  <a:pt x="3241" y="838"/>
                  <a:pt x="3234" y="838"/>
                </a:cubicBezTo>
                <a:cubicBezTo>
                  <a:pt x="3221" y="838"/>
                  <a:pt x="3200" y="839"/>
                  <a:pt x="3192" y="840"/>
                </a:cubicBezTo>
                <a:cubicBezTo>
                  <a:pt x="3216" y="804"/>
                  <a:pt x="3249" y="795"/>
                  <a:pt x="3269" y="795"/>
                </a:cubicBezTo>
                <a:cubicBezTo>
                  <a:pt x="3285" y="795"/>
                  <a:pt x="3309" y="800"/>
                  <a:pt x="3319" y="803"/>
                </a:cubicBezTo>
                <a:cubicBezTo>
                  <a:pt x="3333" y="806"/>
                  <a:pt x="3353" y="809"/>
                  <a:pt x="3362" y="809"/>
                </a:cubicBezTo>
                <a:cubicBezTo>
                  <a:pt x="3369" y="809"/>
                  <a:pt x="3381" y="807"/>
                  <a:pt x="3384" y="806"/>
                </a:cubicBezTo>
                <a:cubicBezTo>
                  <a:pt x="3407" y="776"/>
                  <a:pt x="3442" y="770"/>
                  <a:pt x="3466" y="770"/>
                </a:cubicBezTo>
                <a:cubicBezTo>
                  <a:pt x="3479" y="770"/>
                  <a:pt x="3499" y="772"/>
                  <a:pt x="3508" y="773"/>
                </a:cubicBezTo>
                <a:cubicBezTo>
                  <a:pt x="3519" y="774"/>
                  <a:pt x="3537" y="775"/>
                  <a:pt x="3544" y="775"/>
                </a:cubicBezTo>
                <a:cubicBezTo>
                  <a:pt x="3550" y="775"/>
                  <a:pt x="3560" y="774"/>
                  <a:pt x="3561" y="774"/>
                </a:cubicBezTo>
                <a:lnTo>
                  <a:pt x="3561" y="770"/>
                </a:lnTo>
                <a:lnTo>
                  <a:pt x="3561" y="769"/>
                </a:lnTo>
                <a:lnTo>
                  <a:pt x="3561" y="768"/>
                </a:lnTo>
                <a:lnTo>
                  <a:pt x="3561" y="739"/>
                </a:lnTo>
                <a:lnTo>
                  <a:pt x="3448" y="690"/>
                </a:lnTo>
                <a:cubicBezTo>
                  <a:pt x="3463" y="677"/>
                  <a:pt x="3486" y="673"/>
                  <a:pt x="3496" y="674"/>
                </a:cubicBezTo>
                <a:cubicBezTo>
                  <a:pt x="3515" y="673"/>
                  <a:pt x="3540" y="682"/>
                  <a:pt x="3553" y="685"/>
                </a:cubicBezTo>
                <a:cubicBezTo>
                  <a:pt x="3570" y="691"/>
                  <a:pt x="3593" y="696"/>
                  <a:pt x="3603" y="695"/>
                </a:cubicBezTo>
                <a:cubicBezTo>
                  <a:pt x="3617" y="696"/>
                  <a:pt x="3638" y="689"/>
                  <a:pt x="3646" y="682"/>
                </a:cubicBezTo>
                <a:cubicBezTo>
                  <a:pt x="3699" y="650"/>
                  <a:pt x="3769" y="634"/>
                  <a:pt x="3824" y="634"/>
                </a:cubicBezTo>
                <a:cubicBezTo>
                  <a:pt x="3834" y="634"/>
                  <a:pt x="3850" y="635"/>
                  <a:pt x="3855" y="635"/>
                </a:cubicBezTo>
                <a:cubicBezTo>
                  <a:pt x="3834" y="605"/>
                  <a:pt x="3807" y="600"/>
                  <a:pt x="3787" y="600"/>
                </a:cubicBezTo>
                <a:cubicBezTo>
                  <a:pt x="3779" y="600"/>
                  <a:pt x="3767" y="601"/>
                  <a:pt x="3762" y="602"/>
                </a:cubicBezTo>
                <a:cubicBezTo>
                  <a:pt x="3754" y="603"/>
                  <a:pt x="3741" y="604"/>
                  <a:pt x="3735" y="603"/>
                </a:cubicBezTo>
                <a:cubicBezTo>
                  <a:pt x="3730" y="603"/>
                  <a:pt x="3721" y="604"/>
                  <a:pt x="3719" y="604"/>
                </a:cubicBezTo>
                <a:cubicBezTo>
                  <a:pt x="3714" y="604"/>
                  <a:pt x="3706" y="604"/>
                  <a:pt x="3704" y="604"/>
                </a:cubicBezTo>
                <a:cubicBezTo>
                  <a:pt x="3677" y="605"/>
                  <a:pt x="3648" y="598"/>
                  <a:pt x="3629" y="575"/>
                </a:cubicBezTo>
                <a:lnTo>
                  <a:pt x="3563" y="575"/>
                </a:lnTo>
                <a:lnTo>
                  <a:pt x="3523" y="603"/>
                </a:lnTo>
                <a:lnTo>
                  <a:pt x="3314" y="603"/>
                </a:lnTo>
                <a:lnTo>
                  <a:pt x="3314" y="613"/>
                </a:lnTo>
                <a:cubicBezTo>
                  <a:pt x="3390" y="682"/>
                  <a:pt x="3332" y="639"/>
                  <a:pt x="3352" y="664"/>
                </a:cubicBezTo>
                <a:cubicBezTo>
                  <a:pt x="3352" y="672"/>
                  <a:pt x="3347" y="685"/>
                  <a:pt x="3340" y="695"/>
                </a:cubicBezTo>
                <a:lnTo>
                  <a:pt x="3309" y="695"/>
                </a:lnTo>
                <a:cubicBezTo>
                  <a:pt x="3288" y="686"/>
                  <a:pt x="3281" y="673"/>
                  <a:pt x="3281" y="665"/>
                </a:cubicBezTo>
                <a:cubicBezTo>
                  <a:pt x="3286" y="650"/>
                  <a:pt x="3273" y="674"/>
                  <a:pt x="3295" y="631"/>
                </a:cubicBezTo>
                <a:cubicBezTo>
                  <a:pt x="3237" y="619"/>
                  <a:pt x="3251" y="609"/>
                  <a:pt x="3226" y="598"/>
                </a:cubicBezTo>
                <a:cubicBezTo>
                  <a:pt x="3211" y="586"/>
                  <a:pt x="3191" y="573"/>
                  <a:pt x="3175" y="567"/>
                </a:cubicBezTo>
                <a:lnTo>
                  <a:pt x="3146" y="593"/>
                </a:lnTo>
                <a:lnTo>
                  <a:pt x="3138" y="599"/>
                </a:lnTo>
                <a:lnTo>
                  <a:pt x="3082" y="627"/>
                </a:lnTo>
                <a:lnTo>
                  <a:pt x="3072" y="632"/>
                </a:lnTo>
                <a:lnTo>
                  <a:pt x="3002" y="632"/>
                </a:lnTo>
                <a:cubicBezTo>
                  <a:pt x="2993" y="631"/>
                  <a:pt x="2981" y="630"/>
                  <a:pt x="2973" y="630"/>
                </a:cubicBezTo>
                <a:cubicBezTo>
                  <a:pt x="2963" y="630"/>
                  <a:pt x="2951" y="631"/>
                  <a:pt x="2943" y="632"/>
                </a:cubicBezTo>
                <a:cubicBezTo>
                  <a:pt x="2933" y="633"/>
                  <a:pt x="2920" y="634"/>
                  <a:pt x="2911" y="634"/>
                </a:cubicBezTo>
                <a:cubicBezTo>
                  <a:pt x="2884" y="636"/>
                  <a:pt x="2847" y="627"/>
                  <a:pt x="2825" y="603"/>
                </a:cubicBezTo>
                <a:cubicBezTo>
                  <a:pt x="2802" y="611"/>
                  <a:pt x="2773" y="615"/>
                  <a:pt x="2752" y="615"/>
                </a:cubicBezTo>
                <a:cubicBezTo>
                  <a:pt x="2735" y="615"/>
                  <a:pt x="2712" y="612"/>
                  <a:pt x="2699" y="609"/>
                </a:cubicBezTo>
                <a:lnTo>
                  <a:pt x="2674" y="609"/>
                </a:lnTo>
                <a:cubicBezTo>
                  <a:pt x="2651" y="612"/>
                  <a:pt x="2635" y="619"/>
                  <a:pt x="2613" y="634"/>
                </a:cubicBezTo>
                <a:lnTo>
                  <a:pt x="2650" y="670"/>
                </a:lnTo>
                <a:lnTo>
                  <a:pt x="2892" y="670"/>
                </a:lnTo>
                <a:lnTo>
                  <a:pt x="3001" y="664"/>
                </a:lnTo>
                <a:lnTo>
                  <a:pt x="3003" y="664"/>
                </a:lnTo>
                <a:cubicBezTo>
                  <a:pt x="3014" y="664"/>
                  <a:pt x="3026" y="664"/>
                  <a:pt x="3038" y="664"/>
                </a:cubicBezTo>
                <a:cubicBezTo>
                  <a:pt x="3049" y="664"/>
                  <a:pt x="3064" y="664"/>
                  <a:pt x="3072" y="664"/>
                </a:cubicBezTo>
                <a:cubicBezTo>
                  <a:pt x="3114" y="664"/>
                  <a:pt x="3183" y="662"/>
                  <a:pt x="3185" y="707"/>
                </a:cubicBezTo>
                <a:cubicBezTo>
                  <a:pt x="3186" y="733"/>
                  <a:pt x="3156" y="744"/>
                  <a:pt x="3135" y="752"/>
                </a:cubicBezTo>
                <a:cubicBezTo>
                  <a:pt x="3126" y="755"/>
                  <a:pt x="3114" y="760"/>
                  <a:pt x="3109" y="763"/>
                </a:cubicBezTo>
                <a:cubicBezTo>
                  <a:pt x="3102" y="750"/>
                  <a:pt x="3088" y="739"/>
                  <a:pt x="3075" y="740"/>
                </a:cubicBezTo>
                <a:cubicBezTo>
                  <a:pt x="3072" y="740"/>
                  <a:pt x="3067" y="741"/>
                  <a:pt x="3066" y="741"/>
                </a:cubicBezTo>
                <a:cubicBezTo>
                  <a:pt x="3056" y="745"/>
                  <a:pt x="3048" y="757"/>
                  <a:pt x="3048" y="764"/>
                </a:cubicBezTo>
                <a:cubicBezTo>
                  <a:pt x="3047" y="774"/>
                  <a:pt x="3058" y="780"/>
                  <a:pt x="3065" y="779"/>
                </a:cubicBezTo>
                <a:cubicBezTo>
                  <a:pt x="3068" y="779"/>
                  <a:pt x="3073" y="778"/>
                  <a:pt x="3075" y="777"/>
                </a:cubicBezTo>
                <a:lnTo>
                  <a:pt x="3109" y="763"/>
                </a:lnTo>
                <a:cubicBezTo>
                  <a:pt x="3120" y="780"/>
                  <a:pt x="3123" y="796"/>
                  <a:pt x="3123" y="801"/>
                </a:cubicBezTo>
                <a:cubicBezTo>
                  <a:pt x="3123" y="822"/>
                  <a:pt x="3095" y="830"/>
                  <a:pt x="3077" y="836"/>
                </a:cubicBezTo>
                <a:cubicBezTo>
                  <a:pt x="3057" y="841"/>
                  <a:pt x="3037" y="852"/>
                  <a:pt x="3036" y="866"/>
                </a:cubicBezTo>
                <a:cubicBezTo>
                  <a:pt x="3160" y="906"/>
                  <a:pt x="3154" y="889"/>
                  <a:pt x="3218" y="897"/>
                </a:cubicBezTo>
                <a:cubicBezTo>
                  <a:pt x="3256" y="898"/>
                  <a:pt x="3307" y="892"/>
                  <a:pt x="3336" y="885"/>
                </a:cubicBezTo>
                <a:cubicBezTo>
                  <a:pt x="3368" y="878"/>
                  <a:pt x="3408" y="878"/>
                  <a:pt x="3434" y="878"/>
                </a:cubicBezTo>
                <a:cubicBezTo>
                  <a:pt x="3464" y="879"/>
                  <a:pt x="3505" y="876"/>
                  <a:pt x="3526" y="871"/>
                </a:cubicBezTo>
                <a:cubicBezTo>
                  <a:pt x="3528" y="871"/>
                  <a:pt x="3533" y="870"/>
                  <a:pt x="3534" y="870"/>
                </a:cubicBezTo>
                <a:cubicBezTo>
                  <a:pt x="3556" y="869"/>
                  <a:pt x="3581" y="888"/>
                  <a:pt x="3580" y="906"/>
                </a:cubicBezTo>
                <a:cubicBezTo>
                  <a:pt x="3580" y="929"/>
                  <a:pt x="3556" y="937"/>
                  <a:pt x="3537" y="936"/>
                </a:cubicBezTo>
                <a:cubicBezTo>
                  <a:pt x="3530" y="936"/>
                  <a:pt x="3520" y="935"/>
                  <a:pt x="3516" y="935"/>
                </a:cubicBezTo>
                <a:cubicBezTo>
                  <a:pt x="3510" y="934"/>
                  <a:pt x="3502" y="934"/>
                  <a:pt x="3499" y="934"/>
                </a:cubicBezTo>
                <a:lnTo>
                  <a:pt x="3431" y="934"/>
                </a:lnTo>
                <a:cubicBezTo>
                  <a:pt x="3410" y="936"/>
                  <a:pt x="3386" y="937"/>
                  <a:pt x="3369" y="937"/>
                </a:cubicBezTo>
                <a:cubicBezTo>
                  <a:pt x="3350" y="937"/>
                  <a:pt x="3325" y="936"/>
                  <a:pt x="3310" y="934"/>
                </a:cubicBezTo>
                <a:cubicBezTo>
                  <a:pt x="3295" y="932"/>
                  <a:pt x="3276" y="931"/>
                  <a:pt x="3264" y="931"/>
                </a:cubicBezTo>
                <a:cubicBezTo>
                  <a:pt x="3214" y="930"/>
                  <a:pt x="3174" y="941"/>
                  <a:pt x="3141" y="962"/>
                </a:cubicBezTo>
                <a:lnTo>
                  <a:pt x="3110" y="962"/>
                </a:lnTo>
                <a:cubicBezTo>
                  <a:pt x="3098" y="943"/>
                  <a:pt x="3082" y="936"/>
                  <a:pt x="3073" y="937"/>
                </a:cubicBezTo>
                <a:cubicBezTo>
                  <a:pt x="3060" y="936"/>
                  <a:pt x="3043" y="945"/>
                  <a:pt x="3033" y="950"/>
                </a:cubicBezTo>
                <a:cubicBezTo>
                  <a:pt x="3024" y="955"/>
                  <a:pt x="3011" y="961"/>
                  <a:pt x="3005" y="962"/>
                </a:cubicBezTo>
                <a:lnTo>
                  <a:pt x="2980" y="940"/>
                </a:lnTo>
                <a:lnTo>
                  <a:pt x="2970" y="929"/>
                </a:lnTo>
                <a:cubicBezTo>
                  <a:pt x="2888" y="937"/>
                  <a:pt x="2787" y="941"/>
                  <a:pt x="2718" y="941"/>
                </a:cubicBezTo>
                <a:cubicBezTo>
                  <a:pt x="2639" y="941"/>
                  <a:pt x="2541" y="935"/>
                  <a:pt x="2476" y="929"/>
                </a:cubicBezTo>
                <a:lnTo>
                  <a:pt x="2476" y="863"/>
                </a:lnTo>
                <a:cubicBezTo>
                  <a:pt x="2536" y="874"/>
                  <a:pt x="2614" y="879"/>
                  <a:pt x="2663" y="879"/>
                </a:cubicBezTo>
                <a:cubicBezTo>
                  <a:pt x="2745" y="879"/>
                  <a:pt x="2844" y="867"/>
                  <a:pt x="2913" y="852"/>
                </a:cubicBezTo>
                <a:cubicBezTo>
                  <a:pt x="2915" y="852"/>
                  <a:pt x="2919" y="850"/>
                  <a:pt x="2921" y="849"/>
                </a:cubicBezTo>
                <a:lnTo>
                  <a:pt x="2923" y="848"/>
                </a:lnTo>
                <a:cubicBezTo>
                  <a:pt x="2937" y="844"/>
                  <a:pt x="2946" y="828"/>
                  <a:pt x="2946" y="817"/>
                </a:cubicBezTo>
                <a:cubicBezTo>
                  <a:pt x="2946" y="812"/>
                  <a:pt x="2944" y="806"/>
                  <a:pt x="2943" y="803"/>
                </a:cubicBezTo>
                <a:cubicBezTo>
                  <a:pt x="2941" y="799"/>
                  <a:pt x="2937" y="793"/>
                  <a:pt x="2936" y="791"/>
                </a:cubicBezTo>
                <a:cubicBezTo>
                  <a:pt x="2929" y="784"/>
                  <a:pt x="2918" y="781"/>
                  <a:pt x="2911" y="781"/>
                </a:cubicBezTo>
                <a:cubicBezTo>
                  <a:pt x="2902" y="781"/>
                  <a:pt x="2892" y="785"/>
                  <a:pt x="2887" y="790"/>
                </a:cubicBezTo>
                <a:cubicBezTo>
                  <a:pt x="2860" y="817"/>
                  <a:pt x="2814" y="830"/>
                  <a:pt x="2784" y="829"/>
                </a:cubicBezTo>
                <a:cubicBezTo>
                  <a:pt x="2749" y="830"/>
                  <a:pt x="2707" y="811"/>
                  <a:pt x="2686" y="790"/>
                </a:cubicBezTo>
                <a:lnTo>
                  <a:pt x="2601" y="790"/>
                </a:lnTo>
                <a:cubicBezTo>
                  <a:pt x="2561" y="789"/>
                  <a:pt x="2521" y="800"/>
                  <a:pt x="2491" y="814"/>
                </a:cubicBezTo>
                <a:lnTo>
                  <a:pt x="2473" y="822"/>
                </a:lnTo>
                <a:lnTo>
                  <a:pt x="2450" y="779"/>
                </a:lnTo>
                <a:lnTo>
                  <a:pt x="2439" y="756"/>
                </a:lnTo>
                <a:cubicBezTo>
                  <a:pt x="2382" y="704"/>
                  <a:pt x="2304" y="659"/>
                  <a:pt x="2237" y="632"/>
                </a:cubicBezTo>
                <a:cubicBezTo>
                  <a:pt x="2226" y="625"/>
                  <a:pt x="2210" y="620"/>
                  <a:pt x="2203" y="620"/>
                </a:cubicBezTo>
                <a:cubicBezTo>
                  <a:pt x="2193" y="620"/>
                  <a:pt x="2186" y="626"/>
                  <a:pt x="2187" y="634"/>
                </a:cubicBezTo>
                <a:cubicBezTo>
                  <a:pt x="2186" y="641"/>
                  <a:pt x="2194" y="659"/>
                  <a:pt x="2203" y="671"/>
                </a:cubicBezTo>
                <a:cubicBezTo>
                  <a:pt x="2203" y="673"/>
                  <a:pt x="2194" y="686"/>
                  <a:pt x="2195" y="684"/>
                </a:cubicBezTo>
                <a:cubicBezTo>
                  <a:pt x="2168" y="702"/>
                  <a:pt x="2126" y="713"/>
                  <a:pt x="2101" y="713"/>
                </a:cubicBezTo>
                <a:cubicBezTo>
                  <a:pt x="2077" y="713"/>
                  <a:pt x="2057" y="706"/>
                  <a:pt x="2050" y="691"/>
                </a:cubicBezTo>
                <a:cubicBezTo>
                  <a:pt x="2037" y="670"/>
                  <a:pt x="2013" y="647"/>
                  <a:pt x="2000" y="633"/>
                </a:cubicBezTo>
                <a:cubicBezTo>
                  <a:pt x="1971" y="606"/>
                  <a:pt x="1941" y="571"/>
                  <a:pt x="1937" y="535"/>
                </a:cubicBezTo>
                <a:cubicBezTo>
                  <a:pt x="1949" y="529"/>
                  <a:pt x="1968" y="523"/>
                  <a:pt x="1981" y="519"/>
                </a:cubicBezTo>
                <a:lnTo>
                  <a:pt x="2015" y="519"/>
                </a:lnTo>
                <a:cubicBezTo>
                  <a:pt x="2020" y="533"/>
                  <a:pt x="2028" y="538"/>
                  <a:pt x="2032" y="538"/>
                </a:cubicBezTo>
                <a:cubicBezTo>
                  <a:pt x="2038" y="539"/>
                  <a:pt x="2046" y="528"/>
                  <a:pt x="2050" y="519"/>
                </a:cubicBezTo>
                <a:lnTo>
                  <a:pt x="2262" y="519"/>
                </a:lnTo>
                <a:cubicBezTo>
                  <a:pt x="2265" y="519"/>
                  <a:pt x="2270" y="519"/>
                  <a:pt x="2271" y="519"/>
                </a:cubicBezTo>
                <a:cubicBezTo>
                  <a:pt x="2278" y="519"/>
                  <a:pt x="2289" y="518"/>
                  <a:pt x="2293" y="518"/>
                </a:cubicBezTo>
                <a:cubicBezTo>
                  <a:pt x="2322" y="517"/>
                  <a:pt x="2353" y="525"/>
                  <a:pt x="2369" y="550"/>
                </a:cubicBezTo>
                <a:lnTo>
                  <a:pt x="2438" y="550"/>
                </a:lnTo>
                <a:cubicBezTo>
                  <a:pt x="2455" y="549"/>
                  <a:pt x="2483" y="549"/>
                  <a:pt x="2490" y="549"/>
                </a:cubicBezTo>
                <a:cubicBezTo>
                  <a:pt x="2517" y="549"/>
                  <a:pt x="2559" y="550"/>
                  <a:pt x="2576" y="550"/>
                </a:cubicBezTo>
                <a:cubicBezTo>
                  <a:pt x="2601" y="551"/>
                  <a:pt x="2640" y="552"/>
                  <a:pt x="2655" y="552"/>
                </a:cubicBezTo>
                <a:cubicBezTo>
                  <a:pt x="2717" y="554"/>
                  <a:pt x="2810" y="542"/>
                  <a:pt x="2853" y="529"/>
                </a:cubicBezTo>
                <a:cubicBezTo>
                  <a:pt x="2855" y="528"/>
                  <a:pt x="2860" y="528"/>
                  <a:pt x="2860" y="528"/>
                </a:cubicBezTo>
                <a:cubicBezTo>
                  <a:pt x="2874" y="527"/>
                  <a:pt x="2893" y="536"/>
                  <a:pt x="2907" y="542"/>
                </a:cubicBezTo>
                <a:cubicBezTo>
                  <a:pt x="2915" y="546"/>
                  <a:pt x="2926" y="551"/>
                  <a:pt x="2931" y="552"/>
                </a:cubicBezTo>
                <a:lnTo>
                  <a:pt x="2968" y="485"/>
                </a:lnTo>
                <a:lnTo>
                  <a:pt x="2971" y="485"/>
                </a:lnTo>
                <a:lnTo>
                  <a:pt x="2978" y="498"/>
                </a:lnTo>
                <a:lnTo>
                  <a:pt x="3005" y="546"/>
                </a:lnTo>
                <a:cubicBezTo>
                  <a:pt x="3013" y="540"/>
                  <a:pt x="3027" y="535"/>
                  <a:pt x="3046" y="534"/>
                </a:cubicBezTo>
                <a:cubicBezTo>
                  <a:pt x="3062" y="534"/>
                  <a:pt x="3082" y="540"/>
                  <a:pt x="3095" y="543"/>
                </a:cubicBezTo>
                <a:cubicBezTo>
                  <a:pt x="3109" y="548"/>
                  <a:pt x="3128" y="552"/>
                  <a:pt x="3140" y="551"/>
                </a:cubicBezTo>
                <a:lnTo>
                  <a:pt x="3177" y="551"/>
                </a:lnTo>
                <a:lnTo>
                  <a:pt x="3177" y="529"/>
                </a:lnTo>
                <a:lnTo>
                  <a:pt x="3177" y="528"/>
                </a:lnTo>
                <a:lnTo>
                  <a:pt x="3177" y="527"/>
                </a:lnTo>
                <a:lnTo>
                  <a:pt x="3177" y="526"/>
                </a:lnTo>
                <a:lnTo>
                  <a:pt x="3177" y="524"/>
                </a:lnTo>
                <a:lnTo>
                  <a:pt x="3177" y="521"/>
                </a:lnTo>
                <a:lnTo>
                  <a:pt x="3177" y="520"/>
                </a:lnTo>
                <a:lnTo>
                  <a:pt x="3177" y="519"/>
                </a:lnTo>
                <a:lnTo>
                  <a:pt x="3177" y="518"/>
                </a:lnTo>
                <a:lnTo>
                  <a:pt x="3177" y="517"/>
                </a:lnTo>
                <a:lnTo>
                  <a:pt x="3177" y="516"/>
                </a:lnTo>
                <a:lnTo>
                  <a:pt x="3177" y="513"/>
                </a:lnTo>
                <a:lnTo>
                  <a:pt x="3177" y="511"/>
                </a:lnTo>
                <a:lnTo>
                  <a:pt x="3177" y="510"/>
                </a:lnTo>
                <a:lnTo>
                  <a:pt x="3177" y="505"/>
                </a:lnTo>
                <a:lnTo>
                  <a:pt x="3177" y="504"/>
                </a:lnTo>
                <a:lnTo>
                  <a:pt x="3177" y="503"/>
                </a:lnTo>
                <a:lnTo>
                  <a:pt x="3177" y="500"/>
                </a:lnTo>
                <a:lnTo>
                  <a:pt x="3177" y="499"/>
                </a:lnTo>
                <a:lnTo>
                  <a:pt x="3177" y="496"/>
                </a:lnTo>
                <a:lnTo>
                  <a:pt x="3177" y="495"/>
                </a:lnTo>
                <a:lnTo>
                  <a:pt x="3177" y="492"/>
                </a:lnTo>
                <a:lnTo>
                  <a:pt x="3177" y="491"/>
                </a:lnTo>
                <a:lnTo>
                  <a:pt x="3177" y="485"/>
                </a:lnTo>
                <a:lnTo>
                  <a:pt x="2971" y="485"/>
                </a:lnTo>
                <a:lnTo>
                  <a:pt x="2970" y="483"/>
                </a:lnTo>
                <a:lnTo>
                  <a:pt x="2968" y="485"/>
                </a:lnTo>
                <a:lnTo>
                  <a:pt x="2968" y="453"/>
                </a:lnTo>
                <a:lnTo>
                  <a:pt x="2933" y="453"/>
                </a:lnTo>
                <a:cubicBezTo>
                  <a:pt x="2929" y="453"/>
                  <a:pt x="2924" y="453"/>
                  <a:pt x="2922" y="453"/>
                </a:cubicBezTo>
                <a:cubicBezTo>
                  <a:pt x="2919" y="453"/>
                  <a:pt x="2914" y="453"/>
                  <a:pt x="2913" y="453"/>
                </a:cubicBezTo>
                <a:cubicBezTo>
                  <a:pt x="2910" y="453"/>
                  <a:pt x="2905" y="453"/>
                  <a:pt x="2904" y="453"/>
                </a:cubicBezTo>
                <a:cubicBezTo>
                  <a:pt x="2887" y="454"/>
                  <a:pt x="2867" y="450"/>
                  <a:pt x="2853" y="437"/>
                </a:cubicBezTo>
                <a:cubicBezTo>
                  <a:pt x="2876" y="418"/>
                  <a:pt x="2908" y="419"/>
                  <a:pt x="2931" y="419"/>
                </a:cubicBezTo>
                <a:cubicBezTo>
                  <a:pt x="2905" y="394"/>
                  <a:pt x="2860" y="388"/>
                  <a:pt x="2831" y="383"/>
                </a:cubicBezTo>
                <a:cubicBezTo>
                  <a:pt x="2788" y="378"/>
                  <a:pt x="2738" y="362"/>
                  <a:pt x="2713" y="327"/>
                </a:cubicBezTo>
                <a:lnTo>
                  <a:pt x="3636" y="327"/>
                </a:lnTo>
                <a:cubicBezTo>
                  <a:pt x="3649" y="329"/>
                  <a:pt x="3668" y="329"/>
                  <a:pt x="3673" y="329"/>
                </a:cubicBezTo>
                <a:cubicBezTo>
                  <a:pt x="3701" y="329"/>
                  <a:pt x="3739" y="325"/>
                  <a:pt x="3760" y="323"/>
                </a:cubicBezTo>
                <a:cubicBezTo>
                  <a:pt x="3786" y="320"/>
                  <a:pt x="3823" y="318"/>
                  <a:pt x="3842" y="318"/>
                </a:cubicBezTo>
                <a:cubicBezTo>
                  <a:pt x="3868" y="317"/>
                  <a:pt x="3904" y="322"/>
                  <a:pt x="3923" y="327"/>
                </a:cubicBezTo>
                <a:lnTo>
                  <a:pt x="4119" y="327"/>
                </a:lnTo>
                <a:cubicBezTo>
                  <a:pt x="4127" y="328"/>
                  <a:pt x="4139" y="329"/>
                  <a:pt x="4145" y="329"/>
                </a:cubicBezTo>
                <a:cubicBezTo>
                  <a:pt x="4176" y="329"/>
                  <a:pt x="4219" y="322"/>
                  <a:pt x="4234" y="301"/>
                </a:cubicBezTo>
                <a:lnTo>
                  <a:pt x="4235" y="298"/>
                </a:lnTo>
                <a:lnTo>
                  <a:pt x="4261" y="308"/>
                </a:lnTo>
                <a:lnTo>
                  <a:pt x="4262" y="309"/>
                </a:lnTo>
                <a:cubicBezTo>
                  <a:pt x="4268" y="312"/>
                  <a:pt x="4279" y="316"/>
                  <a:pt x="4285" y="318"/>
                </a:cubicBezTo>
                <a:cubicBezTo>
                  <a:pt x="4314" y="328"/>
                  <a:pt x="4333" y="333"/>
                  <a:pt x="4376" y="333"/>
                </a:cubicBezTo>
                <a:lnTo>
                  <a:pt x="4384" y="333"/>
                </a:lnTo>
                <a:lnTo>
                  <a:pt x="4400" y="333"/>
                </a:lnTo>
                <a:lnTo>
                  <a:pt x="4408" y="333"/>
                </a:lnTo>
                <a:lnTo>
                  <a:pt x="4416" y="333"/>
                </a:lnTo>
                <a:lnTo>
                  <a:pt x="4432" y="333"/>
                </a:lnTo>
                <a:lnTo>
                  <a:pt x="4440" y="333"/>
                </a:lnTo>
                <a:lnTo>
                  <a:pt x="4464" y="333"/>
                </a:lnTo>
                <a:lnTo>
                  <a:pt x="4527" y="333"/>
                </a:lnTo>
                <a:lnTo>
                  <a:pt x="4551" y="333"/>
                </a:lnTo>
                <a:lnTo>
                  <a:pt x="4567" y="333"/>
                </a:lnTo>
                <a:lnTo>
                  <a:pt x="4583" y="333"/>
                </a:lnTo>
                <a:lnTo>
                  <a:pt x="4598" y="333"/>
                </a:lnTo>
                <a:lnTo>
                  <a:pt x="4614" y="333"/>
                </a:lnTo>
                <a:lnTo>
                  <a:pt x="4868" y="333"/>
                </a:lnTo>
                <a:cubicBezTo>
                  <a:pt x="4863" y="352"/>
                  <a:pt x="4849" y="370"/>
                  <a:pt x="4834" y="379"/>
                </a:cubicBezTo>
                <a:cubicBezTo>
                  <a:pt x="4815" y="392"/>
                  <a:pt x="4782" y="398"/>
                  <a:pt x="4761" y="402"/>
                </a:cubicBezTo>
                <a:cubicBezTo>
                  <a:pt x="4732" y="407"/>
                  <a:pt x="4697" y="417"/>
                  <a:pt x="4678" y="433"/>
                </a:cubicBezTo>
                <a:cubicBezTo>
                  <a:pt x="4693" y="434"/>
                  <a:pt x="4713" y="434"/>
                  <a:pt x="4724" y="434"/>
                </a:cubicBezTo>
                <a:cubicBezTo>
                  <a:pt x="4758" y="434"/>
                  <a:pt x="4797" y="436"/>
                  <a:pt x="4825" y="447"/>
                </a:cubicBezTo>
                <a:lnTo>
                  <a:pt x="4858" y="464"/>
                </a:lnTo>
                <a:lnTo>
                  <a:pt x="4110" y="464"/>
                </a:lnTo>
                <a:cubicBezTo>
                  <a:pt x="4180" y="405"/>
                  <a:pt x="4275" y="402"/>
                  <a:pt x="4340" y="399"/>
                </a:cubicBezTo>
                <a:cubicBezTo>
                  <a:pt x="4401" y="398"/>
                  <a:pt x="4474" y="387"/>
                  <a:pt x="4516" y="360"/>
                </a:cubicBezTo>
                <a:lnTo>
                  <a:pt x="3951" y="360"/>
                </a:lnTo>
                <a:lnTo>
                  <a:pt x="3933" y="393"/>
                </a:lnTo>
                <a:cubicBezTo>
                  <a:pt x="3999" y="394"/>
                  <a:pt x="4046" y="411"/>
                  <a:pt x="4044" y="444"/>
                </a:cubicBezTo>
                <a:cubicBezTo>
                  <a:pt x="4045" y="457"/>
                  <a:pt x="4032" y="483"/>
                  <a:pt x="4020" y="499"/>
                </a:cubicBezTo>
                <a:cubicBezTo>
                  <a:pt x="4076" y="530"/>
                  <a:pt x="4157" y="536"/>
                  <a:pt x="4209" y="536"/>
                </a:cubicBezTo>
                <a:cubicBezTo>
                  <a:pt x="4251" y="536"/>
                  <a:pt x="4309" y="531"/>
                  <a:pt x="4341" y="528"/>
                </a:cubicBezTo>
                <a:cubicBezTo>
                  <a:pt x="4366" y="526"/>
                  <a:pt x="4403" y="523"/>
                  <a:pt x="4417" y="523"/>
                </a:cubicBezTo>
                <a:lnTo>
                  <a:pt x="4420" y="522"/>
                </a:lnTo>
                <a:lnTo>
                  <a:pt x="4423" y="522"/>
                </a:lnTo>
                <a:lnTo>
                  <a:pt x="4426" y="522"/>
                </a:lnTo>
                <a:lnTo>
                  <a:pt x="4429" y="522"/>
                </a:lnTo>
                <a:cubicBezTo>
                  <a:pt x="4440" y="521"/>
                  <a:pt x="4457" y="520"/>
                  <a:pt x="4463" y="520"/>
                </a:cubicBezTo>
                <a:cubicBezTo>
                  <a:pt x="4496" y="518"/>
                  <a:pt x="4521" y="530"/>
                  <a:pt x="4520" y="557"/>
                </a:cubicBezTo>
                <a:cubicBezTo>
                  <a:pt x="4521" y="567"/>
                  <a:pt x="4515" y="588"/>
                  <a:pt x="4510" y="599"/>
                </a:cubicBezTo>
                <a:cubicBezTo>
                  <a:pt x="4524" y="607"/>
                  <a:pt x="4539" y="614"/>
                  <a:pt x="4553" y="619"/>
                </a:cubicBezTo>
                <a:cubicBezTo>
                  <a:pt x="4599" y="645"/>
                  <a:pt x="4661" y="657"/>
                  <a:pt x="4705" y="656"/>
                </a:cubicBezTo>
                <a:cubicBezTo>
                  <a:pt x="4745" y="657"/>
                  <a:pt x="4797" y="645"/>
                  <a:pt x="4828" y="632"/>
                </a:cubicBezTo>
                <a:cubicBezTo>
                  <a:pt x="4834" y="621"/>
                  <a:pt x="4842" y="606"/>
                  <a:pt x="4848" y="598"/>
                </a:cubicBezTo>
                <a:lnTo>
                  <a:pt x="4848" y="591"/>
                </a:lnTo>
                <a:lnTo>
                  <a:pt x="4861" y="565"/>
                </a:lnTo>
                <a:lnTo>
                  <a:pt x="4723" y="565"/>
                </a:lnTo>
                <a:lnTo>
                  <a:pt x="4718" y="571"/>
                </a:lnTo>
                <a:lnTo>
                  <a:pt x="4716" y="571"/>
                </a:lnTo>
                <a:cubicBezTo>
                  <a:pt x="4710" y="576"/>
                  <a:pt x="4704" y="582"/>
                  <a:pt x="4700" y="586"/>
                </a:cubicBezTo>
                <a:cubicBezTo>
                  <a:pt x="4696" y="589"/>
                  <a:pt x="4690" y="595"/>
                  <a:pt x="4688" y="597"/>
                </a:cubicBezTo>
                <a:lnTo>
                  <a:pt x="4583" y="597"/>
                </a:lnTo>
                <a:cubicBezTo>
                  <a:pt x="4604" y="542"/>
                  <a:pt x="4650" y="529"/>
                  <a:pt x="4692" y="530"/>
                </a:cubicBezTo>
                <a:cubicBezTo>
                  <a:pt x="4702" y="530"/>
                  <a:pt x="4718" y="531"/>
                  <a:pt x="4723" y="531"/>
                </a:cubicBezTo>
                <a:cubicBezTo>
                  <a:pt x="4783" y="513"/>
                  <a:pt x="4853" y="498"/>
                  <a:pt x="4909" y="491"/>
                </a:cubicBezTo>
                <a:cubicBezTo>
                  <a:pt x="4932" y="487"/>
                  <a:pt x="4953" y="476"/>
                  <a:pt x="4969" y="464"/>
                </a:cubicBezTo>
                <a:lnTo>
                  <a:pt x="4878" y="464"/>
                </a:lnTo>
                <a:lnTo>
                  <a:pt x="4935" y="435"/>
                </a:lnTo>
                <a:cubicBezTo>
                  <a:pt x="4940" y="446"/>
                  <a:pt x="4949" y="451"/>
                  <a:pt x="4953" y="451"/>
                </a:cubicBezTo>
                <a:cubicBezTo>
                  <a:pt x="4959" y="452"/>
                  <a:pt x="4967" y="443"/>
                  <a:pt x="4972" y="435"/>
                </a:cubicBezTo>
                <a:cubicBezTo>
                  <a:pt x="5018" y="453"/>
                  <a:pt x="5077" y="463"/>
                  <a:pt x="5120" y="462"/>
                </a:cubicBezTo>
                <a:cubicBezTo>
                  <a:pt x="5156" y="462"/>
                  <a:pt x="5200" y="455"/>
                  <a:pt x="5229" y="446"/>
                </a:cubicBezTo>
                <a:cubicBezTo>
                  <a:pt x="5249" y="439"/>
                  <a:pt x="5277" y="437"/>
                  <a:pt x="5290" y="437"/>
                </a:cubicBezTo>
                <a:cubicBezTo>
                  <a:pt x="5323" y="436"/>
                  <a:pt x="5366" y="445"/>
                  <a:pt x="5392" y="451"/>
                </a:cubicBezTo>
                <a:cubicBezTo>
                  <a:pt x="5424" y="458"/>
                  <a:pt x="5469" y="465"/>
                  <a:pt x="5497" y="464"/>
                </a:cubicBezTo>
                <a:lnTo>
                  <a:pt x="5497" y="461"/>
                </a:lnTo>
                <a:lnTo>
                  <a:pt x="5497" y="457"/>
                </a:lnTo>
                <a:lnTo>
                  <a:pt x="5497" y="454"/>
                </a:lnTo>
                <a:cubicBezTo>
                  <a:pt x="5499" y="399"/>
                  <a:pt x="5450" y="379"/>
                  <a:pt x="5409" y="361"/>
                </a:cubicBezTo>
                <a:cubicBezTo>
                  <a:pt x="5401" y="357"/>
                  <a:pt x="5388" y="352"/>
                  <a:pt x="5384" y="350"/>
                </a:cubicBezTo>
                <a:lnTo>
                  <a:pt x="5457" y="350"/>
                </a:lnTo>
                <a:lnTo>
                  <a:pt x="5461" y="350"/>
                </a:lnTo>
                <a:lnTo>
                  <a:pt x="5484" y="350"/>
                </a:lnTo>
                <a:lnTo>
                  <a:pt x="5489" y="350"/>
                </a:lnTo>
                <a:lnTo>
                  <a:pt x="5498" y="350"/>
                </a:lnTo>
                <a:lnTo>
                  <a:pt x="5511" y="350"/>
                </a:lnTo>
                <a:lnTo>
                  <a:pt x="5529" y="350"/>
                </a:lnTo>
                <a:lnTo>
                  <a:pt x="5548" y="350"/>
                </a:lnTo>
                <a:lnTo>
                  <a:pt x="5575" y="350"/>
                </a:lnTo>
                <a:lnTo>
                  <a:pt x="5593" y="350"/>
                </a:lnTo>
                <a:lnTo>
                  <a:pt x="5689" y="350"/>
                </a:lnTo>
                <a:lnTo>
                  <a:pt x="5712" y="350"/>
                </a:lnTo>
                <a:lnTo>
                  <a:pt x="5743" y="350"/>
                </a:lnTo>
                <a:cubicBezTo>
                  <a:pt x="5770" y="351"/>
                  <a:pt x="5779" y="359"/>
                  <a:pt x="5778" y="366"/>
                </a:cubicBezTo>
                <a:cubicBezTo>
                  <a:pt x="5779" y="375"/>
                  <a:pt x="5763" y="390"/>
                  <a:pt x="5751" y="399"/>
                </a:cubicBezTo>
                <a:cubicBezTo>
                  <a:pt x="5788" y="430"/>
                  <a:pt x="5839" y="437"/>
                  <a:pt x="5872" y="436"/>
                </a:cubicBezTo>
                <a:cubicBezTo>
                  <a:pt x="5893" y="437"/>
                  <a:pt x="5925" y="433"/>
                  <a:pt x="5939" y="432"/>
                </a:cubicBezTo>
                <a:cubicBezTo>
                  <a:pt x="5960" y="430"/>
                  <a:pt x="5990" y="428"/>
                  <a:pt x="6003" y="428"/>
                </a:cubicBezTo>
                <a:cubicBezTo>
                  <a:pt x="6012" y="428"/>
                  <a:pt x="6028" y="429"/>
                  <a:pt x="6030" y="429"/>
                </a:cubicBezTo>
                <a:lnTo>
                  <a:pt x="6030" y="426"/>
                </a:lnTo>
                <a:lnTo>
                  <a:pt x="6030" y="425"/>
                </a:lnTo>
                <a:lnTo>
                  <a:pt x="6030" y="424"/>
                </a:lnTo>
                <a:lnTo>
                  <a:pt x="6030" y="338"/>
                </a:lnTo>
                <a:lnTo>
                  <a:pt x="6203" y="338"/>
                </a:lnTo>
                <a:cubicBezTo>
                  <a:pt x="6141" y="295"/>
                  <a:pt x="6057" y="272"/>
                  <a:pt x="5989" y="272"/>
                </a:cubicBezTo>
                <a:cubicBezTo>
                  <a:pt x="5975" y="272"/>
                  <a:pt x="5952" y="274"/>
                  <a:pt x="5945" y="274"/>
                </a:cubicBezTo>
                <a:lnTo>
                  <a:pt x="5891" y="274"/>
                </a:lnTo>
                <a:cubicBezTo>
                  <a:pt x="5886" y="275"/>
                  <a:pt x="5879" y="275"/>
                  <a:pt x="5876" y="275"/>
                </a:cubicBezTo>
                <a:cubicBezTo>
                  <a:pt x="5853" y="275"/>
                  <a:pt x="5825" y="269"/>
                  <a:pt x="5806" y="262"/>
                </a:cubicBezTo>
                <a:cubicBezTo>
                  <a:pt x="5798" y="257"/>
                  <a:pt x="5788" y="247"/>
                  <a:pt x="5783" y="240"/>
                </a:cubicBezTo>
                <a:lnTo>
                  <a:pt x="5854" y="206"/>
                </a:lnTo>
                <a:cubicBezTo>
                  <a:pt x="5931" y="243"/>
                  <a:pt x="5955" y="235"/>
                  <a:pt x="5996" y="239"/>
                </a:cubicBezTo>
                <a:cubicBezTo>
                  <a:pt x="6043" y="239"/>
                  <a:pt x="6103" y="228"/>
                  <a:pt x="6139" y="221"/>
                </a:cubicBezTo>
                <a:cubicBezTo>
                  <a:pt x="6170" y="215"/>
                  <a:pt x="6213" y="208"/>
                  <a:pt x="6234" y="206"/>
                </a:cubicBezTo>
                <a:cubicBezTo>
                  <a:pt x="6244" y="206"/>
                  <a:pt x="6258" y="204"/>
                  <a:pt x="6263" y="203"/>
                </a:cubicBezTo>
                <a:cubicBezTo>
                  <a:pt x="6274" y="201"/>
                  <a:pt x="6289" y="199"/>
                  <a:pt x="6295" y="200"/>
                </a:cubicBezTo>
                <a:cubicBezTo>
                  <a:pt x="6317" y="198"/>
                  <a:pt x="6338" y="212"/>
                  <a:pt x="6349" y="238"/>
                </a:cubicBezTo>
                <a:cubicBezTo>
                  <a:pt x="6395" y="233"/>
                  <a:pt x="6452" y="231"/>
                  <a:pt x="6490" y="231"/>
                </a:cubicBezTo>
                <a:cubicBezTo>
                  <a:pt x="6538" y="230"/>
                  <a:pt x="6596" y="234"/>
                  <a:pt x="6636" y="238"/>
                </a:cubicBezTo>
                <a:lnTo>
                  <a:pt x="6671" y="238"/>
                </a:lnTo>
                <a:cubicBezTo>
                  <a:pt x="6688" y="217"/>
                  <a:pt x="6709" y="207"/>
                  <a:pt x="6723" y="208"/>
                </a:cubicBezTo>
                <a:cubicBezTo>
                  <a:pt x="6740" y="207"/>
                  <a:pt x="6762" y="222"/>
                  <a:pt x="6778" y="238"/>
                </a:cubicBezTo>
                <a:lnTo>
                  <a:pt x="7446" y="238"/>
                </a:lnTo>
                <a:cubicBezTo>
                  <a:pt x="7397" y="288"/>
                  <a:pt x="7376" y="276"/>
                  <a:pt x="7340" y="283"/>
                </a:cubicBezTo>
                <a:cubicBezTo>
                  <a:pt x="7329" y="284"/>
                  <a:pt x="7313" y="281"/>
                  <a:pt x="7306" y="279"/>
                </a:cubicBezTo>
                <a:cubicBezTo>
                  <a:pt x="7280" y="275"/>
                  <a:pt x="7248" y="273"/>
                  <a:pt x="7226" y="273"/>
                </a:cubicBezTo>
                <a:lnTo>
                  <a:pt x="7223" y="273"/>
                </a:lnTo>
                <a:cubicBezTo>
                  <a:pt x="7198" y="273"/>
                  <a:pt x="7165" y="276"/>
                  <a:pt x="7144" y="279"/>
                </a:cubicBezTo>
                <a:cubicBezTo>
                  <a:pt x="7130" y="280"/>
                  <a:pt x="7113" y="282"/>
                  <a:pt x="7103" y="283"/>
                </a:cubicBezTo>
                <a:cubicBezTo>
                  <a:pt x="7078" y="286"/>
                  <a:pt x="7048" y="289"/>
                  <a:pt x="7026" y="289"/>
                </a:cubicBezTo>
                <a:cubicBezTo>
                  <a:pt x="7013" y="290"/>
                  <a:pt x="6996" y="290"/>
                  <a:pt x="6985" y="290"/>
                </a:cubicBezTo>
                <a:cubicBezTo>
                  <a:pt x="6973" y="290"/>
                  <a:pt x="6958" y="290"/>
                  <a:pt x="6948" y="289"/>
                </a:cubicBezTo>
                <a:cubicBezTo>
                  <a:pt x="6934" y="284"/>
                  <a:pt x="6912" y="282"/>
                  <a:pt x="6903" y="282"/>
                </a:cubicBezTo>
                <a:cubicBezTo>
                  <a:pt x="6855" y="280"/>
                  <a:pt x="6804" y="308"/>
                  <a:pt x="6778" y="343"/>
                </a:cubicBezTo>
                <a:lnTo>
                  <a:pt x="6876" y="343"/>
                </a:lnTo>
                <a:lnTo>
                  <a:pt x="6880" y="343"/>
                </a:lnTo>
                <a:lnTo>
                  <a:pt x="6905" y="343"/>
                </a:lnTo>
                <a:lnTo>
                  <a:pt x="6931" y="343"/>
                </a:lnTo>
                <a:lnTo>
                  <a:pt x="7142" y="343"/>
                </a:lnTo>
                <a:cubicBezTo>
                  <a:pt x="7157" y="340"/>
                  <a:pt x="7176" y="339"/>
                  <a:pt x="7187" y="339"/>
                </a:cubicBezTo>
                <a:cubicBezTo>
                  <a:pt x="7219" y="338"/>
                  <a:pt x="7256" y="346"/>
                  <a:pt x="7281" y="355"/>
                </a:cubicBezTo>
                <a:cubicBezTo>
                  <a:pt x="7290" y="360"/>
                  <a:pt x="7300" y="369"/>
                  <a:pt x="7306" y="375"/>
                </a:cubicBezTo>
                <a:lnTo>
                  <a:pt x="7313" y="391"/>
                </a:lnTo>
                <a:cubicBezTo>
                  <a:pt x="7319" y="399"/>
                  <a:pt x="7325" y="411"/>
                  <a:pt x="7329" y="419"/>
                </a:cubicBezTo>
                <a:cubicBezTo>
                  <a:pt x="7333" y="426"/>
                  <a:pt x="7339" y="436"/>
                  <a:pt x="7342" y="442"/>
                </a:cubicBezTo>
                <a:cubicBezTo>
                  <a:pt x="7347" y="439"/>
                  <a:pt x="7356" y="435"/>
                  <a:pt x="7360" y="433"/>
                </a:cubicBezTo>
                <a:cubicBezTo>
                  <a:pt x="7372" y="428"/>
                  <a:pt x="7384" y="421"/>
                  <a:pt x="7384" y="415"/>
                </a:cubicBezTo>
                <a:cubicBezTo>
                  <a:pt x="7399" y="371"/>
                  <a:pt x="7407" y="354"/>
                  <a:pt x="7423" y="355"/>
                </a:cubicBezTo>
                <a:cubicBezTo>
                  <a:pt x="7431" y="354"/>
                  <a:pt x="7450" y="361"/>
                  <a:pt x="7464" y="368"/>
                </a:cubicBezTo>
                <a:lnTo>
                  <a:pt x="7481" y="375"/>
                </a:lnTo>
                <a:lnTo>
                  <a:pt x="7521" y="410"/>
                </a:lnTo>
                <a:cubicBezTo>
                  <a:pt x="7527" y="393"/>
                  <a:pt x="7530" y="373"/>
                  <a:pt x="7530" y="357"/>
                </a:cubicBezTo>
                <a:lnTo>
                  <a:pt x="7530" y="355"/>
                </a:lnTo>
                <a:lnTo>
                  <a:pt x="7530" y="353"/>
                </a:lnTo>
                <a:lnTo>
                  <a:pt x="7530" y="352"/>
                </a:lnTo>
                <a:cubicBezTo>
                  <a:pt x="7531" y="318"/>
                  <a:pt x="7517" y="282"/>
                  <a:pt x="7494" y="258"/>
                </a:cubicBezTo>
                <a:cubicBezTo>
                  <a:pt x="7492" y="252"/>
                  <a:pt x="7487" y="247"/>
                  <a:pt x="7485" y="245"/>
                </a:cubicBezTo>
                <a:lnTo>
                  <a:pt x="7484" y="244"/>
                </a:lnTo>
                <a:lnTo>
                  <a:pt x="7483" y="242"/>
                </a:lnTo>
                <a:lnTo>
                  <a:pt x="7623" y="242"/>
                </a:lnTo>
                <a:cubicBezTo>
                  <a:pt x="7637" y="246"/>
                  <a:pt x="7660" y="247"/>
                  <a:pt x="7668" y="247"/>
                </a:cubicBezTo>
                <a:cubicBezTo>
                  <a:pt x="7693" y="247"/>
                  <a:pt x="7728" y="242"/>
                  <a:pt x="7747" y="239"/>
                </a:cubicBezTo>
                <a:cubicBezTo>
                  <a:pt x="7771" y="236"/>
                  <a:pt x="7803" y="232"/>
                  <a:pt x="7819" y="233"/>
                </a:cubicBezTo>
                <a:cubicBezTo>
                  <a:pt x="7838" y="232"/>
                  <a:pt x="7866" y="239"/>
                  <a:pt x="7873" y="243"/>
                </a:cubicBezTo>
                <a:cubicBezTo>
                  <a:pt x="7896" y="253"/>
                  <a:pt x="7923" y="256"/>
                  <a:pt x="7943" y="256"/>
                </a:cubicBezTo>
                <a:cubicBezTo>
                  <a:pt x="7954" y="256"/>
                  <a:pt x="7969" y="255"/>
                  <a:pt x="7978" y="254"/>
                </a:cubicBezTo>
                <a:lnTo>
                  <a:pt x="8080" y="243"/>
                </a:lnTo>
                <a:cubicBezTo>
                  <a:pt x="7989" y="276"/>
                  <a:pt x="8063" y="259"/>
                  <a:pt x="8037" y="271"/>
                </a:cubicBezTo>
                <a:cubicBezTo>
                  <a:pt x="8037" y="281"/>
                  <a:pt x="8043" y="297"/>
                  <a:pt x="8049" y="308"/>
                </a:cubicBezTo>
                <a:lnTo>
                  <a:pt x="8397" y="308"/>
                </a:lnTo>
                <a:lnTo>
                  <a:pt x="8634" y="312"/>
                </a:lnTo>
                <a:lnTo>
                  <a:pt x="8551" y="247"/>
                </a:lnTo>
                <a:lnTo>
                  <a:pt x="8544" y="241"/>
                </a:lnTo>
                <a:cubicBezTo>
                  <a:pt x="8835" y="169"/>
                  <a:pt x="8691" y="213"/>
                  <a:pt x="8801" y="196"/>
                </a:cubicBezTo>
                <a:cubicBezTo>
                  <a:pt x="8865" y="194"/>
                  <a:pt x="8944" y="213"/>
                  <a:pt x="9000" y="242"/>
                </a:cubicBezTo>
                <a:cubicBezTo>
                  <a:pt x="9021" y="240"/>
                  <a:pt x="9044" y="232"/>
                  <a:pt x="9062" y="222"/>
                </a:cubicBezTo>
                <a:cubicBezTo>
                  <a:pt x="9070" y="217"/>
                  <a:pt x="9080" y="207"/>
                  <a:pt x="9084" y="203"/>
                </a:cubicBezTo>
                <a:cubicBezTo>
                  <a:pt x="9099" y="189"/>
                  <a:pt x="9117" y="176"/>
                  <a:pt x="9134" y="177"/>
                </a:cubicBezTo>
                <a:cubicBezTo>
                  <a:pt x="9146" y="175"/>
                  <a:pt x="9173" y="188"/>
                  <a:pt x="9186" y="197"/>
                </a:cubicBezTo>
                <a:cubicBezTo>
                  <a:pt x="9203" y="210"/>
                  <a:pt x="9236" y="213"/>
                  <a:pt x="9259" y="213"/>
                </a:cubicBezTo>
                <a:cubicBezTo>
                  <a:pt x="9274" y="213"/>
                  <a:pt x="9298" y="211"/>
                  <a:pt x="9309" y="211"/>
                </a:cubicBezTo>
                <a:cubicBezTo>
                  <a:pt x="9323" y="210"/>
                  <a:pt x="9343" y="209"/>
                  <a:pt x="9351" y="209"/>
                </a:cubicBezTo>
                <a:cubicBezTo>
                  <a:pt x="9356" y="198"/>
                  <a:pt x="9364" y="192"/>
                  <a:pt x="9369" y="193"/>
                </a:cubicBezTo>
                <a:cubicBezTo>
                  <a:pt x="9374" y="192"/>
                  <a:pt x="9382" y="201"/>
                  <a:pt x="9387" y="209"/>
                </a:cubicBezTo>
                <a:lnTo>
                  <a:pt x="9420" y="209"/>
                </a:lnTo>
                <a:cubicBezTo>
                  <a:pt x="9442" y="183"/>
                  <a:pt x="9473" y="160"/>
                  <a:pt x="9500" y="146"/>
                </a:cubicBezTo>
                <a:cubicBezTo>
                  <a:pt x="9521" y="136"/>
                  <a:pt x="9545" y="122"/>
                  <a:pt x="9563" y="108"/>
                </a:cubicBezTo>
                <a:cubicBezTo>
                  <a:pt x="9581" y="106"/>
                  <a:pt x="9610" y="105"/>
                  <a:pt x="9619" y="106"/>
                </a:cubicBezTo>
                <a:cubicBezTo>
                  <a:pt x="9639" y="105"/>
                  <a:pt x="9670" y="107"/>
                  <a:pt x="9681" y="107"/>
                </a:cubicBezTo>
                <a:cubicBezTo>
                  <a:pt x="9699" y="108"/>
                  <a:pt x="9728" y="108"/>
                  <a:pt x="9736" y="108"/>
                </a:cubicBezTo>
                <a:cubicBezTo>
                  <a:pt x="9807" y="111"/>
                  <a:pt x="9890" y="93"/>
                  <a:pt x="9945" y="49"/>
                </a:cubicBezTo>
                <a:cubicBezTo>
                  <a:pt x="9957" y="41"/>
                  <a:pt x="9972" y="37"/>
                  <a:pt x="9983" y="37"/>
                </a:cubicBezTo>
                <a:lnTo>
                  <a:pt x="9989" y="37"/>
                </a:lnTo>
                <a:cubicBezTo>
                  <a:pt x="10008" y="38"/>
                  <a:pt x="10026" y="44"/>
                  <a:pt x="10044" y="62"/>
                </a:cubicBezTo>
                <a:cubicBezTo>
                  <a:pt x="10075" y="101"/>
                  <a:pt x="10122" y="107"/>
                  <a:pt x="10158" y="107"/>
                </a:cubicBezTo>
                <a:cubicBezTo>
                  <a:pt x="10170" y="107"/>
                  <a:pt x="10189" y="106"/>
                  <a:pt x="10196" y="106"/>
                </a:cubicBezTo>
                <a:cubicBezTo>
                  <a:pt x="10207" y="105"/>
                  <a:pt x="10225" y="105"/>
                  <a:pt x="10231" y="105"/>
                </a:cubicBezTo>
                <a:lnTo>
                  <a:pt x="10296" y="105"/>
                </a:lnTo>
                <a:cubicBezTo>
                  <a:pt x="10342" y="98"/>
                  <a:pt x="10399" y="94"/>
                  <a:pt x="10438" y="94"/>
                </a:cubicBezTo>
                <a:cubicBezTo>
                  <a:pt x="10485" y="93"/>
                  <a:pt x="10544" y="99"/>
                  <a:pt x="10584" y="105"/>
                </a:cubicBezTo>
                <a:cubicBezTo>
                  <a:pt x="10589" y="104"/>
                  <a:pt x="10596" y="104"/>
                  <a:pt x="10599" y="104"/>
                </a:cubicBezTo>
                <a:cubicBezTo>
                  <a:pt x="10604" y="104"/>
                  <a:pt x="10611" y="105"/>
                  <a:pt x="10614" y="105"/>
                </a:cubicBezTo>
                <a:lnTo>
                  <a:pt x="10855" y="105"/>
                </a:lnTo>
                <a:cubicBezTo>
                  <a:pt x="10894" y="113"/>
                  <a:pt x="10905" y="126"/>
                  <a:pt x="10904" y="133"/>
                </a:cubicBezTo>
                <a:cubicBezTo>
                  <a:pt x="10905" y="143"/>
                  <a:pt x="10888" y="157"/>
                  <a:pt x="10879" y="165"/>
                </a:cubicBezTo>
                <a:cubicBezTo>
                  <a:pt x="10866" y="176"/>
                  <a:pt x="10853" y="190"/>
                  <a:pt x="10855" y="197"/>
                </a:cubicBezTo>
                <a:lnTo>
                  <a:pt x="10855" y="199"/>
                </a:lnTo>
                <a:lnTo>
                  <a:pt x="10855" y="200"/>
                </a:lnTo>
                <a:lnTo>
                  <a:pt x="10855" y="202"/>
                </a:lnTo>
                <a:cubicBezTo>
                  <a:pt x="10878" y="214"/>
                  <a:pt x="10892" y="239"/>
                  <a:pt x="10891" y="262"/>
                </a:cubicBezTo>
                <a:lnTo>
                  <a:pt x="10891" y="263"/>
                </a:lnTo>
                <a:lnTo>
                  <a:pt x="10891" y="264"/>
                </a:lnTo>
                <a:lnTo>
                  <a:pt x="10891" y="265"/>
                </a:lnTo>
                <a:lnTo>
                  <a:pt x="10891" y="267"/>
                </a:lnTo>
                <a:lnTo>
                  <a:pt x="10891" y="268"/>
                </a:lnTo>
                <a:cubicBezTo>
                  <a:pt x="10953" y="236"/>
                  <a:pt x="11037" y="234"/>
                  <a:pt x="11094" y="232"/>
                </a:cubicBezTo>
                <a:cubicBezTo>
                  <a:pt x="11156" y="232"/>
                  <a:pt x="11232" y="224"/>
                  <a:pt x="11278" y="202"/>
                </a:cubicBezTo>
                <a:cubicBezTo>
                  <a:pt x="11281" y="200"/>
                  <a:pt x="11290" y="198"/>
                  <a:pt x="11294" y="197"/>
                </a:cubicBezTo>
                <a:cubicBezTo>
                  <a:pt x="11304" y="195"/>
                  <a:pt x="11314" y="191"/>
                  <a:pt x="11314" y="187"/>
                </a:cubicBezTo>
                <a:lnTo>
                  <a:pt x="11315" y="187"/>
                </a:lnTo>
                <a:lnTo>
                  <a:pt x="11315" y="186"/>
                </a:lnTo>
                <a:cubicBezTo>
                  <a:pt x="11313" y="172"/>
                  <a:pt x="11261" y="158"/>
                  <a:pt x="11228" y="161"/>
                </a:cubicBezTo>
                <a:cubicBezTo>
                  <a:pt x="11217" y="161"/>
                  <a:pt x="11200" y="162"/>
                  <a:pt x="11193" y="162"/>
                </a:cubicBezTo>
                <a:cubicBezTo>
                  <a:pt x="11182" y="162"/>
                  <a:pt x="11166" y="162"/>
                  <a:pt x="11159" y="162"/>
                </a:cubicBezTo>
                <a:cubicBezTo>
                  <a:pt x="11240" y="110"/>
                  <a:pt x="11310" y="84"/>
                  <a:pt x="11345" y="85"/>
                </a:cubicBezTo>
                <a:cubicBezTo>
                  <a:pt x="11401" y="80"/>
                  <a:pt x="11438" y="133"/>
                  <a:pt x="11456" y="199"/>
                </a:cubicBezTo>
                <a:lnTo>
                  <a:pt x="11554" y="199"/>
                </a:lnTo>
                <a:lnTo>
                  <a:pt x="11590" y="134"/>
                </a:lnTo>
                <a:lnTo>
                  <a:pt x="11575" y="120"/>
                </a:lnTo>
                <a:lnTo>
                  <a:pt x="11583" y="120"/>
                </a:lnTo>
                <a:cubicBezTo>
                  <a:pt x="11588" y="124"/>
                  <a:pt x="11590" y="128"/>
                  <a:pt x="11590" y="130"/>
                </a:cubicBezTo>
                <a:cubicBezTo>
                  <a:pt x="11598" y="128"/>
                  <a:pt x="11611" y="122"/>
                  <a:pt x="11615" y="120"/>
                </a:cubicBezTo>
                <a:cubicBezTo>
                  <a:pt x="11634" y="111"/>
                  <a:pt x="11659" y="101"/>
                  <a:pt x="11675" y="102"/>
                </a:cubicBezTo>
                <a:cubicBezTo>
                  <a:pt x="11694" y="100"/>
                  <a:pt x="11718" y="113"/>
                  <a:pt x="11732" y="130"/>
                </a:cubicBezTo>
                <a:cubicBezTo>
                  <a:pt x="11770" y="109"/>
                  <a:pt x="11819" y="99"/>
                  <a:pt x="11859" y="99"/>
                </a:cubicBezTo>
                <a:cubicBezTo>
                  <a:pt x="11863" y="99"/>
                  <a:pt x="11871" y="99"/>
                  <a:pt x="11873" y="99"/>
                </a:cubicBezTo>
                <a:lnTo>
                  <a:pt x="12012" y="99"/>
                </a:lnTo>
                <a:cubicBezTo>
                  <a:pt x="12022" y="102"/>
                  <a:pt x="12029" y="107"/>
                  <a:pt x="12029" y="109"/>
                </a:cubicBezTo>
                <a:lnTo>
                  <a:pt x="12030" y="110"/>
                </a:lnTo>
                <a:lnTo>
                  <a:pt x="12030" y="111"/>
                </a:lnTo>
                <a:lnTo>
                  <a:pt x="12030" y="112"/>
                </a:lnTo>
                <a:cubicBezTo>
                  <a:pt x="12031" y="116"/>
                  <a:pt x="12023" y="123"/>
                  <a:pt x="12017" y="126"/>
                </a:cubicBezTo>
                <a:lnTo>
                  <a:pt x="12017" y="128"/>
                </a:lnTo>
                <a:lnTo>
                  <a:pt x="12017" y="129"/>
                </a:lnTo>
                <a:lnTo>
                  <a:pt x="12017" y="130"/>
                </a:lnTo>
                <a:lnTo>
                  <a:pt x="12017" y="131"/>
                </a:lnTo>
                <a:lnTo>
                  <a:pt x="12017" y="132"/>
                </a:lnTo>
                <a:lnTo>
                  <a:pt x="12017" y="133"/>
                </a:lnTo>
                <a:lnTo>
                  <a:pt x="12017" y="134"/>
                </a:lnTo>
                <a:lnTo>
                  <a:pt x="12017" y="135"/>
                </a:lnTo>
                <a:lnTo>
                  <a:pt x="12017" y="136"/>
                </a:lnTo>
                <a:lnTo>
                  <a:pt x="12017" y="137"/>
                </a:lnTo>
                <a:lnTo>
                  <a:pt x="12017" y="138"/>
                </a:lnTo>
                <a:lnTo>
                  <a:pt x="12017" y="139"/>
                </a:lnTo>
                <a:lnTo>
                  <a:pt x="12017" y="140"/>
                </a:lnTo>
                <a:lnTo>
                  <a:pt x="12017" y="141"/>
                </a:lnTo>
                <a:lnTo>
                  <a:pt x="12017" y="142"/>
                </a:lnTo>
                <a:lnTo>
                  <a:pt x="12017" y="143"/>
                </a:lnTo>
                <a:lnTo>
                  <a:pt x="12017" y="144"/>
                </a:lnTo>
                <a:lnTo>
                  <a:pt x="12017" y="145"/>
                </a:lnTo>
                <a:lnTo>
                  <a:pt x="12017" y="147"/>
                </a:lnTo>
                <a:lnTo>
                  <a:pt x="12017" y="148"/>
                </a:lnTo>
                <a:lnTo>
                  <a:pt x="12017" y="149"/>
                </a:lnTo>
                <a:lnTo>
                  <a:pt x="12017" y="150"/>
                </a:lnTo>
                <a:lnTo>
                  <a:pt x="12017" y="151"/>
                </a:lnTo>
                <a:lnTo>
                  <a:pt x="12017" y="161"/>
                </a:lnTo>
                <a:lnTo>
                  <a:pt x="12017" y="162"/>
                </a:lnTo>
                <a:lnTo>
                  <a:pt x="12017" y="163"/>
                </a:lnTo>
                <a:lnTo>
                  <a:pt x="12017" y="164"/>
                </a:lnTo>
                <a:lnTo>
                  <a:pt x="12017" y="165"/>
                </a:lnTo>
                <a:lnTo>
                  <a:pt x="12017" y="166"/>
                </a:lnTo>
                <a:lnTo>
                  <a:pt x="12017" y="167"/>
                </a:lnTo>
                <a:lnTo>
                  <a:pt x="12017" y="168"/>
                </a:lnTo>
                <a:lnTo>
                  <a:pt x="12017" y="169"/>
                </a:lnTo>
                <a:lnTo>
                  <a:pt x="12017" y="170"/>
                </a:lnTo>
                <a:lnTo>
                  <a:pt x="12017" y="171"/>
                </a:lnTo>
                <a:lnTo>
                  <a:pt x="12017" y="172"/>
                </a:lnTo>
                <a:lnTo>
                  <a:pt x="12017" y="173"/>
                </a:lnTo>
                <a:lnTo>
                  <a:pt x="12017" y="174"/>
                </a:lnTo>
                <a:lnTo>
                  <a:pt x="12017" y="175"/>
                </a:lnTo>
                <a:lnTo>
                  <a:pt x="12017" y="176"/>
                </a:lnTo>
                <a:lnTo>
                  <a:pt x="12017" y="177"/>
                </a:lnTo>
                <a:lnTo>
                  <a:pt x="12017" y="178"/>
                </a:lnTo>
                <a:lnTo>
                  <a:pt x="12017" y="180"/>
                </a:lnTo>
                <a:lnTo>
                  <a:pt x="12017" y="181"/>
                </a:lnTo>
                <a:lnTo>
                  <a:pt x="12017" y="182"/>
                </a:lnTo>
                <a:lnTo>
                  <a:pt x="12017" y="183"/>
                </a:lnTo>
                <a:lnTo>
                  <a:pt x="12017" y="184"/>
                </a:lnTo>
                <a:lnTo>
                  <a:pt x="12017" y="192"/>
                </a:lnTo>
                <a:lnTo>
                  <a:pt x="12052" y="192"/>
                </a:lnTo>
                <a:cubicBezTo>
                  <a:pt x="12063" y="202"/>
                  <a:pt x="12078" y="215"/>
                  <a:pt x="12088" y="222"/>
                </a:cubicBezTo>
                <a:lnTo>
                  <a:pt x="12157" y="222"/>
                </a:lnTo>
                <a:cubicBezTo>
                  <a:pt x="12158" y="218"/>
                  <a:pt x="12158" y="211"/>
                  <a:pt x="12158" y="209"/>
                </a:cubicBezTo>
                <a:cubicBezTo>
                  <a:pt x="12158" y="192"/>
                  <a:pt x="12146" y="172"/>
                  <a:pt x="12138" y="159"/>
                </a:cubicBezTo>
                <a:cubicBezTo>
                  <a:pt x="12127" y="143"/>
                  <a:pt x="12116" y="120"/>
                  <a:pt x="12117" y="103"/>
                </a:cubicBezTo>
                <a:lnTo>
                  <a:pt x="12117" y="100"/>
                </a:lnTo>
                <a:lnTo>
                  <a:pt x="12118" y="98"/>
                </a:lnTo>
                <a:lnTo>
                  <a:pt x="12118" y="95"/>
                </a:lnTo>
                <a:lnTo>
                  <a:pt x="12118" y="93"/>
                </a:lnTo>
                <a:lnTo>
                  <a:pt x="12755" y="93"/>
                </a:lnTo>
                <a:cubicBezTo>
                  <a:pt x="12761" y="96"/>
                  <a:pt x="12769" y="101"/>
                  <a:pt x="12773" y="104"/>
                </a:cubicBezTo>
                <a:cubicBezTo>
                  <a:pt x="12787" y="113"/>
                  <a:pt x="12802" y="121"/>
                  <a:pt x="12813" y="121"/>
                </a:cubicBezTo>
                <a:cubicBezTo>
                  <a:pt x="12823" y="119"/>
                  <a:pt x="12836" y="119"/>
                  <a:pt x="12842" y="119"/>
                </a:cubicBezTo>
                <a:cubicBezTo>
                  <a:pt x="12889" y="112"/>
                  <a:pt x="12988" y="155"/>
                  <a:pt x="13040" y="223"/>
                </a:cubicBezTo>
                <a:lnTo>
                  <a:pt x="13429" y="223"/>
                </a:lnTo>
                <a:lnTo>
                  <a:pt x="13561" y="218"/>
                </a:lnTo>
                <a:lnTo>
                  <a:pt x="13561" y="214"/>
                </a:lnTo>
                <a:cubicBezTo>
                  <a:pt x="13536" y="175"/>
                  <a:pt x="13498" y="133"/>
                  <a:pt x="13465" y="107"/>
                </a:cubicBezTo>
                <a:cubicBezTo>
                  <a:pt x="13453" y="100"/>
                  <a:pt x="13440" y="92"/>
                  <a:pt x="13429" y="86"/>
                </a:cubicBezTo>
                <a:lnTo>
                  <a:pt x="13537" y="86"/>
                </a:lnTo>
                <a:cubicBezTo>
                  <a:pt x="13558" y="97"/>
                  <a:pt x="13589" y="99"/>
                  <a:pt x="13606" y="99"/>
                </a:cubicBezTo>
                <a:cubicBezTo>
                  <a:pt x="13620" y="99"/>
                  <a:pt x="13642" y="97"/>
                  <a:pt x="13649" y="96"/>
                </a:cubicBezTo>
                <a:cubicBezTo>
                  <a:pt x="13662" y="95"/>
                  <a:pt x="13683" y="95"/>
                  <a:pt x="13689" y="95"/>
                </a:cubicBezTo>
                <a:cubicBezTo>
                  <a:pt x="13720" y="93"/>
                  <a:pt x="13758" y="104"/>
                  <a:pt x="13780" y="121"/>
                </a:cubicBezTo>
                <a:cubicBezTo>
                  <a:pt x="13791" y="101"/>
                  <a:pt x="13816" y="88"/>
                  <a:pt x="13837" y="88"/>
                </a:cubicBezTo>
                <a:cubicBezTo>
                  <a:pt x="13841" y="88"/>
                  <a:pt x="13848" y="89"/>
                  <a:pt x="13851" y="90"/>
                </a:cubicBezTo>
                <a:lnTo>
                  <a:pt x="13920" y="90"/>
                </a:lnTo>
                <a:cubicBezTo>
                  <a:pt x="13850" y="188"/>
                  <a:pt x="13884" y="136"/>
                  <a:pt x="13861" y="189"/>
                </a:cubicBezTo>
                <a:cubicBezTo>
                  <a:pt x="13860" y="213"/>
                  <a:pt x="13893" y="219"/>
                  <a:pt x="13922" y="222"/>
                </a:cubicBezTo>
                <a:cubicBezTo>
                  <a:pt x="13964" y="221"/>
                  <a:pt x="14021" y="220"/>
                  <a:pt x="14054" y="220"/>
                </a:cubicBezTo>
                <a:cubicBezTo>
                  <a:pt x="14125" y="219"/>
                  <a:pt x="14209" y="223"/>
                  <a:pt x="14271" y="229"/>
                </a:cubicBezTo>
                <a:lnTo>
                  <a:pt x="14340" y="226"/>
                </a:lnTo>
                <a:lnTo>
                  <a:pt x="15544" y="1526"/>
                </a:lnTo>
                <a:lnTo>
                  <a:pt x="10947" y="5782"/>
                </a:lnTo>
                <a:lnTo>
                  <a:pt x="10709" y="5782"/>
                </a:lnTo>
                <a:cubicBezTo>
                  <a:pt x="10701" y="5833"/>
                  <a:pt x="10666" y="5846"/>
                  <a:pt x="10632" y="5845"/>
                </a:cubicBezTo>
                <a:cubicBezTo>
                  <a:pt x="10624" y="5846"/>
                  <a:pt x="10610" y="5844"/>
                  <a:pt x="10604" y="5844"/>
                </a:cubicBezTo>
                <a:cubicBezTo>
                  <a:pt x="10589" y="5847"/>
                  <a:pt x="10587" y="5860"/>
                  <a:pt x="10587" y="5869"/>
                </a:cubicBezTo>
                <a:cubicBezTo>
                  <a:pt x="10587" y="5873"/>
                  <a:pt x="10588" y="5878"/>
                  <a:pt x="10588" y="5880"/>
                </a:cubicBezTo>
                <a:cubicBezTo>
                  <a:pt x="10588" y="5883"/>
                  <a:pt x="10588" y="5888"/>
                  <a:pt x="10588" y="5889"/>
                </a:cubicBezTo>
                <a:cubicBezTo>
                  <a:pt x="10589" y="5901"/>
                  <a:pt x="10582" y="5914"/>
                  <a:pt x="10566" y="5917"/>
                </a:cubicBezTo>
                <a:lnTo>
                  <a:pt x="10532" y="5917"/>
                </a:lnTo>
                <a:cubicBezTo>
                  <a:pt x="10532" y="5914"/>
                  <a:pt x="10532" y="5910"/>
                  <a:pt x="10532" y="5909"/>
                </a:cubicBezTo>
                <a:cubicBezTo>
                  <a:pt x="10533" y="5885"/>
                  <a:pt x="10518" y="5862"/>
                  <a:pt x="10498" y="5851"/>
                </a:cubicBezTo>
                <a:lnTo>
                  <a:pt x="10465" y="5885"/>
                </a:lnTo>
                <a:lnTo>
                  <a:pt x="10465" y="5908"/>
                </a:lnTo>
                <a:lnTo>
                  <a:pt x="10465" y="5910"/>
                </a:lnTo>
                <a:lnTo>
                  <a:pt x="10465" y="5911"/>
                </a:lnTo>
                <a:lnTo>
                  <a:pt x="10465" y="5915"/>
                </a:lnTo>
                <a:lnTo>
                  <a:pt x="10462" y="5915"/>
                </a:lnTo>
                <a:cubicBezTo>
                  <a:pt x="10393" y="5916"/>
                  <a:pt x="10394" y="5870"/>
                  <a:pt x="10394" y="5833"/>
                </a:cubicBezTo>
                <a:lnTo>
                  <a:pt x="10394" y="5830"/>
                </a:lnTo>
                <a:lnTo>
                  <a:pt x="10394" y="5829"/>
                </a:lnTo>
                <a:lnTo>
                  <a:pt x="10394" y="5828"/>
                </a:lnTo>
                <a:lnTo>
                  <a:pt x="10394" y="5817"/>
                </a:lnTo>
                <a:lnTo>
                  <a:pt x="10366" y="5817"/>
                </a:lnTo>
                <a:lnTo>
                  <a:pt x="10326" y="5823"/>
                </a:lnTo>
                <a:lnTo>
                  <a:pt x="10221" y="5823"/>
                </a:lnTo>
                <a:cubicBezTo>
                  <a:pt x="10210" y="5811"/>
                  <a:pt x="10196" y="5807"/>
                  <a:pt x="10188" y="5808"/>
                </a:cubicBezTo>
                <a:cubicBezTo>
                  <a:pt x="10177" y="5807"/>
                  <a:pt x="10162" y="5813"/>
                  <a:pt x="10154" y="5816"/>
                </a:cubicBezTo>
                <a:cubicBezTo>
                  <a:pt x="10145" y="5820"/>
                  <a:pt x="10131" y="5824"/>
                  <a:pt x="10125" y="5824"/>
                </a:cubicBezTo>
                <a:cubicBezTo>
                  <a:pt x="10121" y="5824"/>
                  <a:pt x="10116" y="5823"/>
                  <a:pt x="10115" y="5823"/>
                </a:cubicBezTo>
                <a:cubicBezTo>
                  <a:pt x="10109" y="5820"/>
                  <a:pt x="10103" y="5814"/>
                  <a:pt x="10101" y="5812"/>
                </a:cubicBezTo>
                <a:cubicBezTo>
                  <a:pt x="10078" y="5792"/>
                  <a:pt x="10045" y="5786"/>
                  <a:pt x="10023" y="5786"/>
                </a:cubicBezTo>
                <a:cubicBezTo>
                  <a:pt x="10001" y="5786"/>
                  <a:pt x="9972" y="5791"/>
                  <a:pt x="9955" y="5794"/>
                </a:cubicBezTo>
                <a:cubicBezTo>
                  <a:pt x="9947" y="5795"/>
                  <a:pt x="9936" y="5797"/>
                  <a:pt x="9933" y="5797"/>
                </a:cubicBezTo>
                <a:cubicBezTo>
                  <a:pt x="9890" y="5811"/>
                  <a:pt x="9838" y="5818"/>
                  <a:pt x="9797" y="5821"/>
                </a:cubicBezTo>
                <a:cubicBezTo>
                  <a:pt x="9783" y="5801"/>
                  <a:pt x="9759" y="5789"/>
                  <a:pt x="9738" y="5789"/>
                </a:cubicBezTo>
                <a:cubicBezTo>
                  <a:pt x="9735" y="5789"/>
                  <a:pt x="9729" y="5790"/>
                  <a:pt x="9727" y="5790"/>
                </a:cubicBezTo>
                <a:lnTo>
                  <a:pt x="9683" y="5784"/>
                </a:lnTo>
                <a:cubicBezTo>
                  <a:pt x="9596" y="5721"/>
                  <a:pt x="9473" y="5688"/>
                  <a:pt x="9377" y="5689"/>
                </a:cubicBezTo>
                <a:cubicBezTo>
                  <a:pt x="9354" y="5689"/>
                  <a:pt x="9320" y="5692"/>
                  <a:pt x="9308" y="5693"/>
                </a:cubicBezTo>
                <a:lnTo>
                  <a:pt x="9307" y="5694"/>
                </a:lnTo>
                <a:cubicBezTo>
                  <a:pt x="9305" y="5709"/>
                  <a:pt x="9300" y="5726"/>
                  <a:pt x="9290" y="5732"/>
                </a:cubicBezTo>
                <a:cubicBezTo>
                  <a:pt x="9289" y="5733"/>
                  <a:pt x="9284" y="5734"/>
                  <a:pt x="9282" y="5734"/>
                </a:cubicBezTo>
                <a:cubicBezTo>
                  <a:pt x="9279" y="5734"/>
                  <a:pt x="9274" y="5733"/>
                  <a:pt x="9272" y="5732"/>
                </a:cubicBezTo>
                <a:cubicBezTo>
                  <a:pt x="9267" y="5730"/>
                  <a:pt x="9258" y="5729"/>
                  <a:pt x="9254" y="5729"/>
                </a:cubicBezTo>
                <a:lnTo>
                  <a:pt x="9253" y="5729"/>
                </a:lnTo>
                <a:cubicBezTo>
                  <a:pt x="9247" y="5729"/>
                  <a:pt x="9239" y="5730"/>
                  <a:pt x="9235" y="5732"/>
                </a:cubicBezTo>
                <a:cubicBezTo>
                  <a:pt x="9228" y="5735"/>
                  <a:pt x="9225" y="5742"/>
                  <a:pt x="9226" y="5747"/>
                </a:cubicBezTo>
                <a:cubicBezTo>
                  <a:pt x="9226" y="5755"/>
                  <a:pt x="9230" y="5768"/>
                  <a:pt x="9233" y="5776"/>
                </a:cubicBezTo>
                <a:lnTo>
                  <a:pt x="9233" y="5777"/>
                </a:lnTo>
                <a:lnTo>
                  <a:pt x="9234" y="5778"/>
                </a:lnTo>
                <a:lnTo>
                  <a:pt x="9234" y="5780"/>
                </a:lnTo>
                <a:lnTo>
                  <a:pt x="9235" y="5781"/>
                </a:lnTo>
                <a:lnTo>
                  <a:pt x="9235" y="5782"/>
                </a:lnTo>
                <a:lnTo>
                  <a:pt x="9234" y="5783"/>
                </a:lnTo>
                <a:lnTo>
                  <a:pt x="9233" y="5784"/>
                </a:lnTo>
                <a:lnTo>
                  <a:pt x="9232" y="5785"/>
                </a:lnTo>
                <a:lnTo>
                  <a:pt x="9230" y="5786"/>
                </a:lnTo>
                <a:lnTo>
                  <a:pt x="9229" y="5787"/>
                </a:lnTo>
                <a:lnTo>
                  <a:pt x="9228" y="5788"/>
                </a:lnTo>
                <a:lnTo>
                  <a:pt x="9227" y="5790"/>
                </a:lnTo>
                <a:lnTo>
                  <a:pt x="9226" y="5791"/>
                </a:lnTo>
                <a:lnTo>
                  <a:pt x="9225" y="5792"/>
                </a:lnTo>
                <a:lnTo>
                  <a:pt x="8882" y="5792"/>
                </a:lnTo>
                <a:cubicBezTo>
                  <a:pt x="8727" y="5763"/>
                  <a:pt x="8845" y="5757"/>
                  <a:pt x="8798" y="5740"/>
                </a:cubicBezTo>
                <a:lnTo>
                  <a:pt x="8798" y="5741"/>
                </a:lnTo>
                <a:lnTo>
                  <a:pt x="8797" y="5742"/>
                </a:lnTo>
                <a:lnTo>
                  <a:pt x="8797" y="5743"/>
                </a:lnTo>
                <a:lnTo>
                  <a:pt x="8796" y="5744"/>
                </a:lnTo>
                <a:lnTo>
                  <a:pt x="8796" y="5745"/>
                </a:lnTo>
                <a:lnTo>
                  <a:pt x="8795" y="5746"/>
                </a:lnTo>
                <a:lnTo>
                  <a:pt x="8795" y="5747"/>
                </a:lnTo>
                <a:lnTo>
                  <a:pt x="8794" y="5748"/>
                </a:lnTo>
                <a:lnTo>
                  <a:pt x="8793" y="5750"/>
                </a:lnTo>
                <a:lnTo>
                  <a:pt x="8793" y="5751"/>
                </a:lnTo>
                <a:lnTo>
                  <a:pt x="8792" y="5752"/>
                </a:lnTo>
                <a:lnTo>
                  <a:pt x="8792" y="5753"/>
                </a:lnTo>
                <a:lnTo>
                  <a:pt x="8791" y="5754"/>
                </a:lnTo>
                <a:lnTo>
                  <a:pt x="8790" y="5756"/>
                </a:lnTo>
                <a:lnTo>
                  <a:pt x="8789" y="5758"/>
                </a:lnTo>
                <a:lnTo>
                  <a:pt x="8788" y="5762"/>
                </a:lnTo>
                <a:lnTo>
                  <a:pt x="8787" y="5763"/>
                </a:lnTo>
                <a:lnTo>
                  <a:pt x="8787" y="5764"/>
                </a:lnTo>
                <a:lnTo>
                  <a:pt x="8785" y="5767"/>
                </a:lnTo>
                <a:lnTo>
                  <a:pt x="8785" y="5768"/>
                </a:lnTo>
                <a:lnTo>
                  <a:pt x="8784" y="5769"/>
                </a:lnTo>
                <a:lnTo>
                  <a:pt x="8784" y="5770"/>
                </a:lnTo>
                <a:lnTo>
                  <a:pt x="8783" y="5772"/>
                </a:lnTo>
                <a:lnTo>
                  <a:pt x="8782" y="5773"/>
                </a:lnTo>
                <a:lnTo>
                  <a:pt x="8782" y="5774"/>
                </a:lnTo>
                <a:lnTo>
                  <a:pt x="8781" y="5775"/>
                </a:lnTo>
                <a:lnTo>
                  <a:pt x="8781" y="5776"/>
                </a:lnTo>
                <a:lnTo>
                  <a:pt x="8780" y="5777"/>
                </a:lnTo>
                <a:lnTo>
                  <a:pt x="8779" y="5779"/>
                </a:lnTo>
                <a:lnTo>
                  <a:pt x="8779" y="5780"/>
                </a:lnTo>
                <a:lnTo>
                  <a:pt x="8778" y="5782"/>
                </a:lnTo>
                <a:lnTo>
                  <a:pt x="8777" y="5783"/>
                </a:lnTo>
                <a:lnTo>
                  <a:pt x="8777" y="5784"/>
                </a:lnTo>
                <a:lnTo>
                  <a:pt x="8751" y="5784"/>
                </a:lnTo>
                <a:lnTo>
                  <a:pt x="8751" y="5687"/>
                </a:lnTo>
                <a:lnTo>
                  <a:pt x="8716" y="5687"/>
                </a:lnTo>
                <a:cubicBezTo>
                  <a:pt x="8711" y="5685"/>
                  <a:pt x="8703" y="5684"/>
                  <a:pt x="8699" y="5684"/>
                </a:cubicBezTo>
                <a:cubicBezTo>
                  <a:pt x="8694" y="5684"/>
                  <a:pt x="8686" y="5685"/>
                  <a:pt x="8682" y="5687"/>
                </a:cubicBezTo>
                <a:lnTo>
                  <a:pt x="7059" y="5676"/>
                </a:lnTo>
                <a:lnTo>
                  <a:pt x="7020" y="5676"/>
                </a:lnTo>
                <a:cubicBezTo>
                  <a:pt x="6942" y="5678"/>
                  <a:pt x="6836" y="5679"/>
                  <a:pt x="6777" y="5679"/>
                </a:cubicBezTo>
                <a:cubicBezTo>
                  <a:pt x="6695" y="5679"/>
                  <a:pt x="6586" y="5678"/>
                  <a:pt x="6523" y="5677"/>
                </a:cubicBezTo>
                <a:cubicBezTo>
                  <a:pt x="6449" y="5676"/>
                  <a:pt x="6348" y="5676"/>
                  <a:pt x="6292" y="5676"/>
                </a:cubicBezTo>
                <a:lnTo>
                  <a:pt x="5996" y="5676"/>
                </a:lnTo>
                <a:cubicBezTo>
                  <a:pt x="5966" y="5708"/>
                  <a:pt x="5923" y="5714"/>
                  <a:pt x="5893" y="5714"/>
                </a:cubicBezTo>
                <a:cubicBezTo>
                  <a:pt x="5877" y="5714"/>
                  <a:pt x="5854" y="5712"/>
                  <a:pt x="5844" y="5711"/>
                </a:cubicBezTo>
                <a:cubicBezTo>
                  <a:pt x="5829" y="5710"/>
                  <a:pt x="5808" y="5708"/>
                  <a:pt x="5799" y="5708"/>
                </a:cubicBezTo>
                <a:cubicBezTo>
                  <a:pt x="5787" y="5708"/>
                  <a:pt x="5768" y="5707"/>
                  <a:pt x="5763" y="5707"/>
                </a:cubicBezTo>
                <a:cubicBezTo>
                  <a:pt x="5667" y="5715"/>
                  <a:pt x="5616" y="5715"/>
                  <a:pt x="5502" y="5780"/>
                </a:cubicBezTo>
                <a:cubicBezTo>
                  <a:pt x="5469" y="5773"/>
                  <a:pt x="5427" y="5770"/>
                  <a:pt x="5398" y="5770"/>
                </a:cubicBezTo>
                <a:cubicBezTo>
                  <a:pt x="5363" y="5769"/>
                  <a:pt x="5320" y="5774"/>
                  <a:pt x="5292" y="5780"/>
                </a:cubicBezTo>
                <a:cubicBezTo>
                  <a:pt x="5286" y="5779"/>
                  <a:pt x="5280" y="5773"/>
                  <a:pt x="5276" y="5770"/>
                </a:cubicBezTo>
                <a:cubicBezTo>
                  <a:pt x="5268" y="5762"/>
                  <a:pt x="5264" y="5750"/>
                  <a:pt x="5264" y="5741"/>
                </a:cubicBezTo>
                <a:cubicBezTo>
                  <a:pt x="5264" y="5737"/>
                  <a:pt x="5266" y="5730"/>
                  <a:pt x="5267" y="5728"/>
                </a:cubicBezTo>
                <a:cubicBezTo>
                  <a:pt x="5269" y="5720"/>
                  <a:pt x="5271" y="5711"/>
                  <a:pt x="5270" y="5709"/>
                </a:cubicBezTo>
                <a:cubicBezTo>
                  <a:pt x="5272" y="5684"/>
                  <a:pt x="5245" y="5680"/>
                  <a:pt x="5226" y="5680"/>
                </a:cubicBezTo>
                <a:lnTo>
                  <a:pt x="5213" y="5680"/>
                </a:lnTo>
                <a:cubicBezTo>
                  <a:pt x="5177" y="5683"/>
                  <a:pt x="5129" y="5685"/>
                  <a:pt x="5100" y="5685"/>
                </a:cubicBezTo>
                <a:cubicBezTo>
                  <a:pt x="5044" y="5685"/>
                  <a:pt x="4976" y="5681"/>
                  <a:pt x="4928" y="5675"/>
                </a:cubicBezTo>
                <a:lnTo>
                  <a:pt x="4904" y="5675"/>
                </a:lnTo>
                <a:lnTo>
                  <a:pt x="4903" y="5675"/>
                </a:lnTo>
                <a:lnTo>
                  <a:pt x="4902" y="5675"/>
                </a:lnTo>
                <a:lnTo>
                  <a:pt x="4898" y="5675"/>
                </a:lnTo>
                <a:lnTo>
                  <a:pt x="4897" y="5675"/>
                </a:lnTo>
                <a:lnTo>
                  <a:pt x="4896" y="5675"/>
                </a:lnTo>
                <a:lnTo>
                  <a:pt x="4895" y="5675"/>
                </a:lnTo>
                <a:lnTo>
                  <a:pt x="4890" y="5675"/>
                </a:lnTo>
                <a:lnTo>
                  <a:pt x="4889" y="5675"/>
                </a:lnTo>
                <a:lnTo>
                  <a:pt x="4888" y="5675"/>
                </a:lnTo>
                <a:lnTo>
                  <a:pt x="4887" y="5675"/>
                </a:lnTo>
                <a:lnTo>
                  <a:pt x="4873" y="5675"/>
                </a:lnTo>
                <a:lnTo>
                  <a:pt x="4872" y="5675"/>
                </a:lnTo>
                <a:lnTo>
                  <a:pt x="4867" y="5675"/>
                </a:lnTo>
                <a:lnTo>
                  <a:pt x="4866" y="5675"/>
                </a:lnTo>
                <a:lnTo>
                  <a:pt x="4861" y="5675"/>
                </a:lnTo>
                <a:lnTo>
                  <a:pt x="4860" y="5675"/>
                </a:lnTo>
                <a:lnTo>
                  <a:pt x="4859" y="5675"/>
                </a:lnTo>
                <a:lnTo>
                  <a:pt x="4858" y="5675"/>
                </a:lnTo>
                <a:lnTo>
                  <a:pt x="4857" y="5675"/>
                </a:lnTo>
                <a:cubicBezTo>
                  <a:pt x="4835" y="5674"/>
                  <a:pt x="4810" y="5688"/>
                  <a:pt x="4797" y="5704"/>
                </a:cubicBezTo>
                <a:lnTo>
                  <a:pt x="4767" y="5704"/>
                </a:lnTo>
                <a:cubicBezTo>
                  <a:pt x="4753" y="5683"/>
                  <a:pt x="4725" y="5672"/>
                  <a:pt x="4703" y="5673"/>
                </a:cubicBezTo>
                <a:cubicBezTo>
                  <a:pt x="4700" y="5673"/>
                  <a:pt x="4695" y="5673"/>
                  <a:pt x="4693" y="5673"/>
                </a:cubicBezTo>
                <a:cubicBezTo>
                  <a:pt x="4685" y="5676"/>
                  <a:pt x="4670" y="5679"/>
                  <a:pt x="4669" y="5679"/>
                </a:cubicBezTo>
                <a:lnTo>
                  <a:pt x="4224" y="5199"/>
                </a:lnTo>
                <a:lnTo>
                  <a:pt x="4234" y="5199"/>
                </a:lnTo>
                <a:cubicBezTo>
                  <a:pt x="4236" y="5193"/>
                  <a:pt x="4237" y="5185"/>
                  <a:pt x="4237" y="5181"/>
                </a:cubicBezTo>
                <a:cubicBezTo>
                  <a:pt x="4238" y="5161"/>
                  <a:pt x="4222" y="5141"/>
                  <a:pt x="4204" y="5135"/>
                </a:cubicBezTo>
                <a:cubicBezTo>
                  <a:pt x="4200" y="5134"/>
                  <a:pt x="4194" y="5133"/>
                  <a:pt x="4192" y="5133"/>
                </a:cubicBezTo>
                <a:cubicBezTo>
                  <a:pt x="4178" y="5132"/>
                  <a:pt x="4165" y="5127"/>
                  <a:pt x="4166" y="5111"/>
                </a:cubicBezTo>
                <a:lnTo>
                  <a:pt x="4166" y="5109"/>
                </a:lnTo>
                <a:lnTo>
                  <a:pt x="4167" y="5108"/>
                </a:lnTo>
                <a:lnTo>
                  <a:pt x="4168" y="5107"/>
                </a:lnTo>
                <a:cubicBezTo>
                  <a:pt x="4172" y="5105"/>
                  <a:pt x="4180" y="5105"/>
                  <a:pt x="4178" y="5105"/>
                </a:cubicBezTo>
                <a:lnTo>
                  <a:pt x="4203" y="5102"/>
                </a:lnTo>
                <a:cubicBezTo>
                  <a:pt x="4210" y="5097"/>
                  <a:pt x="4221" y="5096"/>
                  <a:pt x="4225" y="5096"/>
                </a:cubicBezTo>
                <a:cubicBezTo>
                  <a:pt x="4234" y="5096"/>
                  <a:pt x="4248" y="5099"/>
                  <a:pt x="4253" y="5100"/>
                </a:cubicBezTo>
                <a:cubicBezTo>
                  <a:pt x="4260" y="5101"/>
                  <a:pt x="4271" y="5102"/>
                  <a:pt x="4275" y="5102"/>
                </a:cubicBezTo>
                <a:cubicBezTo>
                  <a:pt x="4293" y="5105"/>
                  <a:pt x="4311" y="5086"/>
                  <a:pt x="4319" y="5052"/>
                </a:cubicBezTo>
                <a:lnTo>
                  <a:pt x="4113" y="5013"/>
                </a:lnTo>
                <a:lnTo>
                  <a:pt x="4086" y="5007"/>
                </a:lnTo>
                <a:lnTo>
                  <a:pt x="4047" y="5007"/>
                </a:lnTo>
                <a:lnTo>
                  <a:pt x="3987" y="4943"/>
                </a:lnTo>
                <a:close/>
                <a:moveTo>
                  <a:pt x="7764" y="4891"/>
                </a:moveTo>
                <a:cubicBezTo>
                  <a:pt x="7763" y="4894"/>
                  <a:pt x="7760" y="4898"/>
                  <a:pt x="7760" y="4899"/>
                </a:cubicBezTo>
                <a:lnTo>
                  <a:pt x="7759" y="4900"/>
                </a:lnTo>
                <a:lnTo>
                  <a:pt x="7759" y="4901"/>
                </a:lnTo>
                <a:lnTo>
                  <a:pt x="7758" y="4902"/>
                </a:lnTo>
                <a:lnTo>
                  <a:pt x="7764" y="4902"/>
                </a:lnTo>
                <a:lnTo>
                  <a:pt x="7764" y="4891"/>
                </a:lnTo>
                <a:close/>
                <a:moveTo>
                  <a:pt x="4804" y="4863"/>
                </a:moveTo>
                <a:lnTo>
                  <a:pt x="4766" y="4965"/>
                </a:lnTo>
                <a:lnTo>
                  <a:pt x="4765" y="4965"/>
                </a:lnTo>
                <a:cubicBezTo>
                  <a:pt x="4738" y="4966"/>
                  <a:pt x="4710" y="4973"/>
                  <a:pt x="4699" y="5000"/>
                </a:cubicBezTo>
                <a:lnTo>
                  <a:pt x="4803" y="5000"/>
                </a:lnTo>
                <a:cubicBezTo>
                  <a:pt x="4814" y="4988"/>
                  <a:pt x="4827" y="4975"/>
                  <a:pt x="4838" y="4967"/>
                </a:cubicBezTo>
                <a:lnTo>
                  <a:pt x="4942" y="4998"/>
                </a:lnTo>
                <a:cubicBezTo>
                  <a:pt x="4943" y="4996"/>
                  <a:pt x="4945" y="4993"/>
                  <a:pt x="4945" y="4993"/>
                </a:cubicBezTo>
                <a:cubicBezTo>
                  <a:pt x="4948" y="4987"/>
                  <a:pt x="4953" y="4978"/>
                  <a:pt x="4955" y="4975"/>
                </a:cubicBezTo>
                <a:cubicBezTo>
                  <a:pt x="5015" y="4959"/>
                  <a:pt x="4974" y="4946"/>
                  <a:pt x="4989" y="4938"/>
                </a:cubicBezTo>
                <a:cubicBezTo>
                  <a:pt x="4992" y="4913"/>
                  <a:pt x="4959" y="4897"/>
                  <a:pt x="4894" y="4898"/>
                </a:cubicBezTo>
                <a:lnTo>
                  <a:pt x="4889" y="4898"/>
                </a:lnTo>
                <a:cubicBezTo>
                  <a:pt x="4873" y="4894"/>
                  <a:pt x="4856" y="4886"/>
                  <a:pt x="4842" y="4877"/>
                </a:cubicBezTo>
                <a:lnTo>
                  <a:pt x="4833" y="4871"/>
                </a:lnTo>
                <a:lnTo>
                  <a:pt x="4804" y="4863"/>
                </a:lnTo>
                <a:close/>
                <a:moveTo>
                  <a:pt x="8737" y="4861"/>
                </a:moveTo>
                <a:lnTo>
                  <a:pt x="8710" y="4868"/>
                </a:lnTo>
                <a:lnTo>
                  <a:pt x="8717" y="4868"/>
                </a:lnTo>
                <a:cubicBezTo>
                  <a:pt x="8717" y="4868"/>
                  <a:pt x="8731" y="4864"/>
                  <a:pt x="8734" y="4862"/>
                </a:cubicBezTo>
                <a:lnTo>
                  <a:pt x="8737" y="4861"/>
                </a:lnTo>
                <a:close/>
                <a:moveTo>
                  <a:pt x="9069" y="4767"/>
                </a:moveTo>
                <a:lnTo>
                  <a:pt x="9069" y="4773"/>
                </a:lnTo>
                <a:lnTo>
                  <a:pt x="9075" y="4767"/>
                </a:lnTo>
                <a:lnTo>
                  <a:pt x="9069" y="4767"/>
                </a:lnTo>
                <a:close/>
                <a:moveTo>
                  <a:pt x="4259" y="4750"/>
                </a:moveTo>
                <a:cubicBezTo>
                  <a:pt x="4221" y="4748"/>
                  <a:pt x="4187" y="4774"/>
                  <a:pt x="4176" y="4836"/>
                </a:cubicBezTo>
                <a:lnTo>
                  <a:pt x="4188" y="4855"/>
                </a:lnTo>
                <a:lnTo>
                  <a:pt x="4197" y="4867"/>
                </a:lnTo>
                <a:lnTo>
                  <a:pt x="4198" y="4867"/>
                </a:lnTo>
                <a:lnTo>
                  <a:pt x="4200" y="4867"/>
                </a:lnTo>
                <a:cubicBezTo>
                  <a:pt x="4206" y="4867"/>
                  <a:pt x="4216" y="4867"/>
                  <a:pt x="4220" y="4866"/>
                </a:cubicBezTo>
                <a:cubicBezTo>
                  <a:pt x="4227" y="4866"/>
                  <a:pt x="4238" y="4865"/>
                  <a:pt x="4242" y="4865"/>
                </a:cubicBezTo>
                <a:cubicBezTo>
                  <a:pt x="4267" y="4864"/>
                  <a:pt x="4287" y="4873"/>
                  <a:pt x="4291" y="4904"/>
                </a:cubicBezTo>
                <a:cubicBezTo>
                  <a:pt x="4292" y="4922"/>
                  <a:pt x="4270" y="4927"/>
                  <a:pt x="4254" y="4930"/>
                </a:cubicBezTo>
                <a:cubicBezTo>
                  <a:pt x="4238" y="4934"/>
                  <a:pt x="4220" y="4941"/>
                  <a:pt x="4215" y="4951"/>
                </a:cubicBezTo>
                <a:lnTo>
                  <a:pt x="4205" y="4963"/>
                </a:lnTo>
                <a:lnTo>
                  <a:pt x="4276" y="4963"/>
                </a:lnTo>
                <a:cubicBezTo>
                  <a:pt x="4365" y="4963"/>
                  <a:pt x="4372" y="4934"/>
                  <a:pt x="4380" y="4839"/>
                </a:cubicBezTo>
                <a:lnTo>
                  <a:pt x="4381" y="4830"/>
                </a:lnTo>
                <a:cubicBezTo>
                  <a:pt x="4246" y="4668"/>
                  <a:pt x="4310" y="4795"/>
                  <a:pt x="4259" y="4750"/>
                </a:cubicBezTo>
                <a:close/>
                <a:moveTo>
                  <a:pt x="3909" y="4570"/>
                </a:moveTo>
                <a:lnTo>
                  <a:pt x="3907" y="4575"/>
                </a:lnTo>
                <a:lnTo>
                  <a:pt x="3915" y="4575"/>
                </a:lnTo>
                <a:lnTo>
                  <a:pt x="3909" y="4570"/>
                </a:lnTo>
                <a:close/>
                <a:moveTo>
                  <a:pt x="9879" y="4568"/>
                </a:moveTo>
                <a:lnTo>
                  <a:pt x="9879" y="4569"/>
                </a:lnTo>
                <a:lnTo>
                  <a:pt x="9879" y="4571"/>
                </a:lnTo>
                <a:lnTo>
                  <a:pt x="9879" y="4572"/>
                </a:lnTo>
                <a:lnTo>
                  <a:pt x="9879" y="4573"/>
                </a:lnTo>
                <a:lnTo>
                  <a:pt x="9879" y="4574"/>
                </a:lnTo>
                <a:lnTo>
                  <a:pt x="9879" y="4575"/>
                </a:lnTo>
                <a:lnTo>
                  <a:pt x="9886" y="4570"/>
                </a:lnTo>
                <a:lnTo>
                  <a:pt x="9879" y="4568"/>
                </a:lnTo>
                <a:close/>
                <a:moveTo>
                  <a:pt x="7301" y="4566"/>
                </a:moveTo>
                <a:lnTo>
                  <a:pt x="7301" y="4575"/>
                </a:lnTo>
                <a:lnTo>
                  <a:pt x="7327" y="4571"/>
                </a:lnTo>
                <a:lnTo>
                  <a:pt x="7325" y="4571"/>
                </a:lnTo>
                <a:cubicBezTo>
                  <a:pt x="7320" y="4572"/>
                  <a:pt x="7311" y="4569"/>
                  <a:pt x="7308" y="4566"/>
                </a:cubicBezTo>
                <a:lnTo>
                  <a:pt x="7301" y="4566"/>
                </a:lnTo>
                <a:close/>
                <a:moveTo>
                  <a:pt x="7327" y="4571"/>
                </a:moveTo>
                <a:lnTo>
                  <a:pt x="7329" y="4571"/>
                </a:lnTo>
                <a:lnTo>
                  <a:pt x="7330" y="4570"/>
                </a:lnTo>
                <a:lnTo>
                  <a:pt x="7327" y="4571"/>
                </a:lnTo>
                <a:close/>
                <a:moveTo>
                  <a:pt x="7677" y="4385"/>
                </a:moveTo>
                <a:lnTo>
                  <a:pt x="7647" y="4390"/>
                </a:lnTo>
                <a:lnTo>
                  <a:pt x="7679" y="4397"/>
                </a:lnTo>
                <a:cubicBezTo>
                  <a:pt x="7679" y="4395"/>
                  <a:pt x="7678" y="4391"/>
                  <a:pt x="7678" y="4390"/>
                </a:cubicBezTo>
                <a:lnTo>
                  <a:pt x="7678" y="4389"/>
                </a:lnTo>
                <a:lnTo>
                  <a:pt x="7678" y="4388"/>
                </a:lnTo>
                <a:lnTo>
                  <a:pt x="7677" y="4387"/>
                </a:lnTo>
                <a:lnTo>
                  <a:pt x="7677" y="4386"/>
                </a:lnTo>
                <a:lnTo>
                  <a:pt x="7677" y="4385"/>
                </a:lnTo>
                <a:close/>
                <a:moveTo>
                  <a:pt x="7303" y="4356"/>
                </a:moveTo>
                <a:cubicBezTo>
                  <a:pt x="7306" y="4366"/>
                  <a:pt x="7315" y="4373"/>
                  <a:pt x="7321" y="4376"/>
                </a:cubicBezTo>
                <a:lnTo>
                  <a:pt x="7352" y="4370"/>
                </a:lnTo>
                <a:lnTo>
                  <a:pt x="7351" y="4369"/>
                </a:lnTo>
                <a:lnTo>
                  <a:pt x="7350" y="4368"/>
                </a:lnTo>
                <a:lnTo>
                  <a:pt x="7349" y="4367"/>
                </a:lnTo>
                <a:lnTo>
                  <a:pt x="7348" y="4366"/>
                </a:lnTo>
                <a:lnTo>
                  <a:pt x="7347" y="4364"/>
                </a:lnTo>
                <a:lnTo>
                  <a:pt x="7345" y="4363"/>
                </a:lnTo>
                <a:lnTo>
                  <a:pt x="7344" y="4363"/>
                </a:lnTo>
                <a:cubicBezTo>
                  <a:pt x="7331" y="4362"/>
                  <a:pt x="7315" y="4359"/>
                  <a:pt x="7303" y="4356"/>
                </a:cubicBezTo>
                <a:close/>
                <a:moveTo>
                  <a:pt x="7498" y="4343"/>
                </a:moveTo>
                <a:cubicBezTo>
                  <a:pt x="7494" y="4343"/>
                  <a:pt x="7485" y="4345"/>
                  <a:pt x="7478" y="4346"/>
                </a:cubicBezTo>
                <a:cubicBezTo>
                  <a:pt x="7475" y="4347"/>
                  <a:pt x="7469" y="4348"/>
                  <a:pt x="7467" y="4349"/>
                </a:cubicBezTo>
                <a:lnTo>
                  <a:pt x="7467" y="4356"/>
                </a:lnTo>
                <a:lnTo>
                  <a:pt x="7498" y="4350"/>
                </a:lnTo>
                <a:lnTo>
                  <a:pt x="7499" y="4352"/>
                </a:lnTo>
                <a:lnTo>
                  <a:pt x="7500" y="4352"/>
                </a:lnTo>
                <a:lnTo>
                  <a:pt x="7502" y="4352"/>
                </a:lnTo>
                <a:lnTo>
                  <a:pt x="7503" y="4352"/>
                </a:lnTo>
                <a:lnTo>
                  <a:pt x="7504" y="4352"/>
                </a:lnTo>
                <a:lnTo>
                  <a:pt x="7505" y="4351"/>
                </a:lnTo>
                <a:lnTo>
                  <a:pt x="7506" y="4350"/>
                </a:lnTo>
                <a:lnTo>
                  <a:pt x="7506" y="4349"/>
                </a:lnTo>
                <a:lnTo>
                  <a:pt x="7506" y="4348"/>
                </a:lnTo>
                <a:lnTo>
                  <a:pt x="7506" y="4347"/>
                </a:lnTo>
                <a:lnTo>
                  <a:pt x="7506" y="4346"/>
                </a:lnTo>
                <a:lnTo>
                  <a:pt x="7505" y="4345"/>
                </a:lnTo>
                <a:lnTo>
                  <a:pt x="7503" y="4344"/>
                </a:lnTo>
                <a:lnTo>
                  <a:pt x="7501" y="4343"/>
                </a:lnTo>
                <a:lnTo>
                  <a:pt x="7498" y="4343"/>
                </a:lnTo>
                <a:close/>
                <a:moveTo>
                  <a:pt x="2945" y="1388"/>
                </a:moveTo>
                <a:lnTo>
                  <a:pt x="2944" y="1388"/>
                </a:lnTo>
                <a:lnTo>
                  <a:pt x="2943" y="1389"/>
                </a:lnTo>
                <a:lnTo>
                  <a:pt x="2942" y="1389"/>
                </a:lnTo>
                <a:lnTo>
                  <a:pt x="2941" y="1390"/>
                </a:lnTo>
                <a:lnTo>
                  <a:pt x="2940" y="1390"/>
                </a:lnTo>
                <a:lnTo>
                  <a:pt x="2939" y="1391"/>
                </a:lnTo>
                <a:lnTo>
                  <a:pt x="2937" y="1392"/>
                </a:lnTo>
                <a:lnTo>
                  <a:pt x="2936" y="1401"/>
                </a:lnTo>
                <a:lnTo>
                  <a:pt x="2961" y="1396"/>
                </a:lnTo>
                <a:cubicBezTo>
                  <a:pt x="2956" y="1391"/>
                  <a:pt x="2949" y="1387"/>
                  <a:pt x="2945" y="1388"/>
                </a:cubicBezTo>
                <a:close/>
                <a:moveTo>
                  <a:pt x="2936" y="1401"/>
                </a:moveTo>
                <a:lnTo>
                  <a:pt x="2934" y="1401"/>
                </a:lnTo>
                <a:lnTo>
                  <a:pt x="2934" y="1402"/>
                </a:lnTo>
                <a:lnTo>
                  <a:pt x="2934" y="1403"/>
                </a:lnTo>
                <a:lnTo>
                  <a:pt x="2933" y="1405"/>
                </a:lnTo>
                <a:lnTo>
                  <a:pt x="2933" y="1406"/>
                </a:lnTo>
                <a:lnTo>
                  <a:pt x="2933" y="1407"/>
                </a:lnTo>
                <a:lnTo>
                  <a:pt x="2933" y="1408"/>
                </a:lnTo>
                <a:cubicBezTo>
                  <a:pt x="2933" y="1410"/>
                  <a:pt x="2934" y="1413"/>
                  <a:pt x="2934" y="1413"/>
                </a:cubicBezTo>
                <a:lnTo>
                  <a:pt x="2936" y="1401"/>
                </a:lnTo>
                <a:close/>
                <a:moveTo>
                  <a:pt x="3873" y="1132"/>
                </a:moveTo>
                <a:lnTo>
                  <a:pt x="3876" y="1132"/>
                </a:lnTo>
                <a:lnTo>
                  <a:pt x="3866" y="1144"/>
                </a:lnTo>
                <a:lnTo>
                  <a:pt x="3873" y="1132"/>
                </a:lnTo>
                <a:close/>
                <a:moveTo>
                  <a:pt x="8268" y="1079"/>
                </a:moveTo>
                <a:lnTo>
                  <a:pt x="8268" y="1081"/>
                </a:lnTo>
                <a:lnTo>
                  <a:pt x="8269" y="1082"/>
                </a:lnTo>
                <a:lnTo>
                  <a:pt x="8271" y="1083"/>
                </a:lnTo>
                <a:lnTo>
                  <a:pt x="8273" y="1083"/>
                </a:lnTo>
                <a:lnTo>
                  <a:pt x="8274" y="1084"/>
                </a:lnTo>
                <a:lnTo>
                  <a:pt x="8275" y="1084"/>
                </a:lnTo>
                <a:lnTo>
                  <a:pt x="8282" y="1079"/>
                </a:lnTo>
                <a:lnTo>
                  <a:pt x="8268" y="1079"/>
                </a:lnTo>
                <a:close/>
                <a:moveTo>
                  <a:pt x="8316" y="1074"/>
                </a:moveTo>
                <a:cubicBezTo>
                  <a:pt x="8313" y="1075"/>
                  <a:pt x="8284" y="1084"/>
                  <a:pt x="8286" y="1084"/>
                </a:cubicBezTo>
                <a:lnTo>
                  <a:pt x="8316" y="1075"/>
                </a:lnTo>
                <a:lnTo>
                  <a:pt x="8316" y="1074"/>
                </a:lnTo>
                <a:close/>
                <a:moveTo>
                  <a:pt x="11030" y="1054"/>
                </a:moveTo>
                <a:cubicBezTo>
                  <a:pt x="11026" y="1054"/>
                  <a:pt x="11015" y="1055"/>
                  <a:pt x="11004" y="1056"/>
                </a:cubicBezTo>
                <a:lnTo>
                  <a:pt x="11004" y="1070"/>
                </a:lnTo>
                <a:lnTo>
                  <a:pt x="11033" y="1059"/>
                </a:lnTo>
                <a:lnTo>
                  <a:pt x="11034" y="1058"/>
                </a:lnTo>
                <a:lnTo>
                  <a:pt x="11036" y="1057"/>
                </a:lnTo>
                <a:lnTo>
                  <a:pt x="11036" y="1056"/>
                </a:lnTo>
                <a:lnTo>
                  <a:pt x="11036" y="1055"/>
                </a:lnTo>
                <a:lnTo>
                  <a:pt x="11035" y="1055"/>
                </a:lnTo>
                <a:lnTo>
                  <a:pt x="11033" y="1054"/>
                </a:lnTo>
                <a:lnTo>
                  <a:pt x="11030" y="1054"/>
                </a:lnTo>
                <a:close/>
                <a:moveTo>
                  <a:pt x="4987" y="1024"/>
                </a:moveTo>
                <a:lnTo>
                  <a:pt x="4991" y="1025"/>
                </a:lnTo>
                <a:lnTo>
                  <a:pt x="4992" y="1025"/>
                </a:lnTo>
                <a:lnTo>
                  <a:pt x="4994" y="1025"/>
                </a:lnTo>
                <a:lnTo>
                  <a:pt x="4999" y="1027"/>
                </a:lnTo>
                <a:lnTo>
                  <a:pt x="4999" y="1028"/>
                </a:lnTo>
                <a:lnTo>
                  <a:pt x="4999" y="1029"/>
                </a:lnTo>
                <a:lnTo>
                  <a:pt x="5000" y="1030"/>
                </a:lnTo>
                <a:lnTo>
                  <a:pt x="4999" y="1032"/>
                </a:lnTo>
                <a:lnTo>
                  <a:pt x="4999" y="1033"/>
                </a:lnTo>
                <a:lnTo>
                  <a:pt x="4999" y="1034"/>
                </a:lnTo>
                <a:lnTo>
                  <a:pt x="4987" y="1024"/>
                </a:lnTo>
                <a:close/>
                <a:moveTo>
                  <a:pt x="11216" y="947"/>
                </a:moveTo>
                <a:cubicBezTo>
                  <a:pt x="11197" y="949"/>
                  <a:pt x="11183" y="965"/>
                  <a:pt x="11180" y="980"/>
                </a:cubicBezTo>
                <a:cubicBezTo>
                  <a:pt x="11255" y="951"/>
                  <a:pt x="11196" y="963"/>
                  <a:pt x="11216" y="951"/>
                </a:cubicBezTo>
                <a:lnTo>
                  <a:pt x="11216" y="950"/>
                </a:lnTo>
                <a:lnTo>
                  <a:pt x="11216" y="949"/>
                </a:lnTo>
                <a:lnTo>
                  <a:pt x="11216" y="948"/>
                </a:lnTo>
                <a:lnTo>
                  <a:pt x="11216" y="947"/>
                </a:lnTo>
                <a:close/>
                <a:moveTo>
                  <a:pt x="2408" y="921"/>
                </a:moveTo>
                <a:cubicBezTo>
                  <a:pt x="2413" y="920"/>
                  <a:pt x="2421" y="929"/>
                  <a:pt x="2425" y="936"/>
                </a:cubicBezTo>
                <a:lnTo>
                  <a:pt x="2391" y="936"/>
                </a:lnTo>
                <a:cubicBezTo>
                  <a:pt x="2398" y="925"/>
                  <a:pt x="2404" y="921"/>
                  <a:pt x="2408" y="921"/>
                </a:cubicBezTo>
                <a:close/>
                <a:moveTo>
                  <a:pt x="10577" y="918"/>
                </a:moveTo>
                <a:cubicBezTo>
                  <a:pt x="10568" y="922"/>
                  <a:pt x="10565" y="930"/>
                  <a:pt x="10566" y="932"/>
                </a:cubicBezTo>
                <a:lnTo>
                  <a:pt x="10566" y="934"/>
                </a:lnTo>
                <a:lnTo>
                  <a:pt x="10566" y="935"/>
                </a:lnTo>
                <a:lnTo>
                  <a:pt x="10566" y="936"/>
                </a:lnTo>
                <a:lnTo>
                  <a:pt x="10567" y="936"/>
                </a:lnTo>
                <a:lnTo>
                  <a:pt x="10567" y="937"/>
                </a:lnTo>
                <a:lnTo>
                  <a:pt x="10568" y="938"/>
                </a:lnTo>
                <a:lnTo>
                  <a:pt x="10569" y="938"/>
                </a:lnTo>
                <a:lnTo>
                  <a:pt x="10570" y="938"/>
                </a:lnTo>
                <a:lnTo>
                  <a:pt x="10577" y="935"/>
                </a:lnTo>
                <a:lnTo>
                  <a:pt x="10577" y="925"/>
                </a:lnTo>
                <a:lnTo>
                  <a:pt x="10577" y="923"/>
                </a:lnTo>
                <a:lnTo>
                  <a:pt x="10577" y="921"/>
                </a:lnTo>
                <a:lnTo>
                  <a:pt x="10577" y="920"/>
                </a:lnTo>
                <a:lnTo>
                  <a:pt x="10577" y="919"/>
                </a:lnTo>
                <a:lnTo>
                  <a:pt x="10577" y="918"/>
                </a:lnTo>
                <a:close/>
                <a:moveTo>
                  <a:pt x="10577" y="935"/>
                </a:moveTo>
                <a:lnTo>
                  <a:pt x="10577" y="940"/>
                </a:lnTo>
                <a:lnTo>
                  <a:pt x="10577" y="941"/>
                </a:lnTo>
                <a:lnTo>
                  <a:pt x="10577" y="942"/>
                </a:lnTo>
                <a:lnTo>
                  <a:pt x="10577" y="946"/>
                </a:lnTo>
                <a:lnTo>
                  <a:pt x="10577" y="948"/>
                </a:lnTo>
                <a:lnTo>
                  <a:pt x="10577" y="949"/>
                </a:lnTo>
                <a:lnTo>
                  <a:pt x="10577" y="950"/>
                </a:lnTo>
                <a:cubicBezTo>
                  <a:pt x="10580" y="940"/>
                  <a:pt x="10589" y="930"/>
                  <a:pt x="10597" y="926"/>
                </a:cubicBezTo>
                <a:lnTo>
                  <a:pt x="10577" y="935"/>
                </a:lnTo>
                <a:close/>
                <a:moveTo>
                  <a:pt x="9794" y="914"/>
                </a:moveTo>
                <a:cubicBezTo>
                  <a:pt x="9790" y="914"/>
                  <a:pt x="9787" y="914"/>
                  <a:pt x="9786" y="914"/>
                </a:cubicBezTo>
                <a:lnTo>
                  <a:pt x="9786" y="915"/>
                </a:lnTo>
                <a:cubicBezTo>
                  <a:pt x="9764" y="916"/>
                  <a:pt x="9758" y="926"/>
                  <a:pt x="9758" y="933"/>
                </a:cubicBezTo>
                <a:cubicBezTo>
                  <a:pt x="9758" y="940"/>
                  <a:pt x="9762" y="950"/>
                  <a:pt x="9764" y="955"/>
                </a:cubicBezTo>
                <a:lnTo>
                  <a:pt x="9764" y="956"/>
                </a:lnTo>
                <a:cubicBezTo>
                  <a:pt x="9767" y="962"/>
                  <a:pt x="9769" y="970"/>
                  <a:pt x="9770" y="975"/>
                </a:cubicBezTo>
                <a:lnTo>
                  <a:pt x="9801" y="966"/>
                </a:lnTo>
                <a:cubicBezTo>
                  <a:pt x="9812" y="973"/>
                  <a:pt x="9828" y="978"/>
                  <a:pt x="9841" y="980"/>
                </a:cubicBezTo>
                <a:cubicBezTo>
                  <a:pt x="9840" y="968"/>
                  <a:pt x="9838" y="955"/>
                  <a:pt x="9834" y="946"/>
                </a:cubicBezTo>
                <a:cubicBezTo>
                  <a:pt x="9830" y="927"/>
                  <a:pt x="9810" y="914"/>
                  <a:pt x="9794" y="914"/>
                </a:cubicBezTo>
                <a:close/>
                <a:moveTo>
                  <a:pt x="6007" y="888"/>
                </a:moveTo>
                <a:cubicBezTo>
                  <a:pt x="6011" y="887"/>
                  <a:pt x="6019" y="895"/>
                  <a:pt x="6022" y="900"/>
                </a:cubicBezTo>
                <a:lnTo>
                  <a:pt x="5992" y="900"/>
                </a:lnTo>
                <a:cubicBezTo>
                  <a:pt x="5996" y="892"/>
                  <a:pt x="6004" y="887"/>
                  <a:pt x="6007" y="888"/>
                </a:cubicBezTo>
                <a:close/>
                <a:moveTo>
                  <a:pt x="5443" y="885"/>
                </a:moveTo>
                <a:cubicBezTo>
                  <a:pt x="5445" y="885"/>
                  <a:pt x="5451" y="893"/>
                  <a:pt x="5453" y="898"/>
                </a:cubicBezTo>
                <a:lnTo>
                  <a:pt x="5430" y="898"/>
                </a:lnTo>
                <a:cubicBezTo>
                  <a:pt x="5432" y="891"/>
                  <a:pt x="5438" y="886"/>
                  <a:pt x="5439" y="886"/>
                </a:cubicBezTo>
                <a:lnTo>
                  <a:pt x="5440" y="886"/>
                </a:lnTo>
                <a:lnTo>
                  <a:pt x="5441" y="886"/>
                </a:lnTo>
                <a:lnTo>
                  <a:pt x="5443" y="885"/>
                </a:lnTo>
                <a:close/>
                <a:moveTo>
                  <a:pt x="5735" y="884"/>
                </a:moveTo>
                <a:cubicBezTo>
                  <a:pt x="5735" y="885"/>
                  <a:pt x="5738" y="889"/>
                  <a:pt x="5738" y="889"/>
                </a:cubicBezTo>
                <a:cubicBezTo>
                  <a:pt x="5740" y="892"/>
                  <a:pt x="5742" y="896"/>
                  <a:pt x="5742" y="897"/>
                </a:cubicBezTo>
                <a:lnTo>
                  <a:pt x="5728" y="890"/>
                </a:lnTo>
                <a:lnTo>
                  <a:pt x="5735" y="884"/>
                </a:lnTo>
                <a:close/>
                <a:moveTo>
                  <a:pt x="6092" y="876"/>
                </a:moveTo>
                <a:cubicBezTo>
                  <a:pt x="6103" y="875"/>
                  <a:pt x="6117" y="886"/>
                  <a:pt x="6128" y="900"/>
                </a:cubicBezTo>
                <a:lnTo>
                  <a:pt x="6060" y="900"/>
                </a:lnTo>
                <a:cubicBezTo>
                  <a:pt x="6071" y="884"/>
                  <a:pt x="6084" y="876"/>
                  <a:pt x="6092" y="876"/>
                </a:cubicBezTo>
                <a:close/>
                <a:moveTo>
                  <a:pt x="5597" y="876"/>
                </a:moveTo>
                <a:cubicBezTo>
                  <a:pt x="5616" y="877"/>
                  <a:pt x="5632" y="895"/>
                  <a:pt x="5633" y="909"/>
                </a:cubicBezTo>
                <a:lnTo>
                  <a:pt x="5597" y="904"/>
                </a:lnTo>
                <a:lnTo>
                  <a:pt x="5565" y="904"/>
                </a:lnTo>
                <a:lnTo>
                  <a:pt x="5597" y="876"/>
                </a:lnTo>
                <a:close/>
                <a:moveTo>
                  <a:pt x="5885" y="871"/>
                </a:moveTo>
                <a:lnTo>
                  <a:pt x="5919" y="902"/>
                </a:lnTo>
                <a:lnTo>
                  <a:pt x="5885" y="902"/>
                </a:lnTo>
                <a:cubicBezTo>
                  <a:pt x="5880" y="902"/>
                  <a:pt x="5873" y="903"/>
                  <a:pt x="5869" y="903"/>
                </a:cubicBezTo>
                <a:lnTo>
                  <a:pt x="5868" y="903"/>
                </a:lnTo>
                <a:cubicBezTo>
                  <a:pt x="5864" y="903"/>
                  <a:pt x="5856" y="902"/>
                  <a:pt x="5853" y="902"/>
                </a:cubicBezTo>
                <a:cubicBezTo>
                  <a:pt x="5853" y="886"/>
                  <a:pt x="5870" y="872"/>
                  <a:pt x="5885" y="871"/>
                </a:cubicBezTo>
                <a:close/>
                <a:moveTo>
                  <a:pt x="468" y="869"/>
                </a:moveTo>
                <a:cubicBezTo>
                  <a:pt x="477" y="869"/>
                  <a:pt x="484" y="871"/>
                  <a:pt x="485" y="872"/>
                </a:cubicBezTo>
                <a:cubicBezTo>
                  <a:pt x="488" y="875"/>
                  <a:pt x="491" y="884"/>
                  <a:pt x="490" y="886"/>
                </a:cubicBezTo>
                <a:cubicBezTo>
                  <a:pt x="491" y="896"/>
                  <a:pt x="479" y="904"/>
                  <a:pt x="471" y="909"/>
                </a:cubicBezTo>
                <a:cubicBezTo>
                  <a:pt x="462" y="915"/>
                  <a:pt x="452" y="924"/>
                  <a:pt x="451" y="932"/>
                </a:cubicBezTo>
                <a:lnTo>
                  <a:pt x="443" y="932"/>
                </a:lnTo>
                <a:lnTo>
                  <a:pt x="406" y="913"/>
                </a:lnTo>
                <a:lnTo>
                  <a:pt x="383" y="900"/>
                </a:lnTo>
                <a:cubicBezTo>
                  <a:pt x="387" y="898"/>
                  <a:pt x="394" y="892"/>
                  <a:pt x="397" y="889"/>
                </a:cubicBezTo>
                <a:cubicBezTo>
                  <a:pt x="405" y="881"/>
                  <a:pt x="416" y="873"/>
                  <a:pt x="423" y="874"/>
                </a:cubicBezTo>
                <a:cubicBezTo>
                  <a:pt x="437" y="871"/>
                  <a:pt x="457" y="869"/>
                  <a:pt x="468" y="869"/>
                </a:cubicBezTo>
                <a:close/>
                <a:moveTo>
                  <a:pt x="2260" y="868"/>
                </a:moveTo>
                <a:cubicBezTo>
                  <a:pt x="2304" y="868"/>
                  <a:pt x="2345" y="900"/>
                  <a:pt x="2358" y="936"/>
                </a:cubicBezTo>
                <a:lnTo>
                  <a:pt x="2253" y="936"/>
                </a:lnTo>
                <a:cubicBezTo>
                  <a:pt x="2248" y="924"/>
                  <a:pt x="2241" y="919"/>
                  <a:pt x="2237" y="919"/>
                </a:cubicBezTo>
                <a:cubicBezTo>
                  <a:pt x="2232" y="918"/>
                  <a:pt x="2223" y="928"/>
                  <a:pt x="2219" y="936"/>
                </a:cubicBezTo>
                <a:lnTo>
                  <a:pt x="2147" y="936"/>
                </a:lnTo>
                <a:cubicBezTo>
                  <a:pt x="2161" y="915"/>
                  <a:pt x="2173" y="891"/>
                  <a:pt x="2184" y="871"/>
                </a:cubicBezTo>
                <a:lnTo>
                  <a:pt x="2237" y="868"/>
                </a:lnTo>
                <a:lnTo>
                  <a:pt x="2252" y="868"/>
                </a:lnTo>
                <a:lnTo>
                  <a:pt x="2260" y="868"/>
                </a:lnTo>
                <a:close/>
                <a:moveTo>
                  <a:pt x="190" y="843"/>
                </a:moveTo>
                <a:cubicBezTo>
                  <a:pt x="198" y="843"/>
                  <a:pt x="216" y="842"/>
                  <a:pt x="218" y="842"/>
                </a:cubicBezTo>
                <a:cubicBezTo>
                  <a:pt x="266" y="839"/>
                  <a:pt x="321" y="859"/>
                  <a:pt x="349" y="903"/>
                </a:cubicBezTo>
                <a:cubicBezTo>
                  <a:pt x="344" y="904"/>
                  <a:pt x="336" y="904"/>
                  <a:pt x="332" y="904"/>
                </a:cubicBezTo>
                <a:cubicBezTo>
                  <a:pt x="326" y="904"/>
                  <a:pt x="318" y="903"/>
                  <a:pt x="312" y="902"/>
                </a:cubicBezTo>
                <a:cubicBezTo>
                  <a:pt x="307" y="902"/>
                  <a:pt x="298" y="901"/>
                  <a:pt x="295" y="901"/>
                </a:cubicBezTo>
                <a:cubicBezTo>
                  <a:pt x="281" y="900"/>
                  <a:pt x="261" y="906"/>
                  <a:pt x="252" y="910"/>
                </a:cubicBezTo>
                <a:lnTo>
                  <a:pt x="190" y="843"/>
                </a:lnTo>
                <a:close/>
                <a:moveTo>
                  <a:pt x="327" y="991"/>
                </a:moveTo>
                <a:cubicBezTo>
                  <a:pt x="329" y="991"/>
                  <a:pt x="345" y="991"/>
                  <a:pt x="344" y="991"/>
                </a:cubicBezTo>
                <a:cubicBezTo>
                  <a:pt x="353" y="991"/>
                  <a:pt x="369" y="991"/>
                  <a:pt x="372" y="991"/>
                </a:cubicBezTo>
                <a:cubicBezTo>
                  <a:pt x="380" y="990"/>
                  <a:pt x="393" y="990"/>
                  <a:pt x="395" y="990"/>
                </a:cubicBezTo>
                <a:cubicBezTo>
                  <a:pt x="414" y="989"/>
                  <a:pt x="439" y="993"/>
                  <a:pt x="450" y="998"/>
                </a:cubicBezTo>
                <a:lnTo>
                  <a:pt x="452" y="998"/>
                </a:lnTo>
                <a:cubicBezTo>
                  <a:pt x="462" y="998"/>
                  <a:pt x="478" y="999"/>
                  <a:pt x="485" y="999"/>
                </a:cubicBezTo>
                <a:cubicBezTo>
                  <a:pt x="494" y="1000"/>
                  <a:pt x="509" y="1001"/>
                  <a:pt x="514" y="1001"/>
                </a:cubicBezTo>
                <a:cubicBezTo>
                  <a:pt x="542" y="1002"/>
                  <a:pt x="575" y="992"/>
                  <a:pt x="594" y="969"/>
                </a:cubicBezTo>
                <a:lnTo>
                  <a:pt x="663" y="969"/>
                </a:lnTo>
                <a:cubicBezTo>
                  <a:pt x="719" y="1018"/>
                  <a:pt x="726" y="996"/>
                  <a:pt x="758" y="1005"/>
                </a:cubicBezTo>
                <a:cubicBezTo>
                  <a:pt x="779" y="1006"/>
                  <a:pt x="804" y="1000"/>
                  <a:pt x="820" y="993"/>
                </a:cubicBezTo>
                <a:cubicBezTo>
                  <a:pt x="826" y="992"/>
                  <a:pt x="834" y="991"/>
                  <a:pt x="836" y="991"/>
                </a:cubicBezTo>
                <a:cubicBezTo>
                  <a:pt x="864" y="990"/>
                  <a:pt x="873" y="1011"/>
                  <a:pt x="873" y="1034"/>
                </a:cubicBezTo>
                <a:lnTo>
                  <a:pt x="839" y="1034"/>
                </a:lnTo>
                <a:lnTo>
                  <a:pt x="364" y="1031"/>
                </a:lnTo>
                <a:lnTo>
                  <a:pt x="327" y="991"/>
                </a:lnTo>
                <a:close/>
                <a:moveTo>
                  <a:pt x="10245" y="814"/>
                </a:moveTo>
                <a:cubicBezTo>
                  <a:pt x="10188" y="819"/>
                  <a:pt x="10159" y="815"/>
                  <a:pt x="10086" y="848"/>
                </a:cubicBezTo>
                <a:lnTo>
                  <a:pt x="10086" y="864"/>
                </a:lnTo>
                <a:cubicBezTo>
                  <a:pt x="10087" y="867"/>
                  <a:pt x="10088" y="873"/>
                  <a:pt x="10088" y="875"/>
                </a:cubicBezTo>
                <a:cubicBezTo>
                  <a:pt x="10088" y="878"/>
                  <a:pt x="10087" y="884"/>
                  <a:pt x="10086" y="886"/>
                </a:cubicBezTo>
                <a:cubicBezTo>
                  <a:pt x="10097" y="902"/>
                  <a:pt x="10111" y="908"/>
                  <a:pt x="10123" y="908"/>
                </a:cubicBezTo>
                <a:cubicBezTo>
                  <a:pt x="10135" y="908"/>
                  <a:pt x="10150" y="898"/>
                  <a:pt x="10163" y="886"/>
                </a:cubicBezTo>
                <a:cubicBezTo>
                  <a:pt x="10170" y="871"/>
                  <a:pt x="10185" y="856"/>
                  <a:pt x="10197" y="851"/>
                </a:cubicBezTo>
                <a:cubicBezTo>
                  <a:pt x="10200" y="849"/>
                  <a:pt x="10207" y="848"/>
                  <a:pt x="10210" y="848"/>
                </a:cubicBezTo>
                <a:cubicBezTo>
                  <a:pt x="10215" y="847"/>
                  <a:pt x="10222" y="849"/>
                  <a:pt x="10225" y="851"/>
                </a:cubicBezTo>
                <a:cubicBezTo>
                  <a:pt x="10240" y="855"/>
                  <a:pt x="10257" y="867"/>
                  <a:pt x="10265" y="877"/>
                </a:cubicBezTo>
                <a:lnTo>
                  <a:pt x="10296" y="890"/>
                </a:lnTo>
                <a:lnTo>
                  <a:pt x="10296" y="874"/>
                </a:lnTo>
                <a:lnTo>
                  <a:pt x="10304" y="874"/>
                </a:lnTo>
                <a:lnTo>
                  <a:pt x="10338" y="879"/>
                </a:lnTo>
                <a:lnTo>
                  <a:pt x="10367" y="868"/>
                </a:lnTo>
                <a:cubicBezTo>
                  <a:pt x="10371" y="869"/>
                  <a:pt x="10377" y="869"/>
                  <a:pt x="10377" y="869"/>
                </a:cubicBezTo>
                <a:cubicBezTo>
                  <a:pt x="10387" y="869"/>
                  <a:pt x="10394" y="867"/>
                  <a:pt x="10395" y="865"/>
                </a:cubicBezTo>
                <a:lnTo>
                  <a:pt x="10396" y="865"/>
                </a:lnTo>
                <a:lnTo>
                  <a:pt x="10396" y="864"/>
                </a:lnTo>
                <a:lnTo>
                  <a:pt x="10396" y="863"/>
                </a:lnTo>
                <a:lnTo>
                  <a:pt x="10396" y="862"/>
                </a:lnTo>
                <a:cubicBezTo>
                  <a:pt x="10396" y="860"/>
                  <a:pt x="10384" y="854"/>
                  <a:pt x="10373" y="851"/>
                </a:cubicBezTo>
                <a:cubicBezTo>
                  <a:pt x="10372" y="839"/>
                  <a:pt x="10367" y="827"/>
                  <a:pt x="10364" y="818"/>
                </a:cubicBezTo>
                <a:lnTo>
                  <a:pt x="10363" y="817"/>
                </a:lnTo>
                <a:lnTo>
                  <a:pt x="10363" y="816"/>
                </a:lnTo>
                <a:lnTo>
                  <a:pt x="10294" y="816"/>
                </a:lnTo>
                <a:cubicBezTo>
                  <a:pt x="10277" y="815"/>
                  <a:pt x="10258" y="814"/>
                  <a:pt x="10245" y="814"/>
                </a:cubicBezTo>
                <a:close/>
                <a:moveTo>
                  <a:pt x="4906" y="809"/>
                </a:moveTo>
                <a:cubicBezTo>
                  <a:pt x="4905" y="812"/>
                  <a:pt x="4904" y="817"/>
                  <a:pt x="4904" y="819"/>
                </a:cubicBezTo>
                <a:cubicBezTo>
                  <a:pt x="4904" y="823"/>
                  <a:pt x="4905" y="828"/>
                  <a:pt x="4906" y="830"/>
                </a:cubicBezTo>
                <a:lnTo>
                  <a:pt x="4909" y="830"/>
                </a:lnTo>
                <a:cubicBezTo>
                  <a:pt x="4923" y="828"/>
                  <a:pt x="4928" y="817"/>
                  <a:pt x="4928" y="809"/>
                </a:cubicBezTo>
                <a:lnTo>
                  <a:pt x="4923" y="809"/>
                </a:lnTo>
                <a:lnTo>
                  <a:pt x="4915" y="809"/>
                </a:lnTo>
                <a:lnTo>
                  <a:pt x="4906" y="809"/>
                </a:lnTo>
                <a:close/>
                <a:moveTo>
                  <a:pt x="14841" y="778"/>
                </a:moveTo>
                <a:lnTo>
                  <a:pt x="14841" y="785"/>
                </a:lnTo>
                <a:lnTo>
                  <a:pt x="14849" y="785"/>
                </a:lnTo>
                <a:lnTo>
                  <a:pt x="14841" y="778"/>
                </a:lnTo>
                <a:close/>
                <a:moveTo>
                  <a:pt x="482" y="758"/>
                </a:moveTo>
                <a:lnTo>
                  <a:pt x="485" y="758"/>
                </a:lnTo>
                <a:lnTo>
                  <a:pt x="487" y="758"/>
                </a:lnTo>
                <a:lnTo>
                  <a:pt x="490" y="758"/>
                </a:lnTo>
                <a:cubicBezTo>
                  <a:pt x="539" y="757"/>
                  <a:pt x="598" y="766"/>
                  <a:pt x="643" y="781"/>
                </a:cubicBezTo>
                <a:cubicBezTo>
                  <a:pt x="608" y="808"/>
                  <a:pt x="561" y="821"/>
                  <a:pt x="522" y="821"/>
                </a:cubicBezTo>
                <a:lnTo>
                  <a:pt x="520" y="821"/>
                </a:lnTo>
                <a:lnTo>
                  <a:pt x="517" y="821"/>
                </a:lnTo>
                <a:lnTo>
                  <a:pt x="515" y="820"/>
                </a:lnTo>
                <a:lnTo>
                  <a:pt x="513" y="820"/>
                </a:lnTo>
                <a:lnTo>
                  <a:pt x="511" y="820"/>
                </a:lnTo>
                <a:cubicBezTo>
                  <a:pt x="466" y="820"/>
                  <a:pt x="415" y="798"/>
                  <a:pt x="383" y="768"/>
                </a:cubicBezTo>
                <a:cubicBezTo>
                  <a:pt x="417" y="762"/>
                  <a:pt x="451" y="758"/>
                  <a:pt x="482" y="758"/>
                </a:cubicBezTo>
                <a:close/>
                <a:moveTo>
                  <a:pt x="2181" y="745"/>
                </a:moveTo>
                <a:lnTo>
                  <a:pt x="2183" y="745"/>
                </a:lnTo>
                <a:lnTo>
                  <a:pt x="2184" y="746"/>
                </a:lnTo>
                <a:cubicBezTo>
                  <a:pt x="2221" y="745"/>
                  <a:pt x="2237" y="776"/>
                  <a:pt x="2250" y="801"/>
                </a:cubicBezTo>
                <a:lnTo>
                  <a:pt x="2251" y="802"/>
                </a:lnTo>
                <a:lnTo>
                  <a:pt x="2252" y="803"/>
                </a:lnTo>
                <a:lnTo>
                  <a:pt x="2181" y="803"/>
                </a:lnTo>
                <a:cubicBezTo>
                  <a:pt x="2177" y="803"/>
                  <a:pt x="2170" y="802"/>
                  <a:pt x="2168" y="802"/>
                </a:cubicBezTo>
                <a:cubicBezTo>
                  <a:pt x="2150" y="801"/>
                  <a:pt x="2133" y="795"/>
                  <a:pt x="2134" y="775"/>
                </a:cubicBezTo>
                <a:cubicBezTo>
                  <a:pt x="2133" y="764"/>
                  <a:pt x="2157" y="746"/>
                  <a:pt x="2168" y="747"/>
                </a:cubicBezTo>
                <a:cubicBezTo>
                  <a:pt x="2172" y="746"/>
                  <a:pt x="2178" y="745"/>
                  <a:pt x="2181" y="745"/>
                </a:cubicBezTo>
                <a:close/>
                <a:moveTo>
                  <a:pt x="6609" y="739"/>
                </a:moveTo>
                <a:cubicBezTo>
                  <a:pt x="6619" y="741"/>
                  <a:pt x="6631" y="745"/>
                  <a:pt x="6637" y="750"/>
                </a:cubicBezTo>
                <a:lnTo>
                  <a:pt x="6636" y="751"/>
                </a:lnTo>
                <a:lnTo>
                  <a:pt x="6635" y="752"/>
                </a:lnTo>
                <a:lnTo>
                  <a:pt x="6634" y="753"/>
                </a:lnTo>
                <a:cubicBezTo>
                  <a:pt x="6628" y="759"/>
                  <a:pt x="6619" y="766"/>
                  <a:pt x="6615" y="765"/>
                </a:cubicBezTo>
                <a:cubicBezTo>
                  <a:pt x="6610" y="766"/>
                  <a:pt x="6603" y="767"/>
                  <a:pt x="6601" y="767"/>
                </a:cubicBezTo>
                <a:cubicBezTo>
                  <a:pt x="6590" y="768"/>
                  <a:pt x="6581" y="760"/>
                  <a:pt x="6582" y="749"/>
                </a:cubicBezTo>
                <a:lnTo>
                  <a:pt x="6582" y="748"/>
                </a:lnTo>
                <a:lnTo>
                  <a:pt x="6583" y="747"/>
                </a:lnTo>
                <a:cubicBezTo>
                  <a:pt x="6586" y="743"/>
                  <a:pt x="6604" y="738"/>
                  <a:pt x="6609" y="739"/>
                </a:cubicBezTo>
                <a:close/>
                <a:moveTo>
                  <a:pt x="91" y="736"/>
                </a:moveTo>
                <a:lnTo>
                  <a:pt x="132" y="736"/>
                </a:lnTo>
                <a:lnTo>
                  <a:pt x="123" y="744"/>
                </a:lnTo>
                <a:lnTo>
                  <a:pt x="110" y="757"/>
                </a:lnTo>
                <a:lnTo>
                  <a:pt x="91" y="736"/>
                </a:lnTo>
                <a:close/>
                <a:moveTo>
                  <a:pt x="989" y="735"/>
                </a:moveTo>
                <a:cubicBezTo>
                  <a:pt x="1013" y="735"/>
                  <a:pt x="1040" y="738"/>
                  <a:pt x="1063" y="743"/>
                </a:cubicBezTo>
                <a:cubicBezTo>
                  <a:pt x="1033" y="780"/>
                  <a:pt x="999" y="791"/>
                  <a:pt x="974" y="790"/>
                </a:cubicBezTo>
                <a:cubicBezTo>
                  <a:pt x="970" y="790"/>
                  <a:pt x="965" y="790"/>
                  <a:pt x="963" y="790"/>
                </a:cubicBezTo>
                <a:cubicBezTo>
                  <a:pt x="938" y="788"/>
                  <a:pt x="911" y="776"/>
                  <a:pt x="890" y="768"/>
                </a:cubicBezTo>
                <a:cubicBezTo>
                  <a:pt x="884" y="765"/>
                  <a:pt x="875" y="761"/>
                  <a:pt x="871" y="759"/>
                </a:cubicBezTo>
                <a:cubicBezTo>
                  <a:pt x="907" y="743"/>
                  <a:pt x="952" y="735"/>
                  <a:pt x="989" y="735"/>
                </a:cubicBezTo>
                <a:close/>
                <a:moveTo>
                  <a:pt x="288" y="734"/>
                </a:moveTo>
                <a:cubicBezTo>
                  <a:pt x="320" y="733"/>
                  <a:pt x="356" y="741"/>
                  <a:pt x="380" y="767"/>
                </a:cubicBezTo>
                <a:cubicBezTo>
                  <a:pt x="354" y="782"/>
                  <a:pt x="322" y="788"/>
                  <a:pt x="296" y="788"/>
                </a:cubicBezTo>
                <a:cubicBezTo>
                  <a:pt x="258" y="788"/>
                  <a:pt x="220" y="771"/>
                  <a:pt x="194" y="748"/>
                </a:cubicBezTo>
                <a:lnTo>
                  <a:pt x="175" y="735"/>
                </a:lnTo>
                <a:cubicBezTo>
                  <a:pt x="179" y="736"/>
                  <a:pt x="186" y="736"/>
                  <a:pt x="189" y="736"/>
                </a:cubicBezTo>
                <a:cubicBezTo>
                  <a:pt x="194" y="736"/>
                  <a:pt x="200" y="736"/>
                  <a:pt x="203" y="735"/>
                </a:cubicBezTo>
                <a:lnTo>
                  <a:pt x="211" y="735"/>
                </a:lnTo>
                <a:cubicBezTo>
                  <a:pt x="216" y="736"/>
                  <a:pt x="224" y="736"/>
                  <a:pt x="227" y="736"/>
                </a:cubicBezTo>
                <a:cubicBezTo>
                  <a:pt x="237" y="736"/>
                  <a:pt x="250" y="735"/>
                  <a:pt x="258" y="735"/>
                </a:cubicBezTo>
                <a:cubicBezTo>
                  <a:pt x="267" y="734"/>
                  <a:pt x="280" y="734"/>
                  <a:pt x="288" y="734"/>
                </a:cubicBezTo>
                <a:close/>
                <a:moveTo>
                  <a:pt x="9891" y="724"/>
                </a:moveTo>
                <a:cubicBezTo>
                  <a:pt x="9887" y="724"/>
                  <a:pt x="9881" y="734"/>
                  <a:pt x="9876" y="743"/>
                </a:cubicBezTo>
                <a:lnTo>
                  <a:pt x="9909" y="743"/>
                </a:lnTo>
                <a:cubicBezTo>
                  <a:pt x="9905" y="731"/>
                  <a:pt x="9897" y="724"/>
                  <a:pt x="9893" y="725"/>
                </a:cubicBezTo>
                <a:lnTo>
                  <a:pt x="9892" y="724"/>
                </a:lnTo>
                <a:lnTo>
                  <a:pt x="9891" y="724"/>
                </a:lnTo>
                <a:close/>
                <a:moveTo>
                  <a:pt x="9645" y="706"/>
                </a:moveTo>
                <a:cubicBezTo>
                  <a:pt x="9619" y="706"/>
                  <a:pt x="9590" y="708"/>
                  <a:pt x="9566" y="711"/>
                </a:cubicBezTo>
                <a:lnTo>
                  <a:pt x="9522" y="711"/>
                </a:lnTo>
                <a:cubicBezTo>
                  <a:pt x="9517" y="720"/>
                  <a:pt x="9515" y="729"/>
                  <a:pt x="9515" y="731"/>
                </a:cubicBezTo>
                <a:cubicBezTo>
                  <a:pt x="9515" y="747"/>
                  <a:pt x="9537" y="746"/>
                  <a:pt x="9552" y="746"/>
                </a:cubicBezTo>
                <a:lnTo>
                  <a:pt x="9556" y="746"/>
                </a:lnTo>
                <a:lnTo>
                  <a:pt x="9573" y="746"/>
                </a:lnTo>
                <a:lnTo>
                  <a:pt x="9735" y="746"/>
                </a:lnTo>
                <a:lnTo>
                  <a:pt x="9750" y="749"/>
                </a:lnTo>
                <a:lnTo>
                  <a:pt x="9838" y="749"/>
                </a:lnTo>
                <a:cubicBezTo>
                  <a:pt x="9727" y="702"/>
                  <a:pt x="9714" y="714"/>
                  <a:pt x="9645" y="706"/>
                </a:cubicBezTo>
                <a:close/>
                <a:moveTo>
                  <a:pt x="3597" y="702"/>
                </a:moveTo>
                <a:cubicBezTo>
                  <a:pt x="3634" y="733"/>
                  <a:pt x="3683" y="739"/>
                  <a:pt x="3726" y="739"/>
                </a:cubicBezTo>
                <a:cubicBezTo>
                  <a:pt x="3741" y="738"/>
                  <a:pt x="3762" y="737"/>
                  <a:pt x="3775" y="736"/>
                </a:cubicBezTo>
                <a:cubicBezTo>
                  <a:pt x="3795" y="735"/>
                  <a:pt x="3821" y="734"/>
                  <a:pt x="3838" y="734"/>
                </a:cubicBezTo>
                <a:lnTo>
                  <a:pt x="3840" y="734"/>
                </a:lnTo>
                <a:lnTo>
                  <a:pt x="3842" y="734"/>
                </a:lnTo>
                <a:lnTo>
                  <a:pt x="3844" y="734"/>
                </a:lnTo>
                <a:lnTo>
                  <a:pt x="3846" y="734"/>
                </a:lnTo>
                <a:lnTo>
                  <a:pt x="3848" y="734"/>
                </a:lnTo>
                <a:lnTo>
                  <a:pt x="3862" y="734"/>
                </a:lnTo>
                <a:cubicBezTo>
                  <a:pt x="3875" y="712"/>
                  <a:pt x="3871" y="713"/>
                  <a:pt x="3875" y="702"/>
                </a:cubicBezTo>
                <a:lnTo>
                  <a:pt x="3597" y="702"/>
                </a:lnTo>
                <a:close/>
                <a:moveTo>
                  <a:pt x="3862" y="734"/>
                </a:moveTo>
                <a:lnTo>
                  <a:pt x="3862" y="735"/>
                </a:lnTo>
                <a:lnTo>
                  <a:pt x="3866" y="735"/>
                </a:lnTo>
                <a:lnTo>
                  <a:pt x="3862" y="734"/>
                </a:lnTo>
                <a:close/>
                <a:moveTo>
                  <a:pt x="5289" y="695"/>
                </a:moveTo>
                <a:lnTo>
                  <a:pt x="5281" y="699"/>
                </a:lnTo>
                <a:lnTo>
                  <a:pt x="5289" y="701"/>
                </a:lnTo>
                <a:lnTo>
                  <a:pt x="5289" y="695"/>
                </a:lnTo>
                <a:close/>
                <a:moveTo>
                  <a:pt x="5309" y="686"/>
                </a:moveTo>
                <a:cubicBezTo>
                  <a:pt x="5310" y="686"/>
                  <a:pt x="5297" y="696"/>
                  <a:pt x="5295" y="695"/>
                </a:cubicBezTo>
                <a:lnTo>
                  <a:pt x="5298" y="697"/>
                </a:lnTo>
                <a:lnTo>
                  <a:pt x="5302" y="692"/>
                </a:lnTo>
                <a:lnTo>
                  <a:pt x="5309" y="686"/>
                </a:lnTo>
                <a:close/>
                <a:moveTo>
                  <a:pt x="5298" y="697"/>
                </a:moveTo>
                <a:lnTo>
                  <a:pt x="5295" y="699"/>
                </a:lnTo>
                <a:lnTo>
                  <a:pt x="5301" y="699"/>
                </a:lnTo>
                <a:lnTo>
                  <a:pt x="5298" y="697"/>
                </a:lnTo>
                <a:close/>
                <a:moveTo>
                  <a:pt x="7862" y="677"/>
                </a:moveTo>
                <a:lnTo>
                  <a:pt x="7799" y="708"/>
                </a:lnTo>
                <a:cubicBezTo>
                  <a:pt x="7856" y="744"/>
                  <a:pt x="7814" y="714"/>
                  <a:pt x="7831" y="725"/>
                </a:cubicBezTo>
                <a:cubicBezTo>
                  <a:pt x="7849" y="726"/>
                  <a:pt x="7855" y="700"/>
                  <a:pt x="7861" y="681"/>
                </a:cubicBezTo>
                <a:lnTo>
                  <a:pt x="7861" y="680"/>
                </a:lnTo>
                <a:lnTo>
                  <a:pt x="7861" y="678"/>
                </a:lnTo>
                <a:lnTo>
                  <a:pt x="7862" y="677"/>
                </a:lnTo>
                <a:close/>
                <a:moveTo>
                  <a:pt x="7799" y="708"/>
                </a:moveTo>
                <a:lnTo>
                  <a:pt x="7789" y="702"/>
                </a:lnTo>
                <a:lnTo>
                  <a:pt x="7795" y="711"/>
                </a:lnTo>
                <a:lnTo>
                  <a:pt x="7799" y="708"/>
                </a:lnTo>
                <a:close/>
                <a:moveTo>
                  <a:pt x="4336" y="671"/>
                </a:moveTo>
                <a:cubicBezTo>
                  <a:pt x="4326" y="682"/>
                  <a:pt x="4311" y="695"/>
                  <a:pt x="4299" y="702"/>
                </a:cubicBezTo>
                <a:lnTo>
                  <a:pt x="4268" y="702"/>
                </a:lnTo>
                <a:lnTo>
                  <a:pt x="4244" y="723"/>
                </a:lnTo>
                <a:lnTo>
                  <a:pt x="4231" y="737"/>
                </a:lnTo>
                <a:lnTo>
                  <a:pt x="4251" y="746"/>
                </a:lnTo>
                <a:cubicBezTo>
                  <a:pt x="4271" y="759"/>
                  <a:pt x="4300" y="765"/>
                  <a:pt x="4321" y="765"/>
                </a:cubicBezTo>
                <a:cubicBezTo>
                  <a:pt x="4338" y="765"/>
                  <a:pt x="4361" y="760"/>
                  <a:pt x="4374" y="754"/>
                </a:cubicBezTo>
                <a:cubicBezTo>
                  <a:pt x="4401" y="742"/>
                  <a:pt x="4439" y="736"/>
                  <a:pt x="4462" y="736"/>
                </a:cubicBezTo>
                <a:cubicBezTo>
                  <a:pt x="4503" y="735"/>
                  <a:pt x="4552" y="750"/>
                  <a:pt x="4583" y="770"/>
                </a:cubicBezTo>
                <a:lnTo>
                  <a:pt x="4723" y="770"/>
                </a:lnTo>
                <a:cubicBezTo>
                  <a:pt x="4729" y="763"/>
                  <a:pt x="4738" y="755"/>
                  <a:pt x="4743" y="751"/>
                </a:cubicBezTo>
                <a:cubicBezTo>
                  <a:pt x="4763" y="742"/>
                  <a:pt x="4790" y="738"/>
                  <a:pt x="4810" y="738"/>
                </a:cubicBezTo>
                <a:cubicBezTo>
                  <a:pt x="4817" y="738"/>
                  <a:pt x="4827" y="739"/>
                  <a:pt x="4831" y="739"/>
                </a:cubicBezTo>
                <a:lnTo>
                  <a:pt x="4851" y="739"/>
                </a:lnTo>
                <a:cubicBezTo>
                  <a:pt x="4859" y="741"/>
                  <a:pt x="4871" y="744"/>
                  <a:pt x="4876" y="745"/>
                </a:cubicBezTo>
                <a:cubicBezTo>
                  <a:pt x="4892" y="749"/>
                  <a:pt x="4911" y="753"/>
                  <a:pt x="4924" y="753"/>
                </a:cubicBezTo>
                <a:cubicBezTo>
                  <a:pt x="4941" y="749"/>
                  <a:pt x="4937" y="758"/>
                  <a:pt x="4970" y="738"/>
                </a:cubicBezTo>
                <a:lnTo>
                  <a:pt x="4964" y="736"/>
                </a:lnTo>
                <a:cubicBezTo>
                  <a:pt x="4972" y="734"/>
                  <a:pt x="4984" y="733"/>
                  <a:pt x="4987" y="733"/>
                </a:cubicBezTo>
                <a:cubicBezTo>
                  <a:pt x="5005" y="733"/>
                  <a:pt x="5028" y="740"/>
                  <a:pt x="5041" y="743"/>
                </a:cubicBezTo>
                <a:cubicBezTo>
                  <a:pt x="5058" y="749"/>
                  <a:pt x="5083" y="754"/>
                  <a:pt x="5097" y="754"/>
                </a:cubicBezTo>
                <a:cubicBezTo>
                  <a:pt x="5108" y="754"/>
                  <a:pt x="5125" y="750"/>
                  <a:pt x="5132" y="747"/>
                </a:cubicBezTo>
                <a:cubicBezTo>
                  <a:pt x="5127" y="706"/>
                  <a:pt x="5100" y="702"/>
                  <a:pt x="5078" y="702"/>
                </a:cubicBezTo>
                <a:cubicBezTo>
                  <a:pt x="5074" y="702"/>
                  <a:pt x="5067" y="702"/>
                  <a:pt x="5066" y="703"/>
                </a:cubicBezTo>
                <a:cubicBezTo>
                  <a:pt x="5063" y="703"/>
                  <a:pt x="5057" y="703"/>
                  <a:pt x="5057" y="703"/>
                </a:cubicBezTo>
                <a:cubicBezTo>
                  <a:pt x="5055" y="704"/>
                  <a:pt x="5050" y="704"/>
                  <a:pt x="5049" y="704"/>
                </a:cubicBezTo>
                <a:lnTo>
                  <a:pt x="5048" y="704"/>
                </a:lnTo>
                <a:cubicBezTo>
                  <a:pt x="5046" y="704"/>
                  <a:pt x="5042" y="703"/>
                  <a:pt x="5041" y="703"/>
                </a:cubicBezTo>
                <a:lnTo>
                  <a:pt x="4899" y="703"/>
                </a:lnTo>
                <a:cubicBezTo>
                  <a:pt x="4867" y="707"/>
                  <a:pt x="4818" y="709"/>
                  <a:pt x="4801" y="709"/>
                </a:cubicBezTo>
                <a:cubicBezTo>
                  <a:pt x="4723" y="710"/>
                  <a:pt x="4624" y="697"/>
                  <a:pt x="4561" y="689"/>
                </a:cubicBezTo>
                <a:cubicBezTo>
                  <a:pt x="4489" y="680"/>
                  <a:pt x="4395" y="671"/>
                  <a:pt x="4336" y="671"/>
                </a:cubicBezTo>
                <a:close/>
                <a:moveTo>
                  <a:pt x="6290" y="634"/>
                </a:moveTo>
                <a:lnTo>
                  <a:pt x="6290" y="634"/>
                </a:lnTo>
                <a:cubicBezTo>
                  <a:pt x="6305" y="632"/>
                  <a:pt x="6325" y="653"/>
                  <a:pt x="6354" y="686"/>
                </a:cubicBezTo>
                <a:cubicBezTo>
                  <a:pt x="6335" y="699"/>
                  <a:pt x="6315" y="702"/>
                  <a:pt x="6297" y="702"/>
                </a:cubicBezTo>
                <a:cubicBezTo>
                  <a:pt x="6283" y="702"/>
                  <a:pt x="6268" y="699"/>
                  <a:pt x="6256" y="697"/>
                </a:cubicBezTo>
                <a:cubicBezTo>
                  <a:pt x="6246" y="695"/>
                  <a:pt x="6232" y="693"/>
                  <a:pt x="6223" y="692"/>
                </a:cubicBezTo>
                <a:lnTo>
                  <a:pt x="6225" y="690"/>
                </a:lnTo>
                <a:lnTo>
                  <a:pt x="6226" y="689"/>
                </a:lnTo>
                <a:lnTo>
                  <a:pt x="6228" y="687"/>
                </a:lnTo>
                <a:cubicBezTo>
                  <a:pt x="6259" y="651"/>
                  <a:pt x="6276" y="633"/>
                  <a:pt x="6290" y="634"/>
                </a:cubicBezTo>
                <a:close/>
                <a:moveTo>
                  <a:pt x="5519" y="592"/>
                </a:moveTo>
                <a:cubicBezTo>
                  <a:pt x="5515" y="594"/>
                  <a:pt x="5510" y="594"/>
                  <a:pt x="5509" y="594"/>
                </a:cubicBezTo>
                <a:cubicBezTo>
                  <a:pt x="5501" y="589"/>
                  <a:pt x="5480" y="612"/>
                  <a:pt x="5483" y="621"/>
                </a:cubicBezTo>
                <a:cubicBezTo>
                  <a:pt x="5482" y="632"/>
                  <a:pt x="5494" y="643"/>
                  <a:pt x="5503" y="649"/>
                </a:cubicBezTo>
                <a:cubicBezTo>
                  <a:pt x="5505" y="651"/>
                  <a:pt x="5512" y="653"/>
                  <a:pt x="5515" y="652"/>
                </a:cubicBezTo>
                <a:cubicBezTo>
                  <a:pt x="5523" y="653"/>
                  <a:pt x="5530" y="643"/>
                  <a:pt x="5531" y="638"/>
                </a:cubicBezTo>
                <a:lnTo>
                  <a:pt x="5525" y="637"/>
                </a:lnTo>
                <a:cubicBezTo>
                  <a:pt x="5529" y="632"/>
                  <a:pt x="5530" y="623"/>
                  <a:pt x="5530" y="618"/>
                </a:cubicBezTo>
                <a:cubicBezTo>
                  <a:pt x="5530" y="609"/>
                  <a:pt x="5525" y="597"/>
                  <a:pt x="5519" y="592"/>
                </a:cubicBezTo>
                <a:close/>
                <a:moveTo>
                  <a:pt x="7447" y="572"/>
                </a:moveTo>
                <a:lnTo>
                  <a:pt x="7447" y="574"/>
                </a:lnTo>
                <a:lnTo>
                  <a:pt x="7447" y="575"/>
                </a:lnTo>
                <a:lnTo>
                  <a:pt x="7447" y="582"/>
                </a:lnTo>
                <a:cubicBezTo>
                  <a:pt x="7447" y="585"/>
                  <a:pt x="7446" y="591"/>
                  <a:pt x="7446" y="592"/>
                </a:cubicBezTo>
                <a:cubicBezTo>
                  <a:pt x="7444" y="614"/>
                  <a:pt x="7470" y="636"/>
                  <a:pt x="7492" y="635"/>
                </a:cubicBezTo>
                <a:cubicBezTo>
                  <a:pt x="7495" y="635"/>
                  <a:pt x="7500" y="634"/>
                  <a:pt x="7501" y="634"/>
                </a:cubicBezTo>
                <a:lnTo>
                  <a:pt x="7496" y="630"/>
                </a:lnTo>
                <a:cubicBezTo>
                  <a:pt x="7501" y="630"/>
                  <a:pt x="7512" y="625"/>
                  <a:pt x="7520" y="621"/>
                </a:cubicBezTo>
                <a:lnTo>
                  <a:pt x="7520" y="619"/>
                </a:lnTo>
                <a:cubicBezTo>
                  <a:pt x="7521" y="600"/>
                  <a:pt x="7503" y="593"/>
                  <a:pt x="7491" y="587"/>
                </a:cubicBezTo>
                <a:cubicBezTo>
                  <a:pt x="7486" y="585"/>
                  <a:pt x="7479" y="582"/>
                  <a:pt x="7477" y="580"/>
                </a:cubicBezTo>
                <a:lnTo>
                  <a:pt x="7463" y="572"/>
                </a:lnTo>
                <a:lnTo>
                  <a:pt x="7447" y="572"/>
                </a:lnTo>
                <a:close/>
                <a:moveTo>
                  <a:pt x="8401" y="571"/>
                </a:moveTo>
                <a:cubicBezTo>
                  <a:pt x="8387" y="571"/>
                  <a:pt x="8370" y="578"/>
                  <a:pt x="8359" y="583"/>
                </a:cubicBezTo>
                <a:cubicBezTo>
                  <a:pt x="8345" y="589"/>
                  <a:pt x="8329" y="594"/>
                  <a:pt x="8319" y="594"/>
                </a:cubicBezTo>
                <a:lnTo>
                  <a:pt x="8082" y="594"/>
                </a:lnTo>
                <a:lnTo>
                  <a:pt x="8080" y="594"/>
                </a:lnTo>
                <a:lnTo>
                  <a:pt x="8078" y="594"/>
                </a:lnTo>
                <a:lnTo>
                  <a:pt x="8077" y="594"/>
                </a:lnTo>
                <a:cubicBezTo>
                  <a:pt x="8044" y="592"/>
                  <a:pt x="8015" y="617"/>
                  <a:pt x="8008" y="645"/>
                </a:cubicBezTo>
                <a:cubicBezTo>
                  <a:pt x="8026" y="654"/>
                  <a:pt x="8049" y="658"/>
                  <a:pt x="8059" y="657"/>
                </a:cubicBezTo>
                <a:cubicBezTo>
                  <a:pt x="8084" y="658"/>
                  <a:pt x="8114" y="648"/>
                  <a:pt x="8131" y="642"/>
                </a:cubicBezTo>
                <a:cubicBezTo>
                  <a:pt x="8150" y="635"/>
                  <a:pt x="8176" y="628"/>
                  <a:pt x="8191" y="629"/>
                </a:cubicBezTo>
                <a:lnTo>
                  <a:pt x="8194" y="629"/>
                </a:lnTo>
                <a:lnTo>
                  <a:pt x="8196" y="629"/>
                </a:lnTo>
                <a:lnTo>
                  <a:pt x="8199" y="629"/>
                </a:lnTo>
                <a:lnTo>
                  <a:pt x="8219" y="629"/>
                </a:lnTo>
                <a:cubicBezTo>
                  <a:pt x="8223" y="629"/>
                  <a:pt x="8228" y="629"/>
                  <a:pt x="8230" y="629"/>
                </a:cubicBezTo>
                <a:cubicBezTo>
                  <a:pt x="8302" y="657"/>
                  <a:pt x="8192" y="581"/>
                  <a:pt x="8374" y="695"/>
                </a:cubicBezTo>
                <a:cubicBezTo>
                  <a:pt x="8468" y="500"/>
                  <a:pt x="8410" y="652"/>
                  <a:pt x="8443" y="594"/>
                </a:cubicBezTo>
                <a:cubicBezTo>
                  <a:pt x="8431" y="577"/>
                  <a:pt x="8415" y="571"/>
                  <a:pt x="8404" y="571"/>
                </a:cubicBezTo>
                <a:lnTo>
                  <a:pt x="8403" y="571"/>
                </a:lnTo>
                <a:lnTo>
                  <a:pt x="8402" y="571"/>
                </a:lnTo>
                <a:lnTo>
                  <a:pt x="8401" y="571"/>
                </a:lnTo>
                <a:close/>
                <a:moveTo>
                  <a:pt x="8443" y="594"/>
                </a:moveTo>
                <a:cubicBezTo>
                  <a:pt x="8448" y="602"/>
                  <a:pt x="8457" y="608"/>
                  <a:pt x="8461" y="607"/>
                </a:cubicBezTo>
                <a:cubicBezTo>
                  <a:pt x="8466" y="608"/>
                  <a:pt x="8474" y="601"/>
                  <a:pt x="8477" y="594"/>
                </a:cubicBezTo>
                <a:lnTo>
                  <a:pt x="8443" y="594"/>
                </a:lnTo>
                <a:close/>
                <a:moveTo>
                  <a:pt x="400" y="565"/>
                </a:moveTo>
                <a:cubicBezTo>
                  <a:pt x="363" y="567"/>
                  <a:pt x="317" y="573"/>
                  <a:pt x="288" y="615"/>
                </a:cubicBezTo>
                <a:cubicBezTo>
                  <a:pt x="282" y="619"/>
                  <a:pt x="275" y="627"/>
                  <a:pt x="272" y="630"/>
                </a:cubicBezTo>
                <a:cubicBezTo>
                  <a:pt x="295" y="643"/>
                  <a:pt x="300" y="648"/>
                  <a:pt x="337" y="650"/>
                </a:cubicBezTo>
                <a:cubicBezTo>
                  <a:pt x="358" y="650"/>
                  <a:pt x="385" y="643"/>
                  <a:pt x="404" y="639"/>
                </a:cubicBezTo>
                <a:cubicBezTo>
                  <a:pt x="419" y="635"/>
                  <a:pt x="438" y="631"/>
                  <a:pt x="450" y="630"/>
                </a:cubicBezTo>
                <a:cubicBezTo>
                  <a:pt x="453" y="621"/>
                  <a:pt x="461" y="615"/>
                  <a:pt x="469" y="609"/>
                </a:cubicBezTo>
                <a:cubicBezTo>
                  <a:pt x="475" y="604"/>
                  <a:pt x="482" y="598"/>
                  <a:pt x="484" y="594"/>
                </a:cubicBezTo>
                <a:cubicBezTo>
                  <a:pt x="486" y="590"/>
                  <a:pt x="487" y="583"/>
                  <a:pt x="487" y="580"/>
                </a:cubicBezTo>
                <a:cubicBezTo>
                  <a:pt x="487" y="576"/>
                  <a:pt x="485" y="569"/>
                  <a:pt x="484" y="566"/>
                </a:cubicBezTo>
                <a:lnTo>
                  <a:pt x="421" y="566"/>
                </a:lnTo>
                <a:cubicBezTo>
                  <a:pt x="415" y="565"/>
                  <a:pt x="407" y="565"/>
                  <a:pt x="400" y="565"/>
                </a:cubicBezTo>
                <a:close/>
                <a:moveTo>
                  <a:pt x="4096" y="565"/>
                </a:moveTo>
                <a:cubicBezTo>
                  <a:pt x="4055" y="565"/>
                  <a:pt x="4046" y="588"/>
                  <a:pt x="4047" y="609"/>
                </a:cubicBezTo>
                <a:cubicBezTo>
                  <a:pt x="4046" y="619"/>
                  <a:pt x="4049" y="634"/>
                  <a:pt x="4050" y="642"/>
                </a:cubicBezTo>
                <a:cubicBezTo>
                  <a:pt x="4051" y="648"/>
                  <a:pt x="4052" y="658"/>
                  <a:pt x="4052" y="661"/>
                </a:cubicBezTo>
                <a:lnTo>
                  <a:pt x="4052" y="665"/>
                </a:lnTo>
                <a:cubicBezTo>
                  <a:pt x="4109" y="638"/>
                  <a:pt x="4181" y="625"/>
                  <a:pt x="4238" y="625"/>
                </a:cubicBezTo>
                <a:cubicBezTo>
                  <a:pt x="4249" y="625"/>
                  <a:pt x="4268" y="626"/>
                  <a:pt x="4274" y="627"/>
                </a:cubicBezTo>
                <a:cubicBezTo>
                  <a:pt x="4278" y="626"/>
                  <a:pt x="4286" y="626"/>
                  <a:pt x="4288" y="626"/>
                </a:cubicBezTo>
                <a:cubicBezTo>
                  <a:pt x="4298" y="626"/>
                  <a:pt x="4312" y="627"/>
                  <a:pt x="4319" y="627"/>
                </a:cubicBezTo>
                <a:cubicBezTo>
                  <a:pt x="4329" y="628"/>
                  <a:pt x="4343" y="629"/>
                  <a:pt x="4350" y="629"/>
                </a:cubicBezTo>
                <a:cubicBezTo>
                  <a:pt x="4367" y="629"/>
                  <a:pt x="4388" y="626"/>
                  <a:pt x="4401" y="621"/>
                </a:cubicBezTo>
                <a:lnTo>
                  <a:pt x="4434" y="599"/>
                </a:lnTo>
                <a:lnTo>
                  <a:pt x="4204" y="575"/>
                </a:lnTo>
                <a:lnTo>
                  <a:pt x="4123" y="565"/>
                </a:lnTo>
                <a:lnTo>
                  <a:pt x="4102" y="565"/>
                </a:lnTo>
                <a:lnTo>
                  <a:pt x="4096" y="565"/>
                </a:lnTo>
                <a:close/>
                <a:moveTo>
                  <a:pt x="4052" y="665"/>
                </a:moveTo>
                <a:lnTo>
                  <a:pt x="4052" y="671"/>
                </a:lnTo>
                <a:lnTo>
                  <a:pt x="4058" y="671"/>
                </a:lnTo>
                <a:lnTo>
                  <a:pt x="4058" y="665"/>
                </a:lnTo>
                <a:lnTo>
                  <a:pt x="4052" y="665"/>
                </a:lnTo>
                <a:close/>
                <a:moveTo>
                  <a:pt x="4434" y="599"/>
                </a:moveTo>
                <a:lnTo>
                  <a:pt x="4437" y="599"/>
                </a:lnTo>
                <a:lnTo>
                  <a:pt x="4440" y="595"/>
                </a:lnTo>
                <a:lnTo>
                  <a:pt x="4438" y="595"/>
                </a:lnTo>
                <a:lnTo>
                  <a:pt x="4437" y="597"/>
                </a:lnTo>
                <a:lnTo>
                  <a:pt x="4434" y="599"/>
                </a:lnTo>
                <a:close/>
                <a:moveTo>
                  <a:pt x="4440" y="595"/>
                </a:moveTo>
                <a:lnTo>
                  <a:pt x="4448" y="595"/>
                </a:lnTo>
                <a:lnTo>
                  <a:pt x="4448" y="587"/>
                </a:lnTo>
                <a:lnTo>
                  <a:pt x="4440" y="595"/>
                </a:lnTo>
                <a:close/>
                <a:moveTo>
                  <a:pt x="6295" y="539"/>
                </a:moveTo>
                <a:lnTo>
                  <a:pt x="6298" y="539"/>
                </a:lnTo>
                <a:cubicBezTo>
                  <a:pt x="6302" y="539"/>
                  <a:pt x="6307" y="544"/>
                  <a:pt x="6309" y="545"/>
                </a:cubicBezTo>
                <a:cubicBezTo>
                  <a:pt x="6313" y="548"/>
                  <a:pt x="6320" y="551"/>
                  <a:pt x="6322" y="551"/>
                </a:cubicBezTo>
                <a:lnTo>
                  <a:pt x="6312" y="560"/>
                </a:lnTo>
                <a:lnTo>
                  <a:pt x="6287" y="549"/>
                </a:lnTo>
                <a:lnTo>
                  <a:pt x="6288" y="548"/>
                </a:lnTo>
                <a:lnTo>
                  <a:pt x="6288" y="546"/>
                </a:lnTo>
                <a:lnTo>
                  <a:pt x="6289" y="545"/>
                </a:lnTo>
                <a:lnTo>
                  <a:pt x="6290" y="543"/>
                </a:lnTo>
                <a:lnTo>
                  <a:pt x="6290" y="542"/>
                </a:lnTo>
                <a:lnTo>
                  <a:pt x="6291" y="541"/>
                </a:lnTo>
                <a:lnTo>
                  <a:pt x="6292" y="540"/>
                </a:lnTo>
                <a:lnTo>
                  <a:pt x="6294" y="539"/>
                </a:lnTo>
                <a:lnTo>
                  <a:pt x="6295" y="539"/>
                </a:lnTo>
                <a:close/>
                <a:moveTo>
                  <a:pt x="1473" y="502"/>
                </a:moveTo>
                <a:cubicBezTo>
                  <a:pt x="1477" y="508"/>
                  <a:pt x="1479" y="516"/>
                  <a:pt x="1480" y="520"/>
                </a:cubicBezTo>
                <a:cubicBezTo>
                  <a:pt x="1483" y="528"/>
                  <a:pt x="1486" y="538"/>
                  <a:pt x="1485" y="543"/>
                </a:cubicBezTo>
                <a:cubicBezTo>
                  <a:pt x="1487" y="557"/>
                  <a:pt x="1471" y="567"/>
                  <a:pt x="1444" y="567"/>
                </a:cubicBezTo>
                <a:cubicBezTo>
                  <a:pt x="1437" y="568"/>
                  <a:pt x="1427" y="568"/>
                  <a:pt x="1422" y="568"/>
                </a:cubicBezTo>
                <a:cubicBezTo>
                  <a:pt x="1394" y="568"/>
                  <a:pt x="1350" y="563"/>
                  <a:pt x="1335" y="534"/>
                </a:cubicBezTo>
                <a:lnTo>
                  <a:pt x="1403" y="534"/>
                </a:lnTo>
                <a:lnTo>
                  <a:pt x="1416" y="527"/>
                </a:lnTo>
                <a:lnTo>
                  <a:pt x="1473" y="502"/>
                </a:lnTo>
                <a:close/>
                <a:moveTo>
                  <a:pt x="1057" y="502"/>
                </a:moveTo>
                <a:cubicBezTo>
                  <a:pt x="1062" y="502"/>
                  <a:pt x="1070" y="502"/>
                  <a:pt x="1073" y="502"/>
                </a:cubicBezTo>
                <a:cubicBezTo>
                  <a:pt x="1077" y="502"/>
                  <a:pt x="1083" y="503"/>
                  <a:pt x="1085" y="503"/>
                </a:cubicBezTo>
                <a:lnTo>
                  <a:pt x="1085" y="504"/>
                </a:lnTo>
                <a:lnTo>
                  <a:pt x="1085" y="505"/>
                </a:lnTo>
                <a:lnTo>
                  <a:pt x="1085" y="506"/>
                </a:lnTo>
                <a:lnTo>
                  <a:pt x="1085" y="508"/>
                </a:lnTo>
                <a:lnTo>
                  <a:pt x="1085" y="509"/>
                </a:lnTo>
                <a:lnTo>
                  <a:pt x="1085" y="518"/>
                </a:lnTo>
                <a:lnTo>
                  <a:pt x="1085" y="522"/>
                </a:lnTo>
                <a:lnTo>
                  <a:pt x="1085" y="523"/>
                </a:lnTo>
                <a:lnTo>
                  <a:pt x="1085" y="533"/>
                </a:lnTo>
                <a:lnTo>
                  <a:pt x="1085" y="534"/>
                </a:lnTo>
                <a:lnTo>
                  <a:pt x="1053" y="568"/>
                </a:lnTo>
                <a:lnTo>
                  <a:pt x="1031" y="559"/>
                </a:lnTo>
                <a:lnTo>
                  <a:pt x="1005" y="545"/>
                </a:lnTo>
                <a:lnTo>
                  <a:pt x="983" y="535"/>
                </a:lnTo>
                <a:cubicBezTo>
                  <a:pt x="1001" y="503"/>
                  <a:pt x="1031" y="502"/>
                  <a:pt x="1057" y="502"/>
                </a:cubicBezTo>
                <a:close/>
                <a:moveTo>
                  <a:pt x="89" y="499"/>
                </a:moveTo>
                <a:cubicBezTo>
                  <a:pt x="108" y="498"/>
                  <a:pt x="128" y="502"/>
                  <a:pt x="143" y="509"/>
                </a:cubicBezTo>
                <a:cubicBezTo>
                  <a:pt x="197" y="527"/>
                  <a:pt x="268" y="536"/>
                  <a:pt x="316" y="535"/>
                </a:cubicBezTo>
                <a:cubicBezTo>
                  <a:pt x="368" y="536"/>
                  <a:pt x="433" y="526"/>
                  <a:pt x="474" y="514"/>
                </a:cubicBezTo>
                <a:lnTo>
                  <a:pt x="525" y="502"/>
                </a:lnTo>
                <a:cubicBezTo>
                  <a:pt x="548" y="532"/>
                  <a:pt x="572" y="532"/>
                  <a:pt x="594" y="534"/>
                </a:cubicBezTo>
                <a:lnTo>
                  <a:pt x="699" y="534"/>
                </a:lnTo>
                <a:cubicBezTo>
                  <a:pt x="706" y="534"/>
                  <a:pt x="713" y="534"/>
                  <a:pt x="717" y="534"/>
                </a:cubicBezTo>
                <a:cubicBezTo>
                  <a:pt x="722" y="534"/>
                  <a:pt x="730" y="534"/>
                  <a:pt x="734" y="534"/>
                </a:cubicBezTo>
                <a:cubicBezTo>
                  <a:pt x="713" y="558"/>
                  <a:pt x="683" y="563"/>
                  <a:pt x="662" y="563"/>
                </a:cubicBezTo>
                <a:cubicBezTo>
                  <a:pt x="652" y="563"/>
                  <a:pt x="637" y="562"/>
                  <a:pt x="630" y="561"/>
                </a:cubicBezTo>
                <a:cubicBezTo>
                  <a:pt x="620" y="560"/>
                  <a:pt x="605" y="559"/>
                  <a:pt x="599" y="559"/>
                </a:cubicBezTo>
                <a:cubicBezTo>
                  <a:pt x="586" y="566"/>
                  <a:pt x="580" y="574"/>
                  <a:pt x="581" y="579"/>
                </a:cubicBezTo>
                <a:cubicBezTo>
                  <a:pt x="572" y="597"/>
                  <a:pt x="676" y="638"/>
                  <a:pt x="729" y="633"/>
                </a:cubicBezTo>
                <a:cubicBezTo>
                  <a:pt x="752" y="633"/>
                  <a:pt x="782" y="629"/>
                  <a:pt x="799" y="623"/>
                </a:cubicBezTo>
                <a:cubicBezTo>
                  <a:pt x="811" y="619"/>
                  <a:pt x="828" y="618"/>
                  <a:pt x="834" y="618"/>
                </a:cubicBezTo>
                <a:cubicBezTo>
                  <a:pt x="867" y="617"/>
                  <a:pt x="898" y="635"/>
                  <a:pt x="920" y="647"/>
                </a:cubicBezTo>
                <a:cubicBezTo>
                  <a:pt x="929" y="652"/>
                  <a:pt x="941" y="659"/>
                  <a:pt x="946" y="661"/>
                </a:cubicBezTo>
                <a:lnTo>
                  <a:pt x="952" y="661"/>
                </a:lnTo>
                <a:lnTo>
                  <a:pt x="954" y="661"/>
                </a:lnTo>
                <a:lnTo>
                  <a:pt x="957" y="661"/>
                </a:lnTo>
                <a:lnTo>
                  <a:pt x="959" y="661"/>
                </a:lnTo>
                <a:lnTo>
                  <a:pt x="961" y="662"/>
                </a:lnTo>
                <a:cubicBezTo>
                  <a:pt x="990" y="662"/>
                  <a:pt x="1008" y="639"/>
                  <a:pt x="1023" y="622"/>
                </a:cubicBezTo>
                <a:cubicBezTo>
                  <a:pt x="1034" y="611"/>
                  <a:pt x="1032" y="608"/>
                  <a:pt x="1054" y="593"/>
                </a:cubicBezTo>
                <a:lnTo>
                  <a:pt x="1074" y="613"/>
                </a:lnTo>
                <a:cubicBezTo>
                  <a:pt x="1104" y="645"/>
                  <a:pt x="1085" y="617"/>
                  <a:pt x="1095" y="627"/>
                </a:cubicBezTo>
                <a:cubicBezTo>
                  <a:pt x="1127" y="630"/>
                  <a:pt x="1157" y="599"/>
                  <a:pt x="1154" y="576"/>
                </a:cubicBezTo>
                <a:lnTo>
                  <a:pt x="1154" y="575"/>
                </a:lnTo>
                <a:cubicBezTo>
                  <a:pt x="1154" y="570"/>
                  <a:pt x="1153" y="563"/>
                  <a:pt x="1152" y="560"/>
                </a:cubicBezTo>
                <a:lnTo>
                  <a:pt x="1154" y="560"/>
                </a:lnTo>
                <a:lnTo>
                  <a:pt x="1156" y="560"/>
                </a:lnTo>
                <a:lnTo>
                  <a:pt x="1158" y="560"/>
                </a:lnTo>
                <a:lnTo>
                  <a:pt x="1160" y="560"/>
                </a:lnTo>
                <a:cubicBezTo>
                  <a:pt x="1164" y="560"/>
                  <a:pt x="1170" y="560"/>
                  <a:pt x="1171" y="560"/>
                </a:cubicBezTo>
                <a:cubicBezTo>
                  <a:pt x="1175" y="560"/>
                  <a:pt x="1181" y="560"/>
                  <a:pt x="1182" y="560"/>
                </a:cubicBezTo>
                <a:cubicBezTo>
                  <a:pt x="1211" y="561"/>
                  <a:pt x="1242" y="555"/>
                  <a:pt x="1260" y="531"/>
                </a:cubicBezTo>
                <a:lnTo>
                  <a:pt x="1293" y="531"/>
                </a:lnTo>
                <a:lnTo>
                  <a:pt x="1293" y="595"/>
                </a:lnTo>
                <a:lnTo>
                  <a:pt x="1277" y="595"/>
                </a:lnTo>
                <a:cubicBezTo>
                  <a:pt x="1258" y="596"/>
                  <a:pt x="1241" y="603"/>
                  <a:pt x="1234" y="619"/>
                </a:cubicBezTo>
                <a:lnTo>
                  <a:pt x="1234" y="620"/>
                </a:lnTo>
                <a:cubicBezTo>
                  <a:pt x="1235" y="626"/>
                  <a:pt x="1250" y="640"/>
                  <a:pt x="1249" y="639"/>
                </a:cubicBezTo>
                <a:cubicBezTo>
                  <a:pt x="1266" y="634"/>
                  <a:pt x="1281" y="621"/>
                  <a:pt x="1287" y="607"/>
                </a:cubicBezTo>
                <a:lnTo>
                  <a:pt x="1293" y="595"/>
                </a:lnTo>
                <a:lnTo>
                  <a:pt x="1298" y="597"/>
                </a:lnTo>
                <a:lnTo>
                  <a:pt x="1303" y="598"/>
                </a:lnTo>
                <a:lnTo>
                  <a:pt x="1308" y="600"/>
                </a:lnTo>
                <a:lnTo>
                  <a:pt x="1313" y="601"/>
                </a:lnTo>
                <a:cubicBezTo>
                  <a:pt x="1355" y="615"/>
                  <a:pt x="1405" y="627"/>
                  <a:pt x="1435" y="626"/>
                </a:cubicBezTo>
                <a:cubicBezTo>
                  <a:pt x="1484" y="629"/>
                  <a:pt x="1541" y="598"/>
                  <a:pt x="1579" y="544"/>
                </a:cubicBezTo>
                <a:cubicBezTo>
                  <a:pt x="1594" y="522"/>
                  <a:pt x="1632" y="516"/>
                  <a:pt x="1659" y="517"/>
                </a:cubicBezTo>
                <a:cubicBezTo>
                  <a:pt x="1680" y="517"/>
                  <a:pt x="1714" y="520"/>
                  <a:pt x="1731" y="522"/>
                </a:cubicBezTo>
                <a:cubicBezTo>
                  <a:pt x="1757" y="525"/>
                  <a:pt x="1795" y="528"/>
                  <a:pt x="1813" y="528"/>
                </a:cubicBezTo>
                <a:lnTo>
                  <a:pt x="1817" y="528"/>
                </a:lnTo>
                <a:lnTo>
                  <a:pt x="1822" y="527"/>
                </a:lnTo>
                <a:lnTo>
                  <a:pt x="1827" y="527"/>
                </a:lnTo>
                <a:lnTo>
                  <a:pt x="1831" y="527"/>
                </a:lnTo>
                <a:lnTo>
                  <a:pt x="1836" y="527"/>
                </a:lnTo>
                <a:cubicBezTo>
                  <a:pt x="1811" y="580"/>
                  <a:pt x="1759" y="578"/>
                  <a:pt x="1725" y="579"/>
                </a:cubicBezTo>
                <a:cubicBezTo>
                  <a:pt x="1690" y="578"/>
                  <a:pt x="1649" y="587"/>
                  <a:pt x="1630" y="618"/>
                </a:cubicBezTo>
                <a:cubicBezTo>
                  <a:pt x="1667" y="628"/>
                  <a:pt x="1714" y="633"/>
                  <a:pt x="1746" y="633"/>
                </a:cubicBezTo>
                <a:cubicBezTo>
                  <a:pt x="1776" y="633"/>
                  <a:pt x="1814" y="628"/>
                  <a:pt x="1837" y="623"/>
                </a:cubicBezTo>
                <a:cubicBezTo>
                  <a:pt x="1852" y="620"/>
                  <a:pt x="1872" y="618"/>
                  <a:pt x="1880" y="619"/>
                </a:cubicBezTo>
                <a:cubicBezTo>
                  <a:pt x="1925" y="617"/>
                  <a:pt x="1958" y="644"/>
                  <a:pt x="1966" y="695"/>
                </a:cubicBezTo>
                <a:lnTo>
                  <a:pt x="1932" y="695"/>
                </a:lnTo>
                <a:cubicBezTo>
                  <a:pt x="1923" y="691"/>
                  <a:pt x="1911" y="689"/>
                  <a:pt x="1901" y="687"/>
                </a:cubicBezTo>
                <a:cubicBezTo>
                  <a:pt x="1883" y="686"/>
                  <a:pt x="1857" y="686"/>
                  <a:pt x="1844" y="686"/>
                </a:cubicBezTo>
                <a:cubicBezTo>
                  <a:pt x="1792" y="685"/>
                  <a:pt x="1733" y="689"/>
                  <a:pt x="1688" y="695"/>
                </a:cubicBezTo>
                <a:lnTo>
                  <a:pt x="1684" y="695"/>
                </a:lnTo>
                <a:lnTo>
                  <a:pt x="1680" y="695"/>
                </a:lnTo>
                <a:lnTo>
                  <a:pt x="1664" y="695"/>
                </a:lnTo>
                <a:lnTo>
                  <a:pt x="1660" y="695"/>
                </a:lnTo>
                <a:lnTo>
                  <a:pt x="1651" y="695"/>
                </a:lnTo>
                <a:lnTo>
                  <a:pt x="1566" y="695"/>
                </a:lnTo>
                <a:lnTo>
                  <a:pt x="1400" y="695"/>
                </a:lnTo>
                <a:cubicBezTo>
                  <a:pt x="1430" y="720"/>
                  <a:pt x="1466" y="726"/>
                  <a:pt x="1487" y="731"/>
                </a:cubicBezTo>
                <a:cubicBezTo>
                  <a:pt x="1512" y="735"/>
                  <a:pt x="1536" y="744"/>
                  <a:pt x="1547" y="763"/>
                </a:cubicBezTo>
                <a:cubicBezTo>
                  <a:pt x="1560" y="767"/>
                  <a:pt x="1579" y="775"/>
                  <a:pt x="1579" y="781"/>
                </a:cubicBezTo>
                <a:lnTo>
                  <a:pt x="1579" y="782"/>
                </a:lnTo>
                <a:lnTo>
                  <a:pt x="1579" y="783"/>
                </a:lnTo>
                <a:cubicBezTo>
                  <a:pt x="1579" y="785"/>
                  <a:pt x="1571" y="789"/>
                  <a:pt x="1566" y="790"/>
                </a:cubicBezTo>
                <a:cubicBezTo>
                  <a:pt x="1547" y="796"/>
                  <a:pt x="1523" y="799"/>
                  <a:pt x="1504" y="799"/>
                </a:cubicBezTo>
                <a:cubicBezTo>
                  <a:pt x="1500" y="799"/>
                  <a:pt x="1493" y="799"/>
                  <a:pt x="1490" y="799"/>
                </a:cubicBezTo>
                <a:lnTo>
                  <a:pt x="1403" y="799"/>
                </a:lnTo>
                <a:cubicBezTo>
                  <a:pt x="1389" y="801"/>
                  <a:pt x="1368" y="802"/>
                  <a:pt x="1359" y="802"/>
                </a:cubicBezTo>
                <a:cubicBezTo>
                  <a:pt x="1312" y="803"/>
                  <a:pt x="1258" y="788"/>
                  <a:pt x="1222" y="767"/>
                </a:cubicBezTo>
                <a:lnTo>
                  <a:pt x="1189" y="767"/>
                </a:lnTo>
                <a:cubicBezTo>
                  <a:pt x="1186" y="766"/>
                  <a:pt x="1181" y="766"/>
                  <a:pt x="1180" y="766"/>
                </a:cubicBezTo>
                <a:lnTo>
                  <a:pt x="1178" y="766"/>
                </a:lnTo>
                <a:lnTo>
                  <a:pt x="1177" y="766"/>
                </a:lnTo>
                <a:lnTo>
                  <a:pt x="1176" y="766"/>
                </a:lnTo>
                <a:lnTo>
                  <a:pt x="1175" y="766"/>
                </a:lnTo>
                <a:lnTo>
                  <a:pt x="1173" y="766"/>
                </a:lnTo>
                <a:lnTo>
                  <a:pt x="1172" y="766"/>
                </a:lnTo>
                <a:lnTo>
                  <a:pt x="1171" y="766"/>
                </a:lnTo>
                <a:lnTo>
                  <a:pt x="1169" y="766"/>
                </a:lnTo>
                <a:cubicBezTo>
                  <a:pt x="1158" y="767"/>
                  <a:pt x="1147" y="761"/>
                  <a:pt x="1148" y="746"/>
                </a:cubicBezTo>
                <a:lnTo>
                  <a:pt x="1148" y="745"/>
                </a:lnTo>
                <a:cubicBezTo>
                  <a:pt x="1151" y="741"/>
                  <a:pt x="1178" y="735"/>
                  <a:pt x="1189" y="735"/>
                </a:cubicBezTo>
                <a:lnTo>
                  <a:pt x="1222" y="735"/>
                </a:lnTo>
                <a:cubicBezTo>
                  <a:pt x="1225" y="735"/>
                  <a:pt x="1231" y="734"/>
                  <a:pt x="1232" y="733"/>
                </a:cubicBezTo>
                <a:cubicBezTo>
                  <a:pt x="1246" y="732"/>
                  <a:pt x="1258" y="727"/>
                  <a:pt x="1257" y="713"/>
                </a:cubicBezTo>
                <a:cubicBezTo>
                  <a:pt x="1257" y="709"/>
                  <a:pt x="1245" y="700"/>
                  <a:pt x="1247" y="702"/>
                </a:cubicBezTo>
                <a:lnTo>
                  <a:pt x="942" y="702"/>
                </a:lnTo>
                <a:cubicBezTo>
                  <a:pt x="864" y="696"/>
                  <a:pt x="758" y="694"/>
                  <a:pt x="698" y="694"/>
                </a:cubicBezTo>
                <a:cubicBezTo>
                  <a:pt x="620" y="694"/>
                  <a:pt x="514" y="697"/>
                  <a:pt x="455" y="698"/>
                </a:cubicBezTo>
                <a:cubicBezTo>
                  <a:pt x="376" y="700"/>
                  <a:pt x="270" y="702"/>
                  <a:pt x="210" y="702"/>
                </a:cubicBezTo>
                <a:lnTo>
                  <a:pt x="203" y="702"/>
                </a:lnTo>
                <a:cubicBezTo>
                  <a:pt x="196" y="700"/>
                  <a:pt x="184" y="700"/>
                  <a:pt x="179" y="700"/>
                </a:cubicBezTo>
                <a:cubicBezTo>
                  <a:pt x="174" y="700"/>
                  <a:pt x="166" y="700"/>
                  <a:pt x="164" y="700"/>
                </a:cubicBezTo>
                <a:lnTo>
                  <a:pt x="162" y="700"/>
                </a:lnTo>
                <a:lnTo>
                  <a:pt x="160" y="700"/>
                </a:lnTo>
                <a:lnTo>
                  <a:pt x="158" y="700"/>
                </a:lnTo>
                <a:lnTo>
                  <a:pt x="156" y="700"/>
                </a:lnTo>
                <a:lnTo>
                  <a:pt x="153" y="700"/>
                </a:lnTo>
                <a:cubicBezTo>
                  <a:pt x="126" y="702"/>
                  <a:pt x="93" y="693"/>
                  <a:pt x="74" y="663"/>
                </a:cubicBezTo>
                <a:cubicBezTo>
                  <a:pt x="98" y="637"/>
                  <a:pt x="132" y="633"/>
                  <a:pt x="157" y="633"/>
                </a:cubicBezTo>
                <a:cubicBezTo>
                  <a:pt x="166" y="633"/>
                  <a:pt x="180" y="634"/>
                  <a:pt x="185" y="634"/>
                </a:cubicBezTo>
                <a:cubicBezTo>
                  <a:pt x="192" y="634"/>
                  <a:pt x="205" y="635"/>
                  <a:pt x="208" y="635"/>
                </a:cubicBezTo>
                <a:cubicBezTo>
                  <a:pt x="220" y="635"/>
                  <a:pt x="238" y="633"/>
                  <a:pt x="245" y="631"/>
                </a:cubicBezTo>
                <a:cubicBezTo>
                  <a:pt x="172" y="587"/>
                  <a:pt x="78" y="550"/>
                  <a:pt x="0" y="531"/>
                </a:cubicBezTo>
                <a:lnTo>
                  <a:pt x="1" y="530"/>
                </a:lnTo>
                <a:lnTo>
                  <a:pt x="2" y="530"/>
                </a:lnTo>
                <a:lnTo>
                  <a:pt x="3" y="529"/>
                </a:lnTo>
                <a:lnTo>
                  <a:pt x="4" y="528"/>
                </a:lnTo>
                <a:lnTo>
                  <a:pt x="5" y="527"/>
                </a:lnTo>
                <a:cubicBezTo>
                  <a:pt x="11" y="520"/>
                  <a:pt x="21" y="512"/>
                  <a:pt x="27" y="509"/>
                </a:cubicBezTo>
                <a:lnTo>
                  <a:pt x="37" y="509"/>
                </a:lnTo>
                <a:cubicBezTo>
                  <a:pt x="54" y="502"/>
                  <a:pt x="74" y="498"/>
                  <a:pt x="89" y="499"/>
                </a:cubicBezTo>
                <a:close/>
                <a:moveTo>
                  <a:pt x="9298" y="497"/>
                </a:moveTo>
                <a:lnTo>
                  <a:pt x="9297" y="498"/>
                </a:lnTo>
                <a:lnTo>
                  <a:pt x="9297" y="499"/>
                </a:lnTo>
                <a:cubicBezTo>
                  <a:pt x="9295" y="507"/>
                  <a:pt x="9295" y="514"/>
                  <a:pt x="9290" y="521"/>
                </a:cubicBezTo>
                <a:cubicBezTo>
                  <a:pt x="9298" y="517"/>
                  <a:pt x="9304" y="510"/>
                  <a:pt x="9303" y="507"/>
                </a:cubicBezTo>
                <a:cubicBezTo>
                  <a:pt x="9303" y="504"/>
                  <a:pt x="9299" y="499"/>
                  <a:pt x="9298" y="497"/>
                </a:cubicBezTo>
                <a:close/>
                <a:moveTo>
                  <a:pt x="9290" y="521"/>
                </a:moveTo>
                <a:lnTo>
                  <a:pt x="9286" y="524"/>
                </a:lnTo>
                <a:lnTo>
                  <a:pt x="9285" y="525"/>
                </a:lnTo>
                <a:cubicBezTo>
                  <a:pt x="9282" y="526"/>
                  <a:pt x="9279" y="529"/>
                  <a:pt x="9278" y="529"/>
                </a:cubicBezTo>
                <a:lnTo>
                  <a:pt x="9277" y="530"/>
                </a:lnTo>
                <a:lnTo>
                  <a:pt x="9276" y="531"/>
                </a:lnTo>
                <a:lnTo>
                  <a:pt x="9274" y="532"/>
                </a:lnTo>
                <a:lnTo>
                  <a:pt x="9273" y="532"/>
                </a:lnTo>
                <a:lnTo>
                  <a:pt x="9272" y="533"/>
                </a:lnTo>
                <a:lnTo>
                  <a:pt x="9283" y="540"/>
                </a:lnTo>
                <a:lnTo>
                  <a:pt x="9290" y="521"/>
                </a:lnTo>
                <a:close/>
                <a:moveTo>
                  <a:pt x="6202" y="497"/>
                </a:moveTo>
                <a:lnTo>
                  <a:pt x="6220" y="497"/>
                </a:lnTo>
                <a:lnTo>
                  <a:pt x="6220" y="499"/>
                </a:lnTo>
                <a:lnTo>
                  <a:pt x="6237" y="499"/>
                </a:lnTo>
                <a:cubicBezTo>
                  <a:pt x="6233" y="511"/>
                  <a:pt x="6227" y="522"/>
                  <a:pt x="6222" y="526"/>
                </a:cubicBezTo>
                <a:cubicBezTo>
                  <a:pt x="6218" y="528"/>
                  <a:pt x="6212" y="529"/>
                  <a:pt x="6209" y="529"/>
                </a:cubicBezTo>
                <a:cubicBezTo>
                  <a:pt x="6204" y="529"/>
                  <a:pt x="6194" y="526"/>
                  <a:pt x="6189" y="523"/>
                </a:cubicBezTo>
                <a:cubicBezTo>
                  <a:pt x="6191" y="514"/>
                  <a:pt x="6197" y="503"/>
                  <a:pt x="6202" y="497"/>
                </a:cubicBezTo>
                <a:close/>
                <a:moveTo>
                  <a:pt x="7693" y="478"/>
                </a:moveTo>
                <a:lnTo>
                  <a:pt x="7716" y="502"/>
                </a:lnTo>
                <a:lnTo>
                  <a:pt x="7721" y="508"/>
                </a:lnTo>
                <a:lnTo>
                  <a:pt x="7721" y="507"/>
                </a:lnTo>
                <a:lnTo>
                  <a:pt x="7721" y="506"/>
                </a:lnTo>
                <a:lnTo>
                  <a:pt x="7721" y="505"/>
                </a:lnTo>
                <a:lnTo>
                  <a:pt x="7721" y="503"/>
                </a:lnTo>
                <a:lnTo>
                  <a:pt x="7721" y="502"/>
                </a:lnTo>
                <a:lnTo>
                  <a:pt x="7721" y="501"/>
                </a:lnTo>
                <a:lnTo>
                  <a:pt x="7721" y="500"/>
                </a:lnTo>
                <a:lnTo>
                  <a:pt x="7721" y="499"/>
                </a:lnTo>
                <a:lnTo>
                  <a:pt x="7721" y="498"/>
                </a:lnTo>
                <a:lnTo>
                  <a:pt x="7721" y="497"/>
                </a:lnTo>
                <a:lnTo>
                  <a:pt x="7721" y="487"/>
                </a:lnTo>
                <a:lnTo>
                  <a:pt x="7721" y="486"/>
                </a:lnTo>
                <a:lnTo>
                  <a:pt x="7721" y="485"/>
                </a:lnTo>
                <a:lnTo>
                  <a:pt x="7721" y="478"/>
                </a:lnTo>
                <a:lnTo>
                  <a:pt x="7693" y="478"/>
                </a:lnTo>
                <a:close/>
                <a:moveTo>
                  <a:pt x="5504" y="476"/>
                </a:moveTo>
                <a:lnTo>
                  <a:pt x="5504" y="478"/>
                </a:lnTo>
                <a:lnTo>
                  <a:pt x="5504" y="479"/>
                </a:lnTo>
                <a:lnTo>
                  <a:pt x="5504" y="480"/>
                </a:lnTo>
                <a:lnTo>
                  <a:pt x="5504" y="488"/>
                </a:lnTo>
                <a:lnTo>
                  <a:pt x="5504" y="489"/>
                </a:lnTo>
                <a:lnTo>
                  <a:pt x="5504" y="490"/>
                </a:lnTo>
                <a:lnTo>
                  <a:pt x="5504" y="503"/>
                </a:lnTo>
                <a:lnTo>
                  <a:pt x="5501" y="505"/>
                </a:lnTo>
                <a:lnTo>
                  <a:pt x="5498" y="506"/>
                </a:lnTo>
                <a:lnTo>
                  <a:pt x="5496" y="507"/>
                </a:lnTo>
                <a:lnTo>
                  <a:pt x="5495" y="508"/>
                </a:lnTo>
                <a:lnTo>
                  <a:pt x="5494" y="509"/>
                </a:lnTo>
                <a:lnTo>
                  <a:pt x="5493" y="510"/>
                </a:lnTo>
                <a:lnTo>
                  <a:pt x="5493" y="511"/>
                </a:lnTo>
                <a:lnTo>
                  <a:pt x="5492" y="512"/>
                </a:lnTo>
                <a:lnTo>
                  <a:pt x="5492" y="513"/>
                </a:lnTo>
                <a:lnTo>
                  <a:pt x="5493" y="513"/>
                </a:lnTo>
                <a:lnTo>
                  <a:pt x="5493" y="514"/>
                </a:lnTo>
                <a:lnTo>
                  <a:pt x="5493" y="515"/>
                </a:lnTo>
                <a:lnTo>
                  <a:pt x="5494" y="515"/>
                </a:lnTo>
                <a:lnTo>
                  <a:pt x="5494" y="516"/>
                </a:lnTo>
                <a:lnTo>
                  <a:pt x="5495" y="516"/>
                </a:lnTo>
                <a:lnTo>
                  <a:pt x="5496" y="516"/>
                </a:lnTo>
                <a:cubicBezTo>
                  <a:pt x="5498" y="516"/>
                  <a:pt x="5505" y="502"/>
                  <a:pt x="5504" y="504"/>
                </a:cubicBezTo>
                <a:cubicBezTo>
                  <a:pt x="5511" y="507"/>
                  <a:pt x="5520" y="511"/>
                  <a:pt x="5526" y="514"/>
                </a:cubicBezTo>
                <a:cubicBezTo>
                  <a:pt x="5537" y="519"/>
                  <a:pt x="5550" y="525"/>
                  <a:pt x="5559" y="526"/>
                </a:cubicBezTo>
                <a:cubicBezTo>
                  <a:pt x="5562" y="527"/>
                  <a:pt x="5568" y="527"/>
                  <a:pt x="5569" y="527"/>
                </a:cubicBezTo>
                <a:cubicBezTo>
                  <a:pt x="5583" y="528"/>
                  <a:pt x="5595" y="516"/>
                  <a:pt x="5599" y="498"/>
                </a:cubicBezTo>
                <a:lnTo>
                  <a:pt x="5596" y="494"/>
                </a:lnTo>
                <a:cubicBezTo>
                  <a:pt x="5597" y="492"/>
                  <a:pt x="5601" y="488"/>
                  <a:pt x="5602" y="487"/>
                </a:cubicBezTo>
                <a:cubicBezTo>
                  <a:pt x="5604" y="485"/>
                  <a:pt x="5607" y="481"/>
                  <a:pt x="5607" y="481"/>
                </a:cubicBezTo>
                <a:cubicBezTo>
                  <a:pt x="5598" y="478"/>
                  <a:pt x="5585" y="477"/>
                  <a:pt x="5577" y="476"/>
                </a:cubicBezTo>
                <a:lnTo>
                  <a:pt x="5576" y="476"/>
                </a:lnTo>
                <a:lnTo>
                  <a:pt x="5504" y="476"/>
                </a:lnTo>
                <a:close/>
                <a:moveTo>
                  <a:pt x="8896" y="475"/>
                </a:moveTo>
                <a:lnTo>
                  <a:pt x="8863" y="541"/>
                </a:lnTo>
                <a:lnTo>
                  <a:pt x="9139" y="541"/>
                </a:lnTo>
                <a:lnTo>
                  <a:pt x="9178" y="543"/>
                </a:lnTo>
                <a:cubicBezTo>
                  <a:pt x="9155" y="486"/>
                  <a:pt x="9104" y="479"/>
                  <a:pt x="9066" y="479"/>
                </a:cubicBezTo>
                <a:cubicBezTo>
                  <a:pt x="9057" y="479"/>
                  <a:pt x="9043" y="479"/>
                  <a:pt x="9040" y="480"/>
                </a:cubicBezTo>
                <a:cubicBezTo>
                  <a:pt x="9032" y="480"/>
                  <a:pt x="9019" y="480"/>
                  <a:pt x="9017" y="480"/>
                </a:cubicBezTo>
                <a:cubicBezTo>
                  <a:pt x="9000" y="481"/>
                  <a:pt x="8977" y="478"/>
                  <a:pt x="8967" y="475"/>
                </a:cubicBezTo>
                <a:lnTo>
                  <a:pt x="8896" y="475"/>
                </a:lnTo>
                <a:close/>
                <a:moveTo>
                  <a:pt x="3913" y="468"/>
                </a:moveTo>
                <a:lnTo>
                  <a:pt x="3915" y="469"/>
                </a:lnTo>
                <a:lnTo>
                  <a:pt x="3915" y="471"/>
                </a:lnTo>
                <a:cubicBezTo>
                  <a:pt x="3941" y="567"/>
                  <a:pt x="3944" y="512"/>
                  <a:pt x="3958" y="533"/>
                </a:cubicBezTo>
                <a:cubicBezTo>
                  <a:pt x="3980" y="525"/>
                  <a:pt x="3965" y="544"/>
                  <a:pt x="4018" y="500"/>
                </a:cubicBezTo>
                <a:lnTo>
                  <a:pt x="3913" y="467"/>
                </a:lnTo>
                <a:lnTo>
                  <a:pt x="3913" y="468"/>
                </a:lnTo>
                <a:close/>
                <a:moveTo>
                  <a:pt x="3915" y="471"/>
                </a:moveTo>
                <a:lnTo>
                  <a:pt x="3913" y="468"/>
                </a:lnTo>
                <a:lnTo>
                  <a:pt x="3868" y="438"/>
                </a:lnTo>
                <a:cubicBezTo>
                  <a:pt x="3860" y="436"/>
                  <a:pt x="3847" y="436"/>
                  <a:pt x="3839" y="436"/>
                </a:cubicBezTo>
                <a:lnTo>
                  <a:pt x="3828" y="436"/>
                </a:lnTo>
                <a:lnTo>
                  <a:pt x="3811" y="436"/>
                </a:lnTo>
                <a:lnTo>
                  <a:pt x="3811" y="471"/>
                </a:lnTo>
                <a:lnTo>
                  <a:pt x="3817" y="471"/>
                </a:lnTo>
                <a:lnTo>
                  <a:pt x="3837" y="490"/>
                </a:lnTo>
                <a:lnTo>
                  <a:pt x="3845" y="498"/>
                </a:lnTo>
                <a:lnTo>
                  <a:pt x="3811" y="498"/>
                </a:lnTo>
                <a:lnTo>
                  <a:pt x="3811" y="530"/>
                </a:lnTo>
                <a:lnTo>
                  <a:pt x="3834" y="510"/>
                </a:lnTo>
                <a:lnTo>
                  <a:pt x="3841" y="500"/>
                </a:lnTo>
                <a:lnTo>
                  <a:pt x="3873" y="485"/>
                </a:lnTo>
                <a:lnTo>
                  <a:pt x="3915" y="471"/>
                </a:lnTo>
                <a:close/>
                <a:moveTo>
                  <a:pt x="4858" y="464"/>
                </a:moveTo>
                <a:lnTo>
                  <a:pt x="4878" y="464"/>
                </a:lnTo>
                <a:lnTo>
                  <a:pt x="4868" y="469"/>
                </a:lnTo>
                <a:lnTo>
                  <a:pt x="4858" y="464"/>
                </a:lnTo>
                <a:close/>
                <a:moveTo>
                  <a:pt x="7565" y="460"/>
                </a:moveTo>
                <a:cubicBezTo>
                  <a:pt x="7517" y="460"/>
                  <a:pt x="7463" y="476"/>
                  <a:pt x="7426" y="498"/>
                </a:cubicBezTo>
                <a:lnTo>
                  <a:pt x="7510" y="506"/>
                </a:lnTo>
                <a:lnTo>
                  <a:pt x="7517" y="506"/>
                </a:lnTo>
                <a:cubicBezTo>
                  <a:pt x="7537" y="508"/>
                  <a:pt x="7559" y="513"/>
                  <a:pt x="7576" y="518"/>
                </a:cubicBezTo>
                <a:cubicBezTo>
                  <a:pt x="7590" y="524"/>
                  <a:pt x="7603" y="526"/>
                  <a:pt x="7611" y="526"/>
                </a:cubicBezTo>
                <a:cubicBezTo>
                  <a:pt x="7615" y="526"/>
                  <a:pt x="7620" y="526"/>
                  <a:pt x="7622" y="525"/>
                </a:cubicBezTo>
                <a:cubicBezTo>
                  <a:pt x="7633" y="523"/>
                  <a:pt x="7643" y="511"/>
                  <a:pt x="7646" y="502"/>
                </a:cubicBezTo>
                <a:lnTo>
                  <a:pt x="7639" y="498"/>
                </a:lnTo>
                <a:cubicBezTo>
                  <a:pt x="7643" y="490"/>
                  <a:pt x="7648" y="479"/>
                  <a:pt x="7652" y="471"/>
                </a:cubicBezTo>
                <a:cubicBezTo>
                  <a:pt x="7624" y="463"/>
                  <a:pt x="7591" y="460"/>
                  <a:pt x="7565" y="460"/>
                </a:cubicBezTo>
                <a:close/>
                <a:moveTo>
                  <a:pt x="3591" y="437"/>
                </a:moveTo>
                <a:cubicBezTo>
                  <a:pt x="3566" y="436"/>
                  <a:pt x="3541" y="444"/>
                  <a:pt x="3527" y="469"/>
                </a:cubicBezTo>
                <a:lnTo>
                  <a:pt x="3554" y="469"/>
                </a:lnTo>
                <a:cubicBezTo>
                  <a:pt x="3581" y="467"/>
                  <a:pt x="3612" y="461"/>
                  <a:pt x="3629" y="437"/>
                </a:cubicBezTo>
                <a:lnTo>
                  <a:pt x="3611" y="437"/>
                </a:lnTo>
                <a:lnTo>
                  <a:pt x="3599" y="437"/>
                </a:lnTo>
                <a:lnTo>
                  <a:pt x="3591" y="437"/>
                </a:lnTo>
                <a:close/>
                <a:moveTo>
                  <a:pt x="3706" y="433"/>
                </a:moveTo>
                <a:lnTo>
                  <a:pt x="3709" y="433"/>
                </a:lnTo>
                <a:cubicBezTo>
                  <a:pt x="3774" y="384"/>
                  <a:pt x="3749" y="420"/>
                  <a:pt x="3777" y="407"/>
                </a:cubicBezTo>
                <a:cubicBezTo>
                  <a:pt x="3802" y="407"/>
                  <a:pt x="3832" y="402"/>
                  <a:pt x="3849" y="384"/>
                </a:cubicBezTo>
                <a:lnTo>
                  <a:pt x="3673" y="349"/>
                </a:lnTo>
                <a:lnTo>
                  <a:pt x="3629" y="339"/>
                </a:lnTo>
                <a:lnTo>
                  <a:pt x="3588" y="350"/>
                </a:lnTo>
                <a:cubicBezTo>
                  <a:pt x="3581" y="351"/>
                  <a:pt x="3571" y="354"/>
                  <a:pt x="3565" y="355"/>
                </a:cubicBezTo>
                <a:cubicBezTo>
                  <a:pt x="3549" y="359"/>
                  <a:pt x="3530" y="364"/>
                  <a:pt x="3514" y="363"/>
                </a:cubicBezTo>
                <a:cubicBezTo>
                  <a:pt x="3466" y="370"/>
                  <a:pt x="3406" y="374"/>
                  <a:pt x="3366" y="374"/>
                </a:cubicBezTo>
                <a:cubicBezTo>
                  <a:pt x="3234" y="359"/>
                  <a:pt x="3428" y="399"/>
                  <a:pt x="3070" y="337"/>
                </a:cubicBezTo>
                <a:lnTo>
                  <a:pt x="3065" y="337"/>
                </a:lnTo>
                <a:cubicBezTo>
                  <a:pt x="3031" y="365"/>
                  <a:pt x="3052" y="351"/>
                  <a:pt x="3043" y="361"/>
                </a:cubicBezTo>
                <a:cubicBezTo>
                  <a:pt x="3036" y="375"/>
                  <a:pt x="3035" y="390"/>
                  <a:pt x="3035" y="401"/>
                </a:cubicBezTo>
                <a:lnTo>
                  <a:pt x="3057" y="401"/>
                </a:lnTo>
                <a:lnTo>
                  <a:pt x="3079" y="401"/>
                </a:lnTo>
                <a:lnTo>
                  <a:pt x="3087" y="401"/>
                </a:lnTo>
                <a:lnTo>
                  <a:pt x="3154" y="401"/>
                </a:lnTo>
                <a:lnTo>
                  <a:pt x="3184" y="401"/>
                </a:lnTo>
                <a:lnTo>
                  <a:pt x="3506" y="401"/>
                </a:lnTo>
                <a:cubicBezTo>
                  <a:pt x="3517" y="401"/>
                  <a:pt x="3534" y="400"/>
                  <a:pt x="3542" y="400"/>
                </a:cubicBezTo>
                <a:cubicBezTo>
                  <a:pt x="3551" y="399"/>
                  <a:pt x="3567" y="399"/>
                  <a:pt x="3572" y="399"/>
                </a:cubicBezTo>
                <a:cubicBezTo>
                  <a:pt x="3607" y="397"/>
                  <a:pt x="3647" y="408"/>
                  <a:pt x="3671" y="435"/>
                </a:cubicBezTo>
                <a:lnTo>
                  <a:pt x="3705" y="435"/>
                </a:lnTo>
                <a:lnTo>
                  <a:pt x="3703" y="437"/>
                </a:lnTo>
                <a:lnTo>
                  <a:pt x="3706" y="433"/>
                </a:lnTo>
                <a:close/>
                <a:moveTo>
                  <a:pt x="3709" y="433"/>
                </a:moveTo>
                <a:lnTo>
                  <a:pt x="3702" y="439"/>
                </a:lnTo>
                <a:lnTo>
                  <a:pt x="3682" y="477"/>
                </a:lnTo>
                <a:lnTo>
                  <a:pt x="3669" y="500"/>
                </a:lnTo>
                <a:cubicBezTo>
                  <a:pt x="3676" y="500"/>
                  <a:pt x="3686" y="501"/>
                  <a:pt x="3689" y="501"/>
                </a:cubicBezTo>
                <a:cubicBezTo>
                  <a:pt x="3721" y="502"/>
                  <a:pt x="3753" y="493"/>
                  <a:pt x="3764" y="467"/>
                </a:cubicBezTo>
                <a:cubicBezTo>
                  <a:pt x="3770" y="457"/>
                  <a:pt x="3771" y="443"/>
                  <a:pt x="3771" y="433"/>
                </a:cubicBezTo>
                <a:lnTo>
                  <a:pt x="3709" y="433"/>
                </a:lnTo>
                <a:close/>
                <a:moveTo>
                  <a:pt x="3702" y="439"/>
                </a:moveTo>
                <a:lnTo>
                  <a:pt x="3702" y="439"/>
                </a:lnTo>
                <a:lnTo>
                  <a:pt x="3703" y="437"/>
                </a:lnTo>
                <a:lnTo>
                  <a:pt x="3702" y="439"/>
                </a:lnTo>
                <a:close/>
                <a:moveTo>
                  <a:pt x="2670" y="427"/>
                </a:moveTo>
                <a:lnTo>
                  <a:pt x="2672" y="427"/>
                </a:lnTo>
                <a:lnTo>
                  <a:pt x="2673" y="427"/>
                </a:lnTo>
                <a:cubicBezTo>
                  <a:pt x="2698" y="426"/>
                  <a:pt x="2726" y="444"/>
                  <a:pt x="2762" y="472"/>
                </a:cubicBezTo>
                <a:lnTo>
                  <a:pt x="2587" y="455"/>
                </a:lnTo>
                <a:cubicBezTo>
                  <a:pt x="2623" y="437"/>
                  <a:pt x="2651" y="427"/>
                  <a:pt x="2670" y="427"/>
                </a:cubicBezTo>
                <a:close/>
                <a:moveTo>
                  <a:pt x="2435" y="422"/>
                </a:moveTo>
                <a:lnTo>
                  <a:pt x="2436" y="422"/>
                </a:lnTo>
                <a:lnTo>
                  <a:pt x="2437" y="422"/>
                </a:lnTo>
                <a:lnTo>
                  <a:pt x="2439" y="422"/>
                </a:lnTo>
                <a:cubicBezTo>
                  <a:pt x="2465" y="421"/>
                  <a:pt x="2497" y="433"/>
                  <a:pt x="2521" y="463"/>
                </a:cubicBezTo>
                <a:cubicBezTo>
                  <a:pt x="2498" y="470"/>
                  <a:pt x="2472" y="474"/>
                  <a:pt x="2453" y="474"/>
                </a:cubicBezTo>
                <a:cubicBezTo>
                  <a:pt x="2443" y="474"/>
                  <a:pt x="2429" y="473"/>
                  <a:pt x="2422" y="471"/>
                </a:cubicBezTo>
                <a:cubicBezTo>
                  <a:pt x="2390" y="467"/>
                  <a:pt x="2354" y="451"/>
                  <a:pt x="2330" y="433"/>
                </a:cubicBezTo>
                <a:cubicBezTo>
                  <a:pt x="2335" y="434"/>
                  <a:pt x="2343" y="434"/>
                  <a:pt x="2345" y="434"/>
                </a:cubicBezTo>
                <a:cubicBezTo>
                  <a:pt x="2359" y="435"/>
                  <a:pt x="2378" y="431"/>
                  <a:pt x="2390" y="428"/>
                </a:cubicBezTo>
                <a:cubicBezTo>
                  <a:pt x="2404" y="425"/>
                  <a:pt x="2423" y="422"/>
                  <a:pt x="2435" y="422"/>
                </a:cubicBezTo>
                <a:close/>
                <a:moveTo>
                  <a:pt x="7246" y="389"/>
                </a:moveTo>
                <a:cubicBezTo>
                  <a:pt x="7242" y="388"/>
                  <a:pt x="7232" y="397"/>
                  <a:pt x="7229" y="403"/>
                </a:cubicBezTo>
                <a:lnTo>
                  <a:pt x="7264" y="403"/>
                </a:lnTo>
                <a:cubicBezTo>
                  <a:pt x="7258" y="393"/>
                  <a:pt x="7251" y="388"/>
                  <a:pt x="7246" y="389"/>
                </a:cubicBezTo>
                <a:close/>
                <a:moveTo>
                  <a:pt x="2980" y="383"/>
                </a:moveTo>
                <a:lnTo>
                  <a:pt x="2979" y="382"/>
                </a:lnTo>
                <a:lnTo>
                  <a:pt x="2978" y="383"/>
                </a:lnTo>
                <a:cubicBezTo>
                  <a:pt x="2971" y="381"/>
                  <a:pt x="2964" y="392"/>
                  <a:pt x="2961" y="400"/>
                </a:cubicBezTo>
                <a:lnTo>
                  <a:pt x="2997" y="400"/>
                </a:lnTo>
                <a:cubicBezTo>
                  <a:pt x="2991" y="389"/>
                  <a:pt x="2982" y="382"/>
                  <a:pt x="2980" y="383"/>
                </a:cubicBezTo>
                <a:close/>
                <a:moveTo>
                  <a:pt x="12945" y="371"/>
                </a:moveTo>
                <a:lnTo>
                  <a:pt x="12914" y="381"/>
                </a:lnTo>
                <a:lnTo>
                  <a:pt x="12915" y="382"/>
                </a:lnTo>
                <a:lnTo>
                  <a:pt x="12917" y="382"/>
                </a:lnTo>
                <a:lnTo>
                  <a:pt x="12919" y="382"/>
                </a:lnTo>
                <a:lnTo>
                  <a:pt x="12920" y="381"/>
                </a:lnTo>
                <a:lnTo>
                  <a:pt x="12934" y="386"/>
                </a:lnTo>
                <a:cubicBezTo>
                  <a:pt x="12937" y="380"/>
                  <a:pt x="12943" y="373"/>
                  <a:pt x="12945" y="371"/>
                </a:cubicBezTo>
                <a:close/>
                <a:moveTo>
                  <a:pt x="8324" y="342"/>
                </a:moveTo>
                <a:cubicBezTo>
                  <a:pt x="8322" y="348"/>
                  <a:pt x="8314" y="355"/>
                  <a:pt x="8310" y="359"/>
                </a:cubicBezTo>
                <a:lnTo>
                  <a:pt x="8263" y="373"/>
                </a:lnTo>
                <a:cubicBezTo>
                  <a:pt x="8370" y="429"/>
                  <a:pt x="8313" y="388"/>
                  <a:pt x="8364" y="403"/>
                </a:cubicBezTo>
                <a:cubicBezTo>
                  <a:pt x="8376" y="403"/>
                  <a:pt x="8394" y="403"/>
                  <a:pt x="8404" y="402"/>
                </a:cubicBezTo>
                <a:cubicBezTo>
                  <a:pt x="8418" y="401"/>
                  <a:pt x="8437" y="401"/>
                  <a:pt x="8449" y="401"/>
                </a:cubicBezTo>
                <a:cubicBezTo>
                  <a:pt x="8458" y="401"/>
                  <a:pt x="8471" y="401"/>
                  <a:pt x="8477" y="402"/>
                </a:cubicBezTo>
                <a:cubicBezTo>
                  <a:pt x="8469" y="351"/>
                  <a:pt x="8436" y="348"/>
                  <a:pt x="8411" y="345"/>
                </a:cubicBezTo>
                <a:cubicBezTo>
                  <a:pt x="8406" y="344"/>
                  <a:pt x="8397" y="342"/>
                  <a:pt x="8394" y="342"/>
                </a:cubicBezTo>
                <a:lnTo>
                  <a:pt x="8324" y="342"/>
                </a:lnTo>
                <a:close/>
                <a:moveTo>
                  <a:pt x="8263" y="373"/>
                </a:moveTo>
                <a:lnTo>
                  <a:pt x="8248" y="364"/>
                </a:lnTo>
                <a:lnTo>
                  <a:pt x="8256" y="375"/>
                </a:lnTo>
                <a:lnTo>
                  <a:pt x="8263" y="373"/>
                </a:lnTo>
                <a:close/>
                <a:moveTo>
                  <a:pt x="6392" y="331"/>
                </a:moveTo>
                <a:cubicBezTo>
                  <a:pt x="6376" y="331"/>
                  <a:pt x="6356" y="338"/>
                  <a:pt x="6344" y="348"/>
                </a:cubicBezTo>
                <a:cubicBezTo>
                  <a:pt x="6335" y="353"/>
                  <a:pt x="6325" y="362"/>
                  <a:pt x="6321" y="368"/>
                </a:cubicBezTo>
                <a:cubicBezTo>
                  <a:pt x="6270" y="352"/>
                  <a:pt x="6236" y="343"/>
                  <a:pt x="6220" y="343"/>
                </a:cubicBezTo>
                <a:cubicBezTo>
                  <a:pt x="6192" y="341"/>
                  <a:pt x="6170" y="364"/>
                  <a:pt x="6138" y="395"/>
                </a:cubicBezTo>
                <a:cubicBezTo>
                  <a:pt x="6149" y="396"/>
                  <a:pt x="6164" y="398"/>
                  <a:pt x="6172" y="399"/>
                </a:cubicBezTo>
                <a:cubicBezTo>
                  <a:pt x="6193" y="402"/>
                  <a:pt x="6216" y="405"/>
                  <a:pt x="6233" y="405"/>
                </a:cubicBezTo>
                <a:cubicBezTo>
                  <a:pt x="6262" y="405"/>
                  <a:pt x="6295" y="394"/>
                  <a:pt x="6318" y="372"/>
                </a:cubicBezTo>
                <a:cubicBezTo>
                  <a:pt x="6338" y="386"/>
                  <a:pt x="6368" y="393"/>
                  <a:pt x="6387" y="393"/>
                </a:cubicBezTo>
                <a:cubicBezTo>
                  <a:pt x="6414" y="390"/>
                  <a:pt x="6432" y="388"/>
                  <a:pt x="6460" y="367"/>
                </a:cubicBezTo>
                <a:cubicBezTo>
                  <a:pt x="6457" y="362"/>
                  <a:pt x="6450" y="356"/>
                  <a:pt x="6447" y="354"/>
                </a:cubicBezTo>
                <a:cubicBezTo>
                  <a:pt x="6445" y="352"/>
                  <a:pt x="6441" y="349"/>
                  <a:pt x="6440" y="348"/>
                </a:cubicBezTo>
                <a:cubicBezTo>
                  <a:pt x="6426" y="337"/>
                  <a:pt x="6407" y="331"/>
                  <a:pt x="6392" y="331"/>
                </a:cubicBezTo>
                <a:close/>
                <a:moveTo>
                  <a:pt x="5888" y="302"/>
                </a:moveTo>
                <a:lnTo>
                  <a:pt x="5919" y="302"/>
                </a:lnTo>
                <a:cubicBezTo>
                  <a:pt x="5921" y="329"/>
                  <a:pt x="5908" y="358"/>
                  <a:pt x="5875" y="359"/>
                </a:cubicBezTo>
                <a:cubicBezTo>
                  <a:pt x="5861" y="355"/>
                  <a:pt x="5846" y="343"/>
                  <a:pt x="5841" y="331"/>
                </a:cubicBezTo>
                <a:lnTo>
                  <a:pt x="5841" y="330"/>
                </a:lnTo>
                <a:lnTo>
                  <a:pt x="5841" y="328"/>
                </a:lnTo>
                <a:cubicBezTo>
                  <a:pt x="5840" y="301"/>
                  <a:pt x="5870" y="302"/>
                  <a:pt x="5888" y="302"/>
                </a:cubicBezTo>
                <a:close/>
                <a:moveTo>
                  <a:pt x="4928" y="293"/>
                </a:moveTo>
                <a:lnTo>
                  <a:pt x="5033" y="293"/>
                </a:lnTo>
                <a:lnTo>
                  <a:pt x="4999" y="328"/>
                </a:lnTo>
                <a:lnTo>
                  <a:pt x="4964" y="328"/>
                </a:lnTo>
                <a:cubicBezTo>
                  <a:pt x="4949" y="324"/>
                  <a:pt x="4932" y="307"/>
                  <a:pt x="4928" y="293"/>
                </a:cubicBezTo>
                <a:close/>
                <a:moveTo>
                  <a:pt x="8131" y="242"/>
                </a:moveTo>
                <a:lnTo>
                  <a:pt x="8493" y="242"/>
                </a:lnTo>
                <a:lnTo>
                  <a:pt x="8313" y="251"/>
                </a:lnTo>
                <a:lnTo>
                  <a:pt x="8131" y="242"/>
                </a:lnTo>
                <a:close/>
                <a:moveTo>
                  <a:pt x="8530" y="240"/>
                </a:moveTo>
                <a:lnTo>
                  <a:pt x="8543" y="240"/>
                </a:lnTo>
                <a:lnTo>
                  <a:pt x="8544" y="241"/>
                </a:lnTo>
                <a:lnTo>
                  <a:pt x="8537" y="242"/>
                </a:lnTo>
                <a:lnTo>
                  <a:pt x="8493" y="242"/>
                </a:lnTo>
                <a:lnTo>
                  <a:pt x="8530" y="240"/>
                </a:lnTo>
                <a:close/>
                <a:moveTo>
                  <a:pt x="8086" y="240"/>
                </a:moveTo>
                <a:lnTo>
                  <a:pt x="8097" y="240"/>
                </a:lnTo>
                <a:lnTo>
                  <a:pt x="8131" y="242"/>
                </a:lnTo>
                <a:lnTo>
                  <a:pt x="8082" y="242"/>
                </a:lnTo>
                <a:lnTo>
                  <a:pt x="8086" y="240"/>
                </a:lnTo>
                <a:close/>
                <a:moveTo>
                  <a:pt x="5572" y="178"/>
                </a:moveTo>
                <a:lnTo>
                  <a:pt x="5575" y="178"/>
                </a:lnTo>
                <a:cubicBezTo>
                  <a:pt x="5603" y="177"/>
                  <a:pt x="5638" y="184"/>
                  <a:pt x="5662" y="188"/>
                </a:cubicBezTo>
                <a:cubicBezTo>
                  <a:pt x="5688" y="193"/>
                  <a:pt x="5721" y="198"/>
                  <a:pt x="5742" y="198"/>
                </a:cubicBezTo>
                <a:cubicBezTo>
                  <a:pt x="5727" y="209"/>
                  <a:pt x="5708" y="221"/>
                  <a:pt x="5695" y="229"/>
                </a:cubicBezTo>
                <a:lnTo>
                  <a:pt x="5694" y="230"/>
                </a:lnTo>
                <a:cubicBezTo>
                  <a:pt x="5670" y="249"/>
                  <a:pt x="5635" y="259"/>
                  <a:pt x="5609" y="259"/>
                </a:cubicBezTo>
                <a:cubicBezTo>
                  <a:pt x="5578" y="258"/>
                  <a:pt x="5543" y="244"/>
                  <a:pt x="5522" y="222"/>
                </a:cubicBezTo>
                <a:lnTo>
                  <a:pt x="5495" y="198"/>
                </a:lnTo>
                <a:cubicBezTo>
                  <a:pt x="5520" y="183"/>
                  <a:pt x="5550" y="178"/>
                  <a:pt x="5572" y="178"/>
                </a:cubicBezTo>
                <a:close/>
                <a:moveTo>
                  <a:pt x="11385" y="166"/>
                </a:moveTo>
                <a:lnTo>
                  <a:pt x="11382" y="166"/>
                </a:lnTo>
                <a:lnTo>
                  <a:pt x="11380" y="167"/>
                </a:lnTo>
                <a:lnTo>
                  <a:pt x="11379" y="167"/>
                </a:lnTo>
                <a:lnTo>
                  <a:pt x="11379" y="168"/>
                </a:lnTo>
                <a:lnTo>
                  <a:pt x="11379" y="169"/>
                </a:lnTo>
                <a:cubicBezTo>
                  <a:pt x="11380" y="171"/>
                  <a:pt x="11389" y="176"/>
                  <a:pt x="11391" y="176"/>
                </a:cubicBezTo>
                <a:lnTo>
                  <a:pt x="11392" y="176"/>
                </a:lnTo>
                <a:cubicBezTo>
                  <a:pt x="11391" y="171"/>
                  <a:pt x="11388" y="167"/>
                  <a:pt x="11388" y="167"/>
                </a:cubicBezTo>
                <a:lnTo>
                  <a:pt x="11387" y="167"/>
                </a:lnTo>
                <a:lnTo>
                  <a:pt x="11386" y="166"/>
                </a:lnTo>
                <a:lnTo>
                  <a:pt x="11385" y="166"/>
                </a:lnTo>
                <a:close/>
                <a:moveTo>
                  <a:pt x="10467" y="142"/>
                </a:moveTo>
                <a:cubicBezTo>
                  <a:pt x="10422" y="140"/>
                  <a:pt x="10382" y="171"/>
                  <a:pt x="10372" y="208"/>
                </a:cubicBezTo>
                <a:lnTo>
                  <a:pt x="10401" y="208"/>
                </a:lnTo>
                <a:cubicBezTo>
                  <a:pt x="10495" y="180"/>
                  <a:pt x="10491" y="200"/>
                  <a:pt x="10536" y="193"/>
                </a:cubicBezTo>
                <a:cubicBezTo>
                  <a:pt x="10596" y="192"/>
                  <a:pt x="10667" y="198"/>
                  <a:pt x="10718" y="206"/>
                </a:cubicBezTo>
                <a:cubicBezTo>
                  <a:pt x="10698" y="159"/>
                  <a:pt x="10653" y="142"/>
                  <a:pt x="10614" y="142"/>
                </a:cubicBezTo>
                <a:lnTo>
                  <a:pt x="10467" y="142"/>
                </a:lnTo>
                <a:close/>
                <a:moveTo>
                  <a:pt x="12412" y="139"/>
                </a:moveTo>
                <a:lnTo>
                  <a:pt x="12381" y="150"/>
                </a:lnTo>
                <a:lnTo>
                  <a:pt x="12412" y="146"/>
                </a:lnTo>
                <a:lnTo>
                  <a:pt x="12412" y="139"/>
                </a:lnTo>
                <a:close/>
                <a:moveTo>
                  <a:pt x="12412" y="146"/>
                </a:moveTo>
                <a:lnTo>
                  <a:pt x="12413" y="170"/>
                </a:lnTo>
                <a:lnTo>
                  <a:pt x="12414" y="171"/>
                </a:lnTo>
                <a:cubicBezTo>
                  <a:pt x="12418" y="175"/>
                  <a:pt x="12422" y="182"/>
                  <a:pt x="12422" y="188"/>
                </a:cubicBezTo>
                <a:cubicBezTo>
                  <a:pt x="12423" y="192"/>
                  <a:pt x="12418" y="201"/>
                  <a:pt x="12413" y="206"/>
                </a:cubicBezTo>
                <a:lnTo>
                  <a:pt x="12449" y="176"/>
                </a:lnTo>
                <a:cubicBezTo>
                  <a:pt x="12441" y="162"/>
                  <a:pt x="12427" y="150"/>
                  <a:pt x="12418" y="146"/>
                </a:cubicBezTo>
                <a:lnTo>
                  <a:pt x="12412" y="146"/>
                </a:lnTo>
                <a:close/>
                <a:moveTo>
                  <a:pt x="9709" y="134"/>
                </a:moveTo>
                <a:lnTo>
                  <a:pt x="9678" y="143"/>
                </a:lnTo>
                <a:lnTo>
                  <a:pt x="9696" y="143"/>
                </a:lnTo>
                <a:lnTo>
                  <a:pt x="9709" y="134"/>
                </a:lnTo>
                <a:close/>
                <a:moveTo>
                  <a:pt x="9696" y="143"/>
                </a:moveTo>
                <a:cubicBezTo>
                  <a:pt x="9653" y="182"/>
                  <a:pt x="9689" y="157"/>
                  <a:pt x="9676" y="170"/>
                </a:cubicBezTo>
                <a:cubicBezTo>
                  <a:pt x="9675" y="180"/>
                  <a:pt x="9672" y="193"/>
                  <a:pt x="9665" y="202"/>
                </a:cubicBezTo>
                <a:lnTo>
                  <a:pt x="9835" y="202"/>
                </a:lnTo>
                <a:cubicBezTo>
                  <a:pt x="9822" y="168"/>
                  <a:pt x="9793" y="150"/>
                  <a:pt x="9769" y="144"/>
                </a:cubicBezTo>
                <a:lnTo>
                  <a:pt x="9696" y="143"/>
                </a:lnTo>
                <a:close/>
                <a:moveTo>
                  <a:pt x="9916" y="124"/>
                </a:moveTo>
                <a:lnTo>
                  <a:pt x="9916" y="124"/>
                </a:lnTo>
                <a:lnTo>
                  <a:pt x="9915" y="124"/>
                </a:lnTo>
                <a:cubicBezTo>
                  <a:pt x="9914" y="124"/>
                  <a:pt x="9909" y="133"/>
                  <a:pt x="9906" y="138"/>
                </a:cubicBezTo>
                <a:cubicBezTo>
                  <a:pt x="9904" y="142"/>
                  <a:pt x="9900" y="148"/>
                  <a:pt x="9899" y="150"/>
                </a:cubicBezTo>
                <a:lnTo>
                  <a:pt x="9980" y="202"/>
                </a:lnTo>
                <a:lnTo>
                  <a:pt x="9987" y="202"/>
                </a:lnTo>
                <a:lnTo>
                  <a:pt x="10017" y="194"/>
                </a:lnTo>
                <a:cubicBezTo>
                  <a:pt x="10050" y="178"/>
                  <a:pt x="10094" y="173"/>
                  <a:pt x="10117" y="173"/>
                </a:cubicBezTo>
                <a:cubicBezTo>
                  <a:pt x="10161" y="173"/>
                  <a:pt x="10210" y="185"/>
                  <a:pt x="10240" y="192"/>
                </a:cubicBezTo>
                <a:cubicBezTo>
                  <a:pt x="10256" y="196"/>
                  <a:pt x="10278" y="200"/>
                  <a:pt x="10286" y="202"/>
                </a:cubicBezTo>
                <a:lnTo>
                  <a:pt x="10330" y="202"/>
                </a:lnTo>
                <a:cubicBezTo>
                  <a:pt x="10263" y="136"/>
                  <a:pt x="10164" y="128"/>
                  <a:pt x="10093" y="128"/>
                </a:cubicBezTo>
                <a:cubicBezTo>
                  <a:pt x="10077" y="128"/>
                  <a:pt x="10051" y="129"/>
                  <a:pt x="10045" y="129"/>
                </a:cubicBezTo>
                <a:cubicBezTo>
                  <a:pt x="10031" y="129"/>
                  <a:pt x="10008" y="129"/>
                  <a:pt x="10004" y="129"/>
                </a:cubicBezTo>
                <a:cubicBezTo>
                  <a:pt x="9975" y="130"/>
                  <a:pt x="9933" y="127"/>
                  <a:pt x="9916" y="124"/>
                </a:cubicBezTo>
                <a:close/>
                <a:moveTo>
                  <a:pt x="5471" y="64"/>
                </a:moveTo>
                <a:lnTo>
                  <a:pt x="5504" y="64"/>
                </a:lnTo>
                <a:lnTo>
                  <a:pt x="5504" y="78"/>
                </a:lnTo>
                <a:cubicBezTo>
                  <a:pt x="5504" y="85"/>
                  <a:pt x="5505" y="97"/>
                  <a:pt x="5504" y="100"/>
                </a:cubicBezTo>
                <a:cubicBezTo>
                  <a:pt x="5505" y="143"/>
                  <a:pt x="5491" y="191"/>
                  <a:pt x="5470" y="224"/>
                </a:cubicBezTo>
                <a:lnTo>
                  <a:pt x="5470" y="233"/>
                </a:lnTo>
                <a:cubicBezTo>
                  <a:pt x="5464" y="265"/>
                  <a:pt x="5449" y="282"/>
                  <a:pt x="5426" y="281"/>
                </a:cubicBezTo>
                <a:cubicBezTo>
                  <a:pt x="5417" y="281"/>
                  <a:pt x="5401" y="277"/>
                  <a:pt x="5392" y="274"/>
                </a:cubicBezTo>
                <a:cubicBezTo>
                  <a:pt x="5370" y="266"/>
                  <a:pt x="5343" y="259"/>
                  <a:pt x="5326" y="260"/>
                </a:cubicBezTo>
                <a:cubicBezTo>
                  <a:pt x="5303" y="258"/>
                  <a:pt x="5275" y="272"/>
                  <a:pt x="5258" y="293"/>
                </a:cubicBezTo>
                <a:cubicBezTo>
                  <a:pt x="5255" y="292"/>
                  <a:pt x="5250" y="290"/>
                  <a:pt x="5248" y="289"/>
                </a:cubicBezTo>
                <a:cubicBezTo>
                  <a:pt x="5241" y="287"/>
                  <a:pt x="5232" y="283"/>
                  <a:pt x="5226" y="282"/>
                </a:cubicBezTo>
                <a:cubicBezTo>
                  <a:pt x="5098" y="271"/>
                  <a:pt x="4950" y="265"/>
                  <a:pt x="4833" y="265"/>
                </a:cubicBezTo>
                <a:cubicBezTo>
                  <a:pt x="4807" y="265"/>
                  <a:pt x="4766" y="265"/>
                  <a:pt x="4751" y="266"/>
                </a:cubicBezTo>
                <a:cubicBezTo>
                  <a:pt x="4670" y="269"/>
                  <a:pt x="4571" y="271"/>
                  <a:pt x="4502" y="271"/>
                </a:cubicBezTo>
                <a:cubicBezTo>
                  <a:pt x="4435" y="271"/>
                  <a:pt x="4350" y="269"/>
                  <a:pt x="4295" y="266"/>
                </a:cubicBezTo>
                <a:cubicBezTo>
                  <a:pt x="4281" y="265"/>
                  <a:pt x="4268" y="271"/>
                  <a:pt x="4261" y="276"/>
                </a:cubicBezTo>
                <a:cubicBezTo>
                  <a:pt x="4256" y="279"/>
                  <a:pt x="4251" y="284"/>
                  <a:pt x="4248" y="286"/>
                </a:cubicBezTo>
                <a:cubicBezTo>
                  <a:pt x="4246" y="288"/>
                  <a:pt x="4242" y="291"/>
                  <a:pt x="4241" y="292"/>
                </a:cubicBezTo>
                <a:lnTo>
                  <a:pt x="4239" y="295"/>
                </a:lnTo>
                <a:lnTo>
                  <a:pt x="4230" y="295"/>
                </a:lnTo>
                <a:cubicBezTo>
                  <a:pt x="4206" y="292"/>
                  <a:pt x="4179" y="284"/>
                  <a:pt x="4161" y="272"/>
                </a:cubicBezTo>
                <a:lnTo>
                  <a:pt x="4134" y="260"/>
                </a:lnTo>
                <a:lnTo>
                  <a:pt x="4134" y="255"/>
                </a:lnTo>
                <a:lnTo>
                  <a:pt x="4134" y="254"/>
                </a:lnTo>
                <a:lnTo>
                  <a:pt x="4134" y="253"/>
                </a:lnTo>
                <a:lnTo>
                  <a:pt x="4134" y="252"/>
                </a:lnTo>
                <a:lnTo>
                  <a:pt x="4134" y="251"/>
                </a:lnTo>
                <a:lnTo>
                  <a:pt x="4134" y="250"/>
                </a:lnTo>
                <a:lnTo>
                  <a:pt x="4134" y="230"/>
                </a:lnTo>
                <a:cubicBezTo>
                  <a:pt x="4200" y="228"/>
                  <a:pt x="4299" y="226"/>
                  <a:pt x="4339" y="225"/>
                </a:cubicBezTo>
                <a:cubicBezTo>
                  <a:pt x="4609" y="218"/>
                  <a:pt x="5206" y="211"/>
                  <a:pt x="5140" y="199"/>
                </a:cubicBezTo>
                <a:cubicBezTo>
                  <a:pt x="5145" y="195"/>
                  <a:pt x="5151" y="192"/>
                  <a:pt x="5155" y="192"/>
                </a:cubicBezTo>
                <a:cubicBezTo>
                  <a:pt x="5165" y="194"/>
                  <a:pt x="5175" y="195"/>
                  <a:pt x="5183" y="198"/>
                </a:cubicBezTo>
                <a:cubicBezTo>
                  <a:pt x="5203" y="207"/>
                  <a:pt x="5228" y="211"/>
                  <a:pt x="5246" y="211"/>
                </a:cubicBezTo>
                <a:cubicBezTo>
                  <a:pt x="5253" y="211"/>
                  <a:pt x="5263" y="210"/>
                  <a:pt x="5268" y="210"/>
                </a:cubicBezTo>
                <a:cubicBezTo>
                  <a:pt x="5276" y="206"/>
                  <a:pt x="5291" y="206"/>
                  <a:pt x="5296" y="206"/>
                </a:cubicBezTo>
                <a:cubicBezTo>
                  <a:pt x="5308" y="206"/>
                  <a:pt x="5326" y="208"/>
                  <a:pt x="5333" y="209"/>
                </a:cubicBezTo>
                <a:cubicBezTo>
                  <a:pt x="5344" y="210"/>
                  <a:pt x="5361" y="212"/>
                  <a:pt x="5367" y="212"/>
                </a:cubicBezTo>
                <a:cubicBezTo>
                  <a:pt x="5397" y="214"/>
                  <a:pt x="5427" y="196"/>
                  <a:pt x="5437" y="159"/>
                </a:cubicBezTo>
                <a:lnTo>
                  <a:pt x="5437" y="126"/>
                </a:lnTo>
                <a:lnTo>
                  <a:pt x="5471" y="93"/>
                </a:lnTo>
                <a:lnTo>
                  <a:pt x="5471" y="88"/>
                </a:lnTo>
                <a:lnTo>
                  <a:pt x="5471" y="87"/>
                </a:lnTo>
                <a:lnTo>
                  <a:pt x="5471" y="86"/>
                </a:lnTo>
                <a:lnTo>
                  <a:pt x="5471" y="64"/>
                </a:lnTo>
                <a:close/>
                <a:moveTo>
                  <a:pt x="7071" y="55"/>
                </a:moveTo>
                <a:cubicBezTo>
                  <a:pt x="7098" y="55"/>
                  <a:pt x="7128" y="58"/>
                  <a:pt x="7152" y="64"/>
                </a:cubicBezTo>
                <a:cubicBezTo>
                  <a:pt x="7152" y="67"/>
                  <a:pt x="7152" y="74"/>
                  <a:pt x="7152" y="76"/>
                </a:cubicBezTo>
                <a:cubicBezTo>
                  <a:pt x="7151" y="84"/>
                  <a:pt x="7150" y="93"/>
                  <a:pt x="7148" y="94"/>
                </a:cubicBezTo>
                <a:lnTo>
                  <a:pt x="7148" y="95"/>
                </a:lnTo>
                <a:lnTo>
                  <a:pt x="7147" y="95"/>
                </a:lnTo>
                <a:cubicBezTo>
                  <a:pt x="7135" y="99"/>
                  <a:pt x="7127" y="103"/>
                  <a:pt x="7114" y="104"/>
                </a:cubicBezTo>
                <a:cubicBezTo>
                  <a:pt x="7048" y="105"/>
                  <a:pt x="6971" y="125"/>
                  <a:pt x="6919" y="146"/>
                </a:cubicBezTo>
                <a:cubicBezTo>
                  <a:pt x="6916" y="147"/>
                  <a:pt x="6911" y="148"/>
                  <a:pt x="6909" y="148"/>
                </a:cubicBezTo>
                <a:cubicBezTo>
                  <a:pt x="6887" y="148"/>
                  <a:pt x="6849" y="123"/>
                  <a:pt x="6837" y="98"/>
                </a:cubicBezTo>
                <a:cubicBezTo>
                  <a:pt x="6867" y="94"/>
                  <a:pt x="6905" y="84"/>
                  <a:pt x="6929" y="79"/>
                </a:cubicBezTo>
                <a:cubicBezTo>
                  <a:pt x="6974" y="67"/>
                  <a:pt x="7030" y="56"/>
                  <a:pt x="7071" y="55"/>
                </a:cubicBezTo>
                <a:close/>
                <a:moveTo>
                  <a:pt x="11051" y="50"/>
                </a:moveTo>
                <a:lnTo>
                  <a:pt x="11053" y="50"/>
                </a:lnTo>
                <a:lnTo>
                  <a:pt x="11054" y="50"/>
                </a:lnTo>
                <a:cubicBezTo>
                  <a:pt x="11074" y="50"/>
                  <a:pt x="11087" y="71"/>
                  <a:pt x="11094" y="86"/>
                </a:cubicBezTo>
                <a:cubicBezTo>
                  <a:pt x="11095" y="127"/>
                  <a:pt x="11058" y="136"/>
                  <a:pt x="11031" y="144"/>
                </a:cubicBezTo>
                <a:lnTo>
                  <a:pt x="11029" y="145"/>
                </a:lnTo>
                <a:lnTo>
                  <a:pt x="11028" y="145"/>
                </a:lnTo>
                <a:lnTo>
                  <a:pt x="11026" y="146"/>
                </a:lnTo>
                <a:lnTo>
                  <a:pt x="11024" y="146"/>
                </a:lnTo>
                <a:lnTo>
                  <a:pt x="11023" y="146"/>
                </a:lnTo>
                <a:lnTo>
                  <a:pt x="11021" y="147"/>
                </a:lnTo>
                <a:lnTo>
                  <a:pt x="11020" y="147"/>
                </a:lnTo>
                <a:lnTo>
                  <a:pt x="11019" y="147"/>
                </a:lnTo>
                <a:lnTo>
                  <a:pt x="11017" y="148"/>
                </a:lnTo>
                <a:lnTo>
                  <a:pt x="11016" y="148"/>
                </a:lnTo>
                <a:cubicBezTo>
                  <a:pt x="11000" y="149"/>
                  <a:pt x="10985" y="136"/>
                  <a:pt x="10985" y="123"/>
                </a:cubicBezTo>
                <a:lnTo>
                  <a:pt x="10984" y="121"/>
                </a:lnTo>
                <a:lnTo>
                  <a:pt x="10984" y="119"/>
                </a:lnTo>
                <a:lnTo>
                  <a:pt x="10984" y="118"/>
                </a:lnTo>
                <a:lnTo>
                  <a:pt x="10984" y="116"/>
                </a:lnTo>
                <a:lnTo>
                  <a:pt x="10984" y="114"/>
                </a:lnTo>
                <a:cubicBezTo>
                  <a:pt x="10983" y="78"/>
                  <a:pt x="11023" y="57"/>
                  <a:pt x="11043" y="52"/>
                </a:cubicBezTo>
                <a:lnTo>
                  <a:pt x="11044" y="51"/>
                </a:lnTo>
                <a:cubicBezTo>
                  <a:pt x="11047" y="51"/>
                  <a:pt x="11050" y="50"/>
                  <a:pt x="11051" y="50"/>
                </a:cubicBezTo>
                <a:close/>
                <a:moveTo>
                  <a:pt x="10155" y="0"/>
                </a:moveTo>
                <a:cubicBezTo>
                  <a:pt x="10159" y="0"/>
                  <a:pt x="10167" y="0"/>
                  <a:pt x="10171" y="0"/>
                </a:cubicBezTo>
                <a:cubicBezTo>
                  <a:pt x="10176" y="1"/>
                  <a:pt x="10183" y="1"/>
                  <a:pt x="10186" y="1"/>
                </a:cubicBezTo>
                <a:lnTo>
                  <a:pt x="10186" y="30"/>
                </a:lnTo>
                <a:cubicBezTo>
                  <a:pt x="10183" y="30"/>
                  <a:pt x="10179" y="30"/>
                  <a:pt x="10178" y="30"/>
                </a:cubicBezTo>
                <a:cubicBezTo>
                  <a:pt x="10173" y="30"/>
                  <a:pt x="10164" y="31"/>
                  <a:pt x="10160" y="31"/>
                </a:cubicBezTo>
                <a:cubicBezTo>
                  <a:pt x="10155" y="31"/>
                  <a:pt x="10148" y="31"/>
                  <a:pt x="10145" y="31"/>
                </a:cubicBezTo>
                <a:cubicBezTo>
                  <a:pt x="10131" y="32"/>
                  <a:pt x="10116" y="27"/>
                  <a:pt x="10108" y="18"/>
                </a:cubicBezTo>
                <a:cubicBezTo>
                  <a:pt x="10120" y="3"/>
                  <a:pt x="10140" y="0"/>
                  <a:pt x="10155" y="0"/>
                </a:cubicBezTo>
                <a:close/>
              </a:path>
            </a:pathLst>
          </a:custGeom>
          <a:gradFill rotWithShape="1">
            <a:gsLst>
              <a:gs pos="0">
                <a:srgbClr val="D74B4D"/>
              </a:gs>
              <a:gs pos="100000">
                <a:srgbClr val="761A1B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5611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8">
            <a:extLst>
              <a:ext uri="{FF2B5EF4-FFF2-40B4-BE49-F238E27FC236}">
                <a16:creationId xmlns:a16="http://schemas.microsoft.com/office/drawing/2014/main" id="{972E705E-78F7-67DC-A6A1-350D8C0326D8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7404735" y="802005"/>
            <a:ext cx="4159885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0" noProof="1">
                <a:solidFill>
                  <a:schemeClr val="bg1">
                    <a:alpha val="1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Marx</a:t>
            </a:r>
          </a:p>
        </p:txBody>
      </p:sp>
      <p:pic>
        <p:nvPicPr>
          <p:cNvPr id="6" name="图片 5" descr="1">
            <a:extLst>
              <a:ext uri="{FF2B5EF4-FFF2-40B4-BE49-F238E27FC236}">
                <a16:creationId xmlns:a16="http://schemas.microsoft.com/office/drawing/2014/main" id="{05697FC7-014F-64CE-06C1-AB6DCB736A3E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800100"/>
            <a:ext cx="46101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189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9">
            <a:extLst>
              <a:ext uri="{FF2B5EF4-FFF2-40B4-BE49-F238E27FC236}">
                <a16:creationId xmlns:a16="http://schemas.microsoft.com/office/drawing/2014/main" id="{D3C707F3-6FA3-07CA-FD5A-618DBE4DE8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190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DEC06C8-4A9E-3726-6713-612A73CCD4B3}"/>
              </a:ext>
            </a:extLst>
          </p:cNvPr>
          <p:cNvSpPr/>
          <p:nvPr userDrawn="1"/>
        </p:nvSpPr>
        <p:spPr>
          <a:xfrm>
            <a:off x="466725" y="598488"/>
            <a:ext cx="11220450" cy="5699125"/>
          </a:xfrm>
          <a:prstGeom prst="rect">
            <a:avLst/>
          </a:prstGeom>
          <a:noFill/>
          <a:ln>
            <a:solidFill>
              <a:srgbClr val="EACD93">
                <a:alpha val="7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缺角矩形 1">
            <a:extLst>
              <a:ext uri="{FF2B5EF4-FFF2-40B4-BE49-F238E27FC236}">
                <a16:creationId xmlns:a16="http://schemas.microsoft.com/office/drawing/2014/main" id="{1505FC42-8ABA-39C4-F565-3558600B5CE7}"/>
              </a:ext>
            </a:extLst>
          </p:cNvPr>
          <p:cNvSpPr/>
          <p:nvPr userDrawn="1"/>
        </p:nvSpPr>
        <p:spPr>
          <a:xfrm>
            <a:off x="317500" y="407988"/>
            <a:ext cx="11518900" cy="6080125"/>
          </a:xfrm>
          <a:prstGeom prst="plaque">
            <a:avLst>
              <a:gd name="adj" fmla="val 9323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58000"/>
                </a:schemeClr>
              </a:gs>
            </a:gsLst>
            <a:lin ang="5400000" scaled="0"/>
          </a:gradFill>
          <a:ln>
            <a:solidFill>
              <a:srgbClr val="F9E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240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D8C65DCB-11B3-98CE-9B7D-A51C0A0257AB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4">
            <a:extLst>
              <a:ext uri="{FF2B5EF4-FFF2-40B4-BE49-F238E27FC236}">
                <a16:creationId xmlns:a16="http://schemas.microsoft.com/office/drawing/2014/main" id="{814A9E87-84F8-A51B-0DBD-5D39B7D7568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89750"/>
          </a:xfrm>
          <a:prstGeom prst="rect">
            <a:avLst/>
          </a:prstGeom>
          <a:gradFill>
            <a:gsLst>
              <a:gs pos="0">
                <a:schemeClr val="bg1">
                  <a:alpha val="26000"/>
                </a:schemeClr>
              </a:gs>
              <a:gs pos="27000">
                <a:srgbClr val="FFFFFF">
                  <a:alpha val="0"/>
                </a:srgbClr>
              </a:gs>
              <a:gs pos="69000">
                <a:schemeClr val="bg1">
                  <a:alpha val="8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任意多边形: 形状 1">
            <a:extLst>
              <a:ext uri="{FF2B5EF4-FFF2-40B4-BE49-F238E27FC236}">
                <a16:creationId xmlns:a16="http://schemas.microsoft.com/office/drawing/2014/main" id="{D7CE071A-9448-A260-E097-8188E2A574CE}"/>
              </a:ext>
            </a:extLst>
          </p:cNvPr>
          <p:cNvSpPr>
            <a:spLocks/>
          </p:cNvSpPr>
          <p:nvPr userDrawn="1">
            <p:custDataLst>
              <p:tags r:id="rId3"/>
            </p:custDataLst>
          </p:nvPr>
        </p:nvSpPr>
        <p:spPr bwMode="auto">
          <a:xfrm rot="13631888" flipH="1">
            <a:off x="4768056" y="291306"/>
            <a:ext cx="9869488" cy="4292600"/>
          </a:xfrm>
          <a:custGeom>
            <a:avLst/>
            <a:gdLst>
              <a:gd name="T0" fmla="*/ 4403300 w 15544"/>
              <a:gd name="T1" fmla="*/ 4151630 h 6760"/>
              <a:gd name="T2" fmla="*/ 5740481 w 15544"/>
              <a:gd name="T3" fmla="*/ 4271010 h 6760"/>
              <a:gd name="T4" fmla="*/ 5240784 w 15544"/>
              <a:gd name="T5" fmla="*/ 4228465 h 6760"/>
              <a:gd name="T6" fmla="*/ 5034429 w 15544"/>
              <a:gd name="T7" fmla="*/ 4111625 h 6760"/>
              <a:gd name="T8" fmla="*/ 3986146 w 15544"/>
              <a:gd name="T9" fmla="*/ 4199255 h 6760"/>
              <a:gd name="T10" fmla="*/ 4878234 w 15544"/>
              <a:gd name="T11" fmla="*/ 4005580 h 6760"/>
              <a:gd name="T12" fmla="*/ 5223006 w 15544"/>
              <a:gd name="T13" fmla="*/ 3291205 h 6760"/>
              <a:gd name="T14" fmla="*/ 2908019 w 15544"/>
              <a:gd name="T15" fmla="*/ 3191510 h 6760"/>
              <a:gd name="T16" fmla="*/ 1316228 w 15544"/>
              <a:gd name="T17" fmla="*/ 808990 h 6760"/>
              <a:gd name="T18" fmla="*/ 2606424 w 15544"/>
              <a:gd name="T19" fmla="*/ 766445 h 6760"/>
              <a:gd name="T20" fmla="*/ 3443908 w 15544"/>
              <a:gd name="T21" fmla="*/ 721360 h 6760"/>
              <a:gd name="T22" fmla="*/ 5327136 w 15544"/>
              <a:gd name="T23" fmla="*/ 610235 h 6760"/>
              <a:gd name="T24" fmla="*/ 5741116 w 15544"/>
              <a:gd name="T25" fmla="*/ 527685 h 6760"/>
              <a:gd name="T26" fmla="*/ 5163322 w 15544"/>
              <a:gd name="T27" fmla="*/ 512445 h 6760"/>
              <a:gd name="T28" fmla="*/ 4381077 w 15544"/>
              <a:gd name="T29" fmla="*/ 484505 h 6760"/>
              <a:gd name="T30" fmla="*/ 4617275 w 15544"/>
              <a:gd name="T31" fmla="*/ 457835 h 6760"/>
              <a:gd name="T32" fmla="*/ 4336632 w 15544"/>
              <a:gd name="T33" fmla="*/ 331470 h 6760"/>
              <a:gd name="T34" fmla="*/ 3633754 w 15544"/>
              <a:gd name="T35" fmla="*/ 485140 h 6760"/>
              <a:gd name="T36" fmla="*/ 2871193 w 15544"/>
              <a:gd name="T37" fmla="*/ 593090 h 6760"/>
              <a:gd name="T38" fmla="*/ 2261017 w 15544"/>
              <a:gd name="T39" fmla="*/ 488315 h 6760"/>
              <a:gd name="T40" fmla="*/ 1906721 w 15544"/>
              <a:gd name="T41" fmla="*/ 421640 h 6760"/>
              <a:gd name="T42" fmla="*/ 1868625 w 15544"/>
              <a:gd name="T43" fmla="*/ 509905 h 6760"/>
              <a:gd name="T44" fmla="*/ 2017200 w 15544"/>
              <a:gd name="T45" fmla="*/ 349885 h 6760"/>
              <a:gd name="T46" fmla="*/ 2631821 w 15544"/>
              <a:gd name="T47" fmla="*/ 208915 h 6760"/>
              <a:gd name="T48" fmla="*/ 2863574 w 15544"/>
              <a:gd name="T49" fmla="*/ 380365 h 6760"/>
              <a:gd name="T50" fmla="*/ 3646453 w 15544"/>
              <a:gd name="T51" fmla="*/ 222250 h 6760"/>
              <a:gd name="T52" fmla="*/ 4368379 w 15544"/>
              <a:gd name="T53" fmla="*/ 217805 h 6760"/>
              <a:gd name="T54" fmla="*/ 5832547 w 15544"/>
              <a:gd name="T55" fmla="*/ 125095 h 6760"/>
              <a:gd name="T56" fmla="*/ 7129092 w 15544"/>
              <a:gd name="T57" fmla="*/ 102235 h 6760"/>
              <a:gd name="T58" fmla="*/ 7630059 w 15544"/>
              <a:gd name="T59" fmla="*/ 95885 h 6760"/>
              <a:gd name="T60" fmla="*/ 8549450 w 15544"/>
              <a:gd name="T61" fmla="*/ 67945 h 6760"/>
              <a:gd name="T62" fmla="*/ 6428755 w 15544"/>
              <a:gd name="T63" fmla="*/ 3698240 h 6760"/>
              <a:gd name="T64" fmla="*/ 5584286 w 15544"/>
              <a:gd name="T65" fmla="*/ 3649345 h 6760"/>
              <a:gd name="T66" fmla="*/ 3427399 w 15544"/>
              <a:gd name="T67" fmla="*/ 3663950 h 6760"/>
              <a:gd name="T68" fmla="*/ 2646425 w 15544"/>
              <a:gd name="T69" fmla="*/ 3242945 h 6760"/>
              <a:gd name="T70" fmla="*/ 2651504 w 15544"/>
              <a:gd name="T71" fmla="*/ 3070860 h 6760"/>
              <a:gd name="T72" fmla="*/ 4875060 w 15544"/>
              <a:gd name="T73" fmla="*/ 2786380 h 6760"/>
              <a:gd name="T74" fmla="*/ 1864180 w 15544"/>
              <a:gd name="T75" fmla="*/ 889635 h 6760"/>
              <a:gd name="T76" fmla="*/ 3169614 w 15544"/>
              <a:gd name="T77" fmla="*/ 650875 h 6760"/>
              <a:gd name="T78" fmla="*/ 6715747 w 15544"/>
              <a:gd name="T79" fmla="*/ 601980 h 6760"/>
              <a:gd name="T80" fmla="*/ 3736615 w 15544"/>
              <a:gd name="T81" fmla="*/ 572770 h 6760"/>
              <a:gd name="T82" fmla="*/ 420964 w 15544"/>
              <a:gd name="T83" fmla="*/ 615315 h 6760"/>
              <a:gd name="T84" fmla="*/ 3115010 w 15544"/>
              <a:gd name="T85" fmla="*/ 513715 h 6760"/>
              <a:gd name="T86" fmla="*/ 69843 w 15544"/>
              <a:gd name="T87" fmla="*/ 480695 h 6760"/>
              <a:gd name="T88" fmla="*/ 2440705 w 15544"/>
              <a:gd name="T89" fmla="*/ 466090 h 6760"/>
              <a:gd name="T90" fmla="*/ 2909924 w 15544"/>
              <a:gd name="T91" fmla="*/ 488950 h 6760"/>
              <a:gd name="T92" fmla="*/ 4728389 w 15544"/>
              <a:gd name="T93" fmla="*/ 363220 h 6760"/>
              <a:gd name="T94" fmla="*/ 213974 w 15544"/>
              <a:gd name="T95" fmla="*/ 412750 h 6760"/>
              <a:gd name="T96" fmla="*/ 4014083 w 15544"/>
              <a:gd name="T97" fmla="*/ 349885 h 6760"/>
              <a:gd name="T98" fmla="*/ 333343 w 15544"/>
              <a:gd name="T99" fmla="*/ 318770 h 6760"/>
              <a:gd name="T100" fmla="*/ 830500 w 15544"/>
              <a:gd name="T101" fmla="*/ 381000 h 6760"/>
              <a:gd name="T102" fmla="*/ 747323 w 15544"/>
              <a:gd name="T103" fmla="*/ 486410 h 6760"/>
              <a:gd name="T104" fmla="*/ 5898581 w 15544"/>
              <a:gd name="T105" fmla="*/ 330835 h 6760"/>
              <a:gd name="T106" fmla="*/ 3494703 w 15544"/>
              <a:gd name="T107" fmla="*/ 304800 h 6760"/>
              <a:gd name="T108" fmla="*/ 2485785 w 15544"/>
              <a:gd name="T109" fmla="*/ 299085 h 6760"/>
              <a:gd name="T110" fmla="*/ 2353083 w 15544"/>
              <a:gd name="T111" fmla="*/ 274955 h 6760"/>
              <a:gd name="T112" fmla="*/ 1695286 w 15544"/>
              <a:gd name="T113" fmla="*/ 271145 h 6760"/>
              <a:gd name="T114" fmla="*/ 5246499 w 15544"/>
              <a:gd name="T115" fmla="*/ 236855 h 6760"/>
              <a:gd name="T116" fmla="*/ 3595023 w 15544"/>
              <a:gd name="T117" fmla="*/ 119380 h 6760"/>
              <a:gd name="T118" fmla="*/ 6156366 w 15544"/>
              <a:gd name="T119" fmla="*/ 90805 h 6760"/>
              <a:gd name="T120" fmla="*/ 2641980 w 15544"/>
              <a:gd name="T121" fmla="*/ 172720 h 6760"/>
              <a:gd name="T122" fmla="*/ 7002105 w 15544"/>
              <a:gd name="T123" fmla="*/ 92075 h 676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5544"/>
              <a:gd name="T187" fmla="*/ 0 h 6760"/>
              <a:gd name="T188" fmla="*/ 15544 w 15544"/>
              <a:gd name="T189" fmla="*/ 6760 h 676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5544" h="6760">
                <a:moveTo>
                  <a:pt x="9840" y="6617"/>
                </a:moveTo>
                <a:lnTo>
                  <a:pt x="9871" y="6642"/>
                </a:lnTo>
                <a:lnTo>
                  <a:pt x="9884" y="6617"/>
                </a:lnTo>
                <a:lnTo>
                  <a:pt x="9840" y="6617"/>
                </a:lnTo>
                <a:close/>
                <a:moveTo>
                  <a:pt x="7751" y="6579"/>
                </a:moveTo>
                <a:cubicBezTo>
                  <a:pt x="7736" y="6601"/>
                  <a:pt x="7717" y="6607"/>
                  <a:pt x="7703" y="6610"/>
                </a:cubicBezTo>
                <a:cubicBezTo>
                  <a:pt x="7693" y="6611"/>
                  <a:pt x="7682" y="6612"/>
                  <a:pt x="7674" y="6612"/>
                </a:cubicBezTo>
                <a:cubicBezTo>
                  <a:pt x="7666" y="6612"/>
                  <a:pt x="7654" y="6611"/>
                  <a:pt x="7646" y="6610"/>
                </a:cubicBezTo>
                <a:cubicBezTo>
                  <a:pt x="7649" y="6613"/>
                  <a:pt x="7653" y="6617"/>
                  <a:pt x="7653" y="6618"/>
                </a:cubicBezTo>
                <a:cubicBezTo>
                  <a:pt x="7677" y="6638"/>
                  <a:pt x="7710" y="6648"/>
                  <a:pt x="7735" y="6647"/>
                </a:cubicBezTo>
                <a:lnTo>
                  <a:pt x="7737" y="6647"/>
                </a:lnTo>
                <a:lnTo>
                  <a:pt x="7738" y="6647"/>
                </a:lnTo>
                <a:lnTo>
                  <a:pt x="7740" y="6647"/>
                </a:lnTo>
                <a:lnTo>
                  <a:pt x="7741" y="6647"/>
                </a:lnTo>
                <a:lnTo>
                  <a:pt x="7819" y="6612"/>
                </a:lnTo>
                <a:lnTo>
                  <a:pt x="7791" y="6598"/>
                </a:lnTo>
                <a:lnTo>
                  <a:pt x="7751" y="6579"/>
                </a:lnTo>
                <a:close/>
                <a:moveTo>
                  <a:pt x="7819" y="6612"/>
                </a:moveTo>
                <a:lnTo>
                  <a:pt x="7822" y="6613"/>
                </a:lnTo>
                <a:lnTo>
                  <a:pt x="7823" y="6610"/>
                </a:lnTo>
                <a:lnTo>
                  <a:pt x="7819" y="6612"/>
                </a:lnTo>
                <a:close/>
                <a:moveTo>
                  <a:pt x="7910" y="6525"/>
                </a:moveTo>
                <a:cubicBezTo>
                  <a:pt x="7906" y="6525"/>
                  <a:pt x="7899" y="6533"/>
                  <a:pt x="7896" y="6538"/>
                </a:cubicBezTo>
                <a:lnTo>
                  <a:pt x="7924" y="6538"/>
                </a:lnTo>
                <a:lnTo>
                  <a:pt x="7911" y="6525"/>
                </a:lnTo>
                <a:lnTo>
                  <a:pt x="7910" y="6525"/>
                </a:lnTo>
                <a:close/>
                <a:moveTo>
                  <a:pt x="7924" y="6538"/>
                </a:moveTo>
                <a:lnTo>
                  <a:pt x="7924" y="6540"/>
                </a:lnTo>
                <a:lnTo>
                  <a:pt x="7928" y="6538"/>
                </a:lnTo>
                <a:lnTo>
                  <a:pt x="7924" y="6538"/>
                </a:lnTo>
                <a:close/>
                <a:moveTo>
                  <a:pt x="6941" y="6511"/>
                </a:moveTo>
                <a:lnTo>
                  <a:pt x="6940" y="6512"/>
                </a:lnTo>
                <a:lnTo>
                  <a:pt x="6938" y="6513"/>
                </a:lnTo>
                <a:lnTo>
                  <a:pt x="6938" y="6514"/>
                </a:lnTo>
                <a:lnTo>
                  <a:pt x="6937" y="6514"/>
                </a:lnTo>
                <a:lnTo>
                  <a:pt x="6936" y="6514"/>
                </a:lnTo>
                <a:lnTo>
                  <a:pt x="6935" y="6513"/>
                </a:lnTo>
                <a:lnTo>
                  <a:pt x="6934" y="6513"/>
                </a:lnTo>
                <a:lnTo>
                  <a:pt x="6933" y="6513"/>
                </a:lnTo>
                <a:lnTo>
                  <a:pt x="6932" y="6514"/>
                </a:lnTo>
                <a:lnTo>
                  <a:pt x="6931" y="6514"/>
                </a:lnTo>
                <a:cubicBezTo>
                  <a:pt x="6926" y="6519"/>
                  <a:pt x="6924" y="6524"/>
                  <a:pt x="6924" y="6527"/>
                </a:cubicBezTo>
                <a:cubicBezTo>
                  <a:pt x="6923" y="6533"/>
                  <a:pt x="6930" y="6539"/>
                  <a:pt x="6935" y="6538"/>
                </a:cubicBezTo>
                <a:lnTo>
                  <a:pt x="6935" y="6540"/>
                </a:lnTo>
                <a:cubicBezTo>
                  <a:pt x="6940" y="6531"/>
                  <a:pt x="6941" y="6519"/>
                  <a:pt x="6941" y="6511"/>
                </a:cubicBezTo>
                <a:close/>
                <a:moveTo>
                  <a:pt x="8035" y="6441"/>
                </a:moveTo>
                <a:lnTo>
                  <a:pt x="8314" y="6441"/>
                </a:lnTo>
                <a:cubicBezTo>
                  <a:pt x="8297" y="6446"/>
                  <a:pt x="8274" y="6455"/>
                  <a:pt x="8261" y="6460"/>
                </a:cubicBezTo>
                <a:cubicBezTo>
                  <a:pt x="8221" y="6474"/>
                  <a:pt x="8176" y="6489"/>
                  <a:pt x="8141" y="6488"/>
                </a:cubicBezTo>
                <a:cubicBezTo>
                  <a:pt x="8107" y="6490"/>
                  <a:pt x="8066" y="6473"/>
                  <a:pt x="8035" y="6441"/>
                </a:cubicBezTo>
                <a:close/>
                <a:moveTo>
                  <a:pt x="9333" y="6429"/>
                </a:moveTo>
                <a:cubicBezTo>
                  <a:pt x="9334" y="6433"/>
                  <a:pt x="9338" y="6436"/>
                  <a:pt x="9339" y="6437"/>
                </a:cubicBezTo>
                <a:cubicBezTo>
                  <a:pt x="9353" y="6455"/>
                  <a:pt x="9377" y="6459"/>
                  <a:pt x="9395" y="6459"/>
                </a:cubicBezTo>
                <a:cubicBezTo>
                  <a:pt x="9402" y="6459"/>
                  <a:pt x="9414" y="6458"/>
                  <a:pt x="9419" y="6458"/>
                </a:cubicBezTo>
                <a:cubicBezTo>
                  <a:pt x="9427" y="6457"/>
                  <a:pt x="9438" y="6457"/>
                  <a:pt x="9442" y="6457"/>
                </a:cubicBezTo>
                <a:lnTo>
                  <a:pt x="9474" y="6457"/>
                </a:lnTo>
                <a:cubicBezTo>
                  <a:pt x="9513" y="6452"/>
                  <a:pt x="9573" y="6450"/>
                  <a:pt x="9597" y="6450"/>
                </a:cubicBezTo>
                <a:cubicBezTo>
                  <a:pt x="9658" y="6450"/>
                  <a:pt x="9742" y="6455"/>
                  <a:pt x="9787" y="6458"/>
                </a:cubicBezTo>
                <a:cubicBezTo>
                  <a:pt x="9845" y="6462"/>
                  <a:pt x="9926" y="6466"/>
                  <a:pt x="9968" y="6466"/>
                </a:cubicBezTo>
                <a:cubicBezTo>
                  <a:pt x="10002" y="6466"/>
                  <a:pt x="10055" y="6464"/>
                  <a:pt x="10074" y="6461"/>
                </a:cubicBezTo>
                <a:lnTo>
                  <a:pt x="10210" y="6461"/>
                </a:lnTo>
                <a:lnTo>
                  <a:pt x="10211" y="6462"/>
                </a:lnTo>
                <a:lnTo>
                  <a:pt x="10213" y="6462"/>
                </a:lnTo>
                <a:lnTo>
                  <a:pt x="10214" y="6462"/>
                </a:lnTo>
                <a:lnTo>
                  <a:pt x="10091" y="6575"/>
                </a:lnTo>
                <a:lnTo>
                  <a:pt x="9800" y="6727"/>
                </a:lnTo>
                <a:lnTo>
                  <a:pt x="9786" y="6727"/>
                </a:lnTo>
                <a:cubicBezTo>
                  <a:pt x="9766" y="6728"/>
                  <a:pt x="9736" y="6728"/>
                  <a:pt x="9723" y="6728"/>
                </a:cubicBezTo>
                <a:cubicBezTo>
                  <a:pt x="9657" y="6728"/>
                  <a:pt x="9581" y="6725"/>
                  <a:pt x="9522" y="6721"/>
                </a:cubicBezTo>
                <a:lnTo>
                  <a:pt x="9506" y="6714"/>
                </a:lnTo>
                <a:lnTo>
                  <a:pt x="9495" y="6714"/>
                </a:lnTo>
                <a:cubicBezTo>
                  <a:pt x="9489" y="6713"/>
                  <a:pt x="9479" y="6713"/>
                  <a:pt x="9476" y="6713"/>
                </a:cubicBezTo>
                <a:cubicBezTo>
                  <a:pt x="9449" y="6712"/>
                  <a:pt x="9419" y="6726"/>
                  <a:pt x="9397" y="6735"/>
                </a:cubicBezTo>
                <a:cubicBezTo>
                  <a:pt x="9384" y="6741"/>
                  <a:pt x="9366" y="6748"/>
                  <a:pt x="9356" y="6751"/>
                </a:cubicBezTo>
                <a:lnTo>
                  <a:pt x="9357" y="6750"/>
                </a:lnTo>
                <a:lnTo>
                  <a:pt x="9357" y="6749"/>
                </a:lnTo>
                <a:lnTo>
                  <a:pt x="9357" y="6747"/>
                </a:lnTo>
                <a:lnTo>
                  <a:pt x="9356" y="6746"/>
                </a:lnTo>
                <a:lnTo>
                  <a:pt x="9356" y="6727"/>
                </a:lnTo>
                <a:cubicBezTo>
                  <a:pt x="9271" y="6658"/>
                  <a:pt x="9332" y="6716"/>
                  <a:pt x="9306" y="6697"/>
                </a:cubicBezTo>
                <a:cubicBezTo>
                  <a:pt x="9287" y="6696"/>
                  <a:pt x="9266" y="6702"/>
                  <a:pt x="9251" y="6710"/>
                </a:cubicBezTo>
                <a:lnTo>
                  <a:pt x="9214" y="6726"/>
                </a:lnTo>
                <a:lnTo>
                  <a:pt x="9205" y="6726"/>
                </a:lnTo>
                <a:lnTo>
                  <a:pt x="9083" y="6731"/>
                </a:lnTo>
                <a:lnTo>
                  <a:pt x="9073" y="6731"/>
                </a:lnTo>
                <a:cubicBezTo>
                  <a:pt x="9062" y="6727"/>
                  <a:pt x="9050" y="6725"/>
                  <a:pt x="9041" y="6726"/>
                </a:cubicBezTo>
                <a:cubicBezTo>
                  <a:pt x="9028" y="6706"/>
                  <a:pt x="9001" y="6694"/>
                  <a:pt x="8979" y="6694"/>
                </a:cubicBezTo>
                <a:cubicBezTo>
                  <a:pt x="8976" y="6694"/>
                  <a:pt x="8970" y="6695"/>
                  <a:pt x="8968" y="6695"/>
                </a:cubicBezTo>
                <a:cubicBezTo>
                  <a:pt x="8966" y="6695"/>
                  <a:pt x="8963" y="6695"/>
                  <a:pt x="8962" y="6695"/>
                </a:cubicBezTo>
                <a:cubicBezTo>
                  <a:pt x="8952" y="6696"/>
                  <a:pt x="8938" y="6693"/>
                  <a:pt x="8930" y="6690"/>
                </a:cubicBezTo>
                <a:cubicBezTo>
                  <a:pt x="8906" y="6681"/>
                  <a:pt x="8890" y="6654"/>
                  <a:pt x="8890" y="6631"/>
                </a:cubicBezTo>
                <a:lnTo>
                  <a:pt x="8791" y="6631"/>
                </a:lnTo>
                <a:cubicBezTo>
                  <a:pt x="8819" y="6675"/>
                  <a:pt x="8803" y="6649"/>
                  <a:pt x="8813" y="6664"/>
                </a:cubicBezTo>
                <a:cubicBezTo>
                  <a:pt x="8820" y="6674"/>
                  <a:pt x="8828" y="6687"/>
                  <a:pt x="8832" y="6695"/>
                </a:cubicBezTo>
                <a:lnTo>
                  <a:pt x="8856" y="6730"/>
                </a:lnTo>
                <a:lnTo>
                  <a:pt x="8838" y="6730"/>
                </a:lnTo>
                <a:lnTo>
                  <a:pt x="8757" y="6735"/>
                </a:lnTo>
                <a:lnTo>
                  <a:pt x="8757" y="6725"/>
                </a:lnTo>
                <a:lnTo>
                  <a:pt x="8729" y="6725"/>
                </a:lnTo>
                <a:lnTo>
                  <a:pt x="8729" y="6735"/>
                </a:lnTo>
                <a:lnTo>
                  <a:pt x="8729" y="6736"/>
                </a:lnTo>
                <a:lnTo>
                  <a:pt x="8729" y="6737"/>
                </a:lnTo>
                <a:lnTo>
                  <a:pt x="8729" y="6738"/>
                </a:lnTo>
                <a:lnTo>
                  <a:pt x="8729" y="6739"/>
                </a:lnTo>
                <a:lnTo>
                  <a:pt x="8729" y="6740"/>
                </a:lnTo>
                <a:lnTo>
                  <a:pt x="8729" y="6741"/>
                </a:lnTo>
                <a:lnTo>
                  <a:pt x="8729" y="6742"/>
                </a:lnTo>
                <a:lnTo>
                  <a:pt x="8729" y="6743"/>
                </a:lnTo>
                <a:lnTo>
                  <a:pt x="8729" y="6744"/>
                </a:lnTo>
                <a:lnTo>
                  <a:pt x="8729" y="6753"/>
                </a:lnTo>
                <a:lnTo>
                  <a:pt x="8729" y="6754"/>
                </a:lnTo>
                <a:lnTo>
                  <a:pt x="8729" y="6756"/>
                </a:lnTo>
                <a:lnTo>
                  <a:pt x="8729" y="6757"/>
                </a:lnTo>
                <a:lnTo>
                  <a:pt x="8729" y="6760"/>
                </a:lnTo>
                <a:cubicBezTo>
                  <a:pt x="8700" y="6754"/>
                  <a:pt x="8658" y="6753"/>
                  <a:pt x="8638" y="6753"/>
                </a:cubicBezTo>
                <a:cubicBezTo>
                  <a:pt x="8620" y="6753"/>
                  <a:pt x="8591" y="6753"/>
                  <a:pt x="8582" y="6754"/>
                </a:cubicBezTo>
                <a:cubicBezTo>
                  <a:pt x="8563" y="6754"/>
                  <a:pt x="8534" y="6755"/>
                  <a:pt x="8525" y="6755"/>
                </a:cubicBezTo>
                <a:cubicBezTo>
                  <a:pt x="8476" y="6756"/>
                  <a:pt x="8413" y="6747"/>
                  <a:pt x="8375" y="6729"/>
                </a:cubicBezTo>
                <a:cubicBezTo>
                  <a:pt x="8365" y="6710"/>
                  <a:pt x="8351" y="6700"/>
                  <a:pt x="8340" y="6700"/>
                </a:cubicBezTo>
                <a:cubicBezTo>
                  <a:pt x="8329" y="6699"/>
                  <a:pt x="8315" y="6710"/>
                  <a:pt x="8306" y="6723"/>
                </a:cubicBezTo>
                <a:cubicBezTo>
                  <a:pt x="8296" y="6726"/>
                  <a:pt x="8284" y="6729"/>
                  <a:pt x="8275" y="6729"/>
                </a:cubicBezTo>
                <a:lnTo>
                  <a:pt x="8231" y="6724"/>
                </a:lnTo>
                <a:cubicBezTo>
                  <a:pt x="8214" y="6723"/>
                  <a:pt x="8195" y="6720"/>
                  <a:pt x="8181" y="6716"/>
                </a:cubicBezTo>
                <a:cubicBezTo>
                  <a:pt x="8165" y="6713"/>
                  <a:pt x="8155" y="6696"/>
                  <a:pt x="8156" y="6684"/>
                </a:cubicBezTo>
                <a:cubicBezTo>
                  <a:pt x="8156" y="6682"/>
                  <a:pt x="8157" y="6677"/>
                  <a:pt x="8157" y="6677"/>
                </a:cubicBezTo>
                <a:cubicBezTo>
                  <a:pt x="8157" y="6661"/>
                  <a:pt x="8177" y="6658"/>
                  <a:pt x="8193" y="6659"/>
                </a:cubicBezTo>
                <a:cubicBezTo>
                  <a:pt x="8200" y="6658"/>
                  <a:pt x="8211" y="6659"/>
                  <a:pt x="8216" y="6659"/>
                </a:cubicBezTo>
                <a:cubicBezTo>
                  <a:pt x="8222" y="6660"/>
                  <a:pt x="8230" y="6660"/>
                  <a:pt x="8233" y="6660"/>
                </a:cubicBezTo>
                <a:cubicBezTo>
                  <a:pt x="8240" y="6659"/>
                  <a:pt x="8250" y="6659"/>
                  <a:pt x="8254" y="6659"/>
                </a:cubicBezTo>
                <a:cubicBezTo>
                  <a:pt x="8260" y="6659"/>
                  <a:pt x="8272" y="6659"/>
                  <a:pt x="8275" y="6659"/>
                </a:cubicBezTo>
                <a:cubicBezTo>
                  <a:pt x="8281" y="6660"/>
                  <a:pt x="8292" y="6660"/>
                  <a:pt x="8294" y="6660"/>
                </a:cubicBezTo>
                <a:cubicBezTo>
                  <a:pt x="8324" y="6661"/>
                  <a:pt x="8358" y="6652"/>
                  <a:pt x="8375" y="6626"/>
                </a:cubicBezTo>
                <a:lnTo>
                  <a:pt x="8221" y="6626"/>
                </a:lnTo>
                <a:cubicBezTo>
                  <a:pt x="8215" y="6627"/>
                  <a:pt x="8205" y="6628"/>
                  <a:pt x="8203" y="6627"/>
                </a:cubicBezTo>
                <a:cubicBezTo>
                  <a:pt x="8157" y="6629"/>
                  <a:pt x="8110" y="6597"/>
                  <a:pt x="8094" y="6559"/>
                </a:cubicBezTo>
                <a:lnTo>
                  <a:pt x="8127" y="6559"/>
                </a:lnTo>
                <a:cubicBezTo>
                  <a:pt x="8150" y="6561"/>
                  <a:pt x="8184" y="6563"/>
                  <a:pt x="8198" y="6562"/>
                </a:cubicBezTo>
                <a:cubicBezTo>
                  <a:pt x="8280" y="6564"/>
                  <a:pt x="8375" y="6548"/>
                  <a:pt x="8445" y="6525"/>
                </a:cubicBezTo>
                <a:lnTo>
                  <a:pt x="8445" y="6497"/>
                </a:lnTo>
                <a:lnTo>
                  <a:pt x="8444" y="6497"/>
                </a:lnTo>
                <a:lnTo>
                  <a:pt x="8442" y="6497"/>
                </a:lnTo>
                <a:cubicBezTo>
                  <a:pt x="8416" y="6497"/>
                  <a:pt x="8393" y="6482"/>
                  <a:pt x="8384" y="6462"/>
                </a:cubicBezTo>
                <a:lnTo>
                  <a:pt x="8662" y="6462"/>
                </a:lnTo>
                <a:cubicBezTo>
                  <a:pt x="8679" y="6438"/>
                  <a:pt x="8706" y="6432"/>
                  <a:pt x="8723" y="6432"/>
                </a:cubicBezTo>
                <a:cubicBezTo>
                  <a:pt x="8737" y="6432"/>
                  <a:pt x="8758" y="6436"/>
                  <a:pt x="8767" y="6437"/>
                </a:cubicBezTo>
                <a:cubicBezTo>
                  <a:pt x="8780" y="6439"/>
                  <a:pt x="8798" y="6441"/>
                  <a:pt x="8806" y="6441"/>
                </a:cubicBezTo>
                <a:cubicBezTo>
                  <a:pt x="8817" y="6442"/>
                  <a:pt x="8833" y="6437"/>
                  <a:pt x="8839" y="6434"/>
                </a:cubicBezTo>
                <a:lnTo>
                  <a:pt x="8941" y="6434"/>
                </a:lnTo>
                <a:cubicBezTo>
                  <a:pt x="8955" y="6453"/>
                  <a:pt x="8981" y="6464"/>
                  <a:pt x="9002" y="6463"/>
                </a:cubicBezTo>
                <a:cubicBezTo>
                  <a:pt x="9006" y="6464"/>
                  <a:pt x="9013" y="6463"/>
                  <a:pt x="9015" y="6462"/>
                </a:cubicBezTo>
                <a:lnTo>
                  <a:pt x="9055" y="6469"/>
                </a:lnTo>
                <a:cubicBezTo>
                  <a:pt x="9070" y="6464"/>
                  <a:pt x="9089" y="6461"/>
                  <a:pt x="9101" y="6461"/>
                </a:cubicBezTo>
                <a:cubicBezTo>
                  <a:pt x="9117" y="6461"/>
                  <a:pt x="9136" y="6465"/>
                  <a:pt x="9150" y="6469"/>
                </a:cubicBezTo>
                <a:lnTo>
                  <a:pt x="9224" y="6469"/>
                </a:lnTo>
                <a:lnTo>
                  <a:pt x="9237" y="6462"/>
                </a:lnTo>
                <a:lnTo>
                  <a:pt x="9333" y="6429"/>
                </a:lnTo>
                <a:close/>
                <a:moveTo>
                  <a:pt x="7683" y="6341"/>
                </a:moveTo>
                <a:lnTo>
                  <a:pt x="7704" y="6341"/>
                </a:lnTo>
                <a:cubicBezTo>
                  <a:pt x="7724" y="6343"/>
                  <a:pt x="7743" y="6361"/>
                  <a:pt x="7755" y="6373"/>
                </a:cubicBezTo>
                <a:cubicBezTo>
                  <a:pt x="7771" y="6390"/>
                  <a:pt x="7793" y="6406"/>
                  <a:pt x="7814" y="6405"/>
                </a:cubicBezTo>
                <a:lnTo>
                  <a:pt x="7816" y="6405"/>
                </a:lnTo>
                <a:lnTo>
                  <a:pt x="7818" y="6405"/>
                </a:lnTo>
                <a:lnTo>
                  <a:pt x="7821" y="6405"/>
                </a:lnTo>
                <a:lnTo>
                  <a:pt x="7823" y="6405"/>
                </a:lnTo>
                <a:cubicBezTo>
                  <a:pt x="7829" y="6405"/>
                  <a:pt x="7836" y="6405"/>
                  <a:pt x="7839" y="6405"/>
                </a:cubicBezTo>
                <a:lnTo>
                  <a:pt x="7840" y="6405"/>
                </a:lnTo>
                <a:cubicBezTo>
                  <a:pt x="7845" y="6405"/>
                  <a:pt x="7852" y="6405"/>
                  <a:pt x="7856" y="6405"/>
                </a:cubicBezTo>
                <a:lnTo>
                  <a:pt x="7887" y="6410"/>
                </a:lnTo>
                <a:lnTo>
                  <a:pt x="7893" y="6410"/>
                </a:lnTo>
                <a:lnTo>
                  <a:pt x="7893" y="6413"/>
                </a:lnTo>
                <a:lnTo>
                  <a:pt x="7893" y="6416"/>
                </a:lnTo>
                <a:cubicBezTo>
                  <a:pt x="7892" y="6440"/>
                  <a:pt x="7914" y="6461"/>
                  <a:pt x="7929" y="6475"/>
                </a:cubicBezTo>
                <a:cubicBezTo>
                  <a:pt x="7947" y="6491"/>
                  <a:pt x="7965" y="6513"/>
                  <a:pt x="7964" y="6534"/>
                </a:cubicBezTo>
                <a:lnTo>
                  <a:pt x="7964" y="6537"/>
                </a:lnTo>
                <a:lnTo>
                  <a:pt x="7964" y="6540"/>
                </a:lnTo>
                <a:lnTo>
                  <a:pt x="7964" y="6542"/>
                </a:lnTo>
                <a:lnTo>
                  <a:pt x="8031" y="6542"/>
                </a:lnTo>
                <a:lnTo>
                  <a:pt x="8031" y="6544"/>
                </a:lnTo>
                <a:lnTo>
                  <a:pt x="8031" y="6545"/>
                </a:lnTo>
                <a:lnTo>
                  <a:pt x="8031" y="6546"/>
                </a:lnTo>
                <a:lnTo>
                  <a:pt x="8031" y="6547"/>
                </a:lnTo>
                <a:lnTo>
                  <a:pt x="8031" y="6550"/>
                </a:lnTo>
                <a:lnTo>
                  <a:pt x="8031" y="6551"/>
                </a:lnTo>
                <a:lnTo>
                  <a:pt x="8031" y="6552"/>
                </a:lnTo>
                <a:lnTo>
                  <a:pt x="8031" y="6554"/>
                </a:lnTo>
                <a:cubicBezTo>
                  <a:pt x="8030" y="6583"/>
                  <a:pt x="8004" y="6605"/>
                  <a:pt x="7977" y="6604"/>
                </a:cubicBezTo>
                <a:lnTo>
                  <a:pt x="7975" y="6604"/>
                </a:lnTo>
                <a:lnTo>
                  <a:pt x="7974" y="6604"/>
                </a:lnTo>
                <a:lnTo>
                  <a:pt x="7860" y="6611"/>
                </a:lnTo>
                <a:cubicBezTo>
                  <a:pt x="7887" y="6668"/>
                  <a:pt x="7923" y="6649"/>
                  <a:pt x="7955" y="6656"/>
                </a:cubicBezTo>
                <a:cubicBezTo>
                  <a:pt x="7986" y="6655"/>
                  <a:pt x="8029" y="6661"/>
                  <a:pt x="8055" y="6683"/>
                </a:cubicBezTo>
                <a:lnTo>
                  <a:pt x="8051" y="6683"/>
                </a:lnTo>
                <a:lnTo>
                  <a:pt x="8047" y="6683"/>
                </a:lnTo>
                <a:cubicBezTo>
                  <a:pt x="7974" y="6682"/>
                  <a:pt x="7891" y="6695"/>
                  <a:pt x="7826" y="6714"/>
                </a:cubicBezTo>
                <a:cubicBezTo>
                  <a:pt x="7804" y="6718"/>
                  <a:pt x="7776" y="6721"/>
                  <a:pt x="7752" y="6722"/>
                </a:cubicBezTo>
                <a:cubicBezTo>
                  <a:pt x="7727" y="6719"/>
                  <a:pt x="7693" y="6717"/>
                  <a:pt x="7674" y="6717"/>
                </a:cubicBezTo>
                <a:cubicBezTo>
                  <a:pt x="7622" y="6716"/>
                  <a:pt x="7554" y="6725"/>
                  <a:pt x="7513" y="6736"/>
                </a:cubicBezTo>
                <a:cubicBezTo>
                  <a:pt x="7500" y="6739"/>
                  <a:pt x="7483" y="6741"/>
                  <a:pt x="7472" y="6741"/>
                </a:cubicBezTo>
                <a:cubicBezTo>
                  <a:pt x="7458" y="6741"/>
                  <a:pt x="7441" y="6738"/>
                  <a:pt x="7430" y="6735"/>
                </a:cubicBezTo>
                <a:cubicBezTo>
                  <a:pt x="7404" y="6729"/>
                  <a:pt x="7377" y="6713"/>
                  <a:pt x="7358" y="6694"/>
                </a:cubicBezTo>
                <a:cubicBezTo>
                  <a:pt x="7350" y="6696"/>
                  <a:pt x="7337" y="6701"/>
                  <a:pt x="7331" y="6703"/>
                </a:cubicBezTo>
                <a:cubicBezTo>
                  <a:pt x="7320" y="6709"/>
                  <a:pt x="7304" y="6714"/>
                  <a:pt x="7295" y="6713"/>
                </a:cubicBezTo>
                <a:cubicBezTo>
                  <a:pt x="7283" y="6715"/>
                  <a:pt x="7267" y="6706"/>
                  <a:pt x="7257" y="6694"/>
                </a:cubicBezTo>
                <a:lnTo>
                  <a:pt x="7191" y="6721"/>
                </a:lnTo>
                <a:cubicBezTo>
                  <a:pt x="7141" y="6709"/>
                  <a:pt x="7081" y="6704"/>
                  <a:pt x="7038" y="6704"/>
                </a:cubicBezTo>
                <a:cubicBezTo>
                  <a:pt x="6999" y="6703"/>
                  <a:pt x="6949" y="6708"/>
                  <a:pt x="6917" y="6714"/>
                </a:cubicBezTo>
                <a:cubicBezTo>
                  <a:pt x="6897" y="6718"/>
                  <a:pt x="6865" y="6719"/>
                  <a:pt x="6854" y="6719"/>
                </a:cubicBezTo>
                <a:cubicBezTo>
                  <a:pt x="6816" y="6719"/>
                  <a:pt x="6763" y="6713"/>
                  <a:pt x="6735" y="6709"/>
                </a:cubicBezTo>
                <a:cubicBezTo>
                  <a:pt x="6699" y="6705"/>
                  <a:pt x="6648" y="6700"/>
                  <a:pt x="6622" y="6701"/>
                </a:cubicBezTo>
                <a:cubicBezTo>
                  <a:pt x="6590" y="6700"/>
                  <a:pt x="6544" y="6707"/>
                  <a:pt x="6522" y="6714"/>
                </a:cubicBezTo>
                <a:cubicBezTo>
                  <a:pt x="6523" y="6707"/>
                  <a:pt x="6523" y="6697"/>
                  <a:pt x="6523" y="6692"/>
                </a:cubicBezTo>
                <a:lnTo>
                  <a:pt x="6523" y="6691"/>
                </a:lnTo>
                <a:cubicBezTo>
                  <a:pt x="6523" y="6683"/>
                  <a:pt x="6523" y="6674"/>
                  <a:pt x="6522" y="6668"/>
                </a:cubicBezTo>
                <a:cubicBezTo>
                  <a:pt x="6450" y="6614"/>
                  <a:pt x="6604" y="6639"/>
                  <a:pt x="6355" y="6579"/>
                </a:cubicBezTo>
                <a:cubicBezTo>
                  <a:pt x="6250" y="6646"/>
                  <a:pt x="6316" y="6595"/>
                  <a:pt x="6278" y="6613"/>
                </a:cubicBezTo>
                <a:cubicBezTo>
                  <a:pt x="6273" y="6613"/>
                  <a:pt x="6265" y="6612"/>
                  <a:pt x="6261" y="6611"/>
                </a:cubicBezTo>
                <a:lnTo>
                  <a:pt x="5907" y="6611"/>
                </a:lnTo>
                <a:lnTo>
                  <a:pt x="5762" y="6523"/>
                </a:lnTo>
                <a:lnTo>
                  <a:pt x="5763" y="6523"/>
                </a:lnTo>
                <a:cubicBezTo>
                  <a:pt x="5767" y="6521"/>
                  <a:pt x="5774" y="6518"/>
                  <a:pt x="5777" y="6517"/>
                </a:cubicBezTo>
                <a:cubicBezTo>
                  <a:pt x="5782" y="6515"/>
                  <a:pt x="5788" y="6512"/>
                  <a:pt x="5790" y="6511"/>
                </a:cubicBezTo>
                <a:lnTo>
                  <a:pt x="5790" y="6512"/>
                </a:lnTo>
                <a:lnTo>
                  <a:pt x="5789" y="6513"/>
                </a:lnTo>
                <a:lnTo>
                  <a:pt x="5789" y="6514"/>
                </a:lnTo>
                <a:lnTo>
                  <a:pt x="5789" y="6515"/>
                </a:lnTo>
                <a:lnTo>
                  <a:pt x="5789" y="6517"/>
                </a:lnTo>
                <a:cubicBezTo>
                  <a:pt x="5794" y="6539"/>
                  <a:pt x="5819" y="6558"/>
                  <a:pt x="5837" y="6555"/>
                </a:cubicBezTo>
                <a:cubicBezTo>
                  <a:pt x="5851" y="6556"/>
                  <a:pt x="5872" y="6547"/>
                  <a:pt x="5885" y="6538"/>
                </a:cubicBezTo>
                <a:lnTo>
                  <a:pt x="5989" y="6538"/>
                </a:lnTo>
                <a:lnTo>
                  <a:pt x="5995" y="6532"/>
                </a:lnTo>
                <a:cubicBezTo>
                  <a:pt x="6033" y="6540"/>
                  <a:pt x="6082" y="6543"/>
                  <a:pt x="6115" y="6543"/>
                </a:cubicBezTo>
                <a:lnTo>
                  <a:pt x="6119" y="6543"/>
                </a:lnTo>
                <a:cubicBezTo>
                  <a:pt x="6158" y="6544"/>
                  <a:pt x="6206" y="6538"/>
                  <a:pt x="6239" y="6532"/>
                </a:cubicBezTo>
                <a:cubicBezTo>
                  <a:pt x="6248" y="6527"/>
                  <a:pt x="6262" y="6525"/>
                  <a:pt x="6269" y="6526"/>
                </a:cubicBezTo>
                <a:cubicBezTo>
                  <a:pt x="6293" y="6525"/>
                  <a:pt x="6319" y="6539"/>
                  <a:pt x="6329" y="6558"/>
                </a:cubicBezTo>
                <a:lnTo>
                  <a:pt x="6349" y="6570"/>
                </a:lnTo>
                <a:lnTo>
                  <a:pt x="6349" y="6546"/>
                </a:lnTo>
                <a:cubicBezTo>
                  <a:pt x="6404" y="6552"/>
                  <a:pt x="6472" y="6555"/>
                  <a:pt x="6518" y="6555"/>
                </a:cubicBezTo>
                <a:cubicBezTo>
                  <a:pt x="6625" y="6557"/>
                  <a:pt x="6763" y="6541"/>
                  <a:pt x="6743" y="6509"/>
                </a:cubicBezTo>
                <a:cubicBezTo>
                  <a:pt x="6744" y="6492"/>
                  <a:pt x="6720" y="6467"/>
                  <a:pt x="6701" y="6449"/>
                </a:cubicBezTo>
                <a:cubicBezTo>
                  <a:pt x="6721" y="6446"/>
                  <a:pt x="6750" y="6445"/>
                  <a:pt x="6764" y="6445"/>
                </a:cubicBezTo>
                <a:cubicBezTo>
                  <a:pt x="6824" y="6444"/>
                  <a:pt x="6894" y="6459"/>
                  <a:pt x="6944" y="6479"/>
                </a:cubicBezTo>
                <a:lnTo>
                  <a:pt x="6951" y="6472"/>
                </a:lnTo>
                <a:cubicBezTo>
                  <a:pt x="6964" y="6449"/>
                  <a:pt x="6993" y="6446"/>
                  <a:pt x="7016" y="6446"/>
                </a:cubicBezTo>
                <a:cubicBezTo>
                  <a:pt x="7021" y="6446"/>
                  <a:pt x="7029" y="6446"/>
                  <a:pt x="7031" y="6446"/>
                </a:cubicBezTo>
                <a:cubicBezTo>
                  <a:pt x="7037" y="6446"/>
                  <a:pt x="7045" y="6446"/>
                  <a:pt x="7047" y="6446"/>
                </a:cubicBezTo>
                <a:cubicBezTo>
                  <a:pt x="7053" y="6445"/>
                  <a:pt x="7061" y="6445"/>
                  <a:pt x="7064" y="6445"/>
                </a:cubicBezTo>
                <a:cubicBezTo>
                  <a:pt x="7070" y="6445"/>
                  <a:pt x="7078" y="6446"/>
                  <a:pt x="7081" y="6446"/>
                </a:cubicBezTo>
                <a:lnTo>
                  <a:pt x="7330" y="6446"/>
                </a:lnTo>
                <a:cubicBezTo>
                  <a:pt x="7368" y="6441"/>
                  <a:pt x="7417" y="6439"/>
                  <a:pt x="7450" y="6439"/>
                </a:cubicBezTo>
                <a:cubicBezTo>
                  <a:pt x="7490" y="6439"/>
                  <a:pt x="7539" y="6442"/>
                  <a:pt x="7572" y="6446"/>
                </a:cubicBezTo>
                <a:cubicBezTo>
                  <a:pt x="7584" y="6436"/>
                  <a:pt x="7611" y="6432"/>
                  <a:pt x="7625" y="6430"/>
                </a:cubicBezTo>
                <a:cubicBezTo>
                  <a:pt x="7660" y="6426"/>
                  <a:pt x="7694" y="6413"/>
                  <a:pt x="7691" y="6379"/>
                </a:cubicBezTo>
                <a:cubicBezTo>
                  <a:pt x="7692" y="6370"/>
                  <a:pt x="7686" y="6348"/>
                  <a:pt x="7683" y="6341"/>
                </a:cubicBezTo>
                <a:close/>
                <a:moveTo>
                  <a:pt x="7652" y="6305"/>
                </a:moveTo>
                <a:lnTo>
                  <a:pt x="7683" y="6305"/>
                </a:lnTo>
                <a:lnTo>
                  <a:pt x="7683" y="6307"/>
                </a:lnTo>
                <a:lnTo>
                  <a:pt x="7683" y="6308"/>
                </a:lnTo>
                <a:lnTo>
                  <a:pt x="7683" y="6336"/>
                </a:lnTo>
                <a:lnTo>
                  <a:pt x="7652" y="6305"/>
                </a:lnTo>
                <a:close/>
                <a:moveTo>
                  <a:pt x="6748" y="5768"/>
                </a:moveTo>
                <a:lnTo>
                  <a:pt x="6750" y="5768"/>
                </a:lnTo>
                <a:lnTo>
                  <a:pt x="6752" y="5768"/>
                </a:lnTo>
                <a:cubicBezTo>
                  <a:pt x="6793" y="5768"/>
                  <a:pt x="6836" y="5781"/>
                  <a:pt x="6867" y="5800"/>
                </a:cubicBezTo>
                <a:lnTo>
                  <a:pt x="6732" y="5806"/>
                </a:lnTo>
                <a:lnTo>
                  <a:pt x="6684" y="5806"/>
                </a:lnTo>
                <a:lnTo>
                  <a:pt x="6684" y="5810"/>
                </a:lnTo>
                <a:lnTo>
                  <a:pt x="6659" y="5810"/>
                </a:lnTo>
                <a:lnTo>
                  <a:pt x="6626" y="5803"/>
                </a:lnTo>
                <a:lnTo>
                  <a:pt x="6653" y="5790"/>
                </a:lnTo>
                <a:lnTo>
                  <a:pt x="6654" y="5789"/>
                </a:lnTo>
                <a:cubicBezTo>
                  <a:pt x="6683" y="5775"/>
                  <a:pt x="6718" y="5768"/>
                  <a:pt x="6748" y="5768"/>
                </a:cubicBezTo>
                <a:close/>
                <a:moveTo>
                  <a:pt x="10654" y="5747"/>
                </a:moveTo>
                <a:cubicBezTo>
                  <a:pt x="10649" y="5747"/>
                  <a:pt x="10641" y="5748"/>
                  <a:pt x="10637" y="5748"/>
                </a:cubicBezTo>
                <a:cubicBezTo>
                  <a:pt x="10631" y="5749"/>
                  <a:pt x="10622" y="5749"/>
                  <a:pt x="10617" y="5749"/>
                </a:cubicBezTo>
                <a:lnTo>
                  <a:pt x="10617" y="5776"/>
                </a:lnTo>
                <a:lnTo>
                  <a:pt x="10648" y="5764"/>
                </a:lnTo>
                <a:cubicBezTo>
                  <a:pt x="10656" y="5765"/>
                  <a:pt x="10668" y="5767"/>
                  <a:pt x="10673" y="5768"/>
                </a:cubicBezTo>
                <a:cubicBezTo>
                  <a:pt x="10680" y="5769"/>
                  <a:pt x="10688" y="5770"/>
                  <a:pt x="10691" y="5770"/>
                </a:cubicBezTo>
                <a:cubicBezTo>
                  <a:pt x="10694" y="5770"/>
                  <a:pt x="10697" y="5769"/>
                  <a:pt x="10698" y="5768"/>
                </a:cubicBezTo>
                <a:lnTo>
                  <a:pt x="10698" y="5767"/>
                </a:lnTo>
                <a:lnTo>
                  <a:pt x="10699" y="5766"/>
                </a:lnTo>
                <a:lnTo>
                  <a:pt x="10699" y="5765"/>
                </a:lnTo>
                <a:lnTo>
                  <a:pt x="10698" y="5764"/>
                </a:lnTo>
                <a:lnTo>
                  <a:pt x="10698" y="5763"/>
                </a:lnTo>
                <a:cubicBezTo>
                  <a:pt x="10687" y="5751"/>
                  <a:pt x="10672" y="5747"/>
                  <a:pt x="10660" y="5748"/>
                </a:cubicBezTo>
                <a:lnTo>
                  <a:pt x="10658" y="5748"/>
                </a:lnTo>
                <a:lnTo>
                  <a:pt x="10655" y="5747"/>
                </a:lnTo>
                <a:lnTo>
                  <a:pt x="10654" y="5747"/>
                </a:lnTo>
                <a:close/>
                <a:moveTo>
                  <a:pt x="10322" y="5331"/>
                </a:moveTo>
                <a:lnTo>
                  <a:pt x="10322" y="5338"/>
                </a:lnTo>
                <a:lnTo>
                  <a:pt x="10330" y="5343"/>
                </a:lnTo>
                <a:lnTo>
                  <a:pt x="10322" y="5331"/>
                </a:lnTo>
                <a:close/>
                <a:moveTo>
                  <a:pt x="4793" y="5301"/>
                </a:moveTo>
                <a:lnTo>
                  <a:pt x="4770" y="5303"/>
                </a:lnTo>
                <a:lnTo>
                  <a:pt x="4784" y="5303"/>
                </a:lnTo>
                <a:lnTo>
                  <a:pt x="4794" y="5323"/>
                </a:lnTo>
                <a:cubicBezTo>
                  <a:pt x="4793" y="5317"/>
                  <a:pt x="4793" y="5306"/>
                  <a:pt x="4793" y="5301"/>
                </a:cubicBezTo>
                <a:close/>
                <a:moveTo>
                  <a:pt x="8212" y="5172"/>
                </a:moveTo>
                <a:lnTo>
                  <a:pt x="8218" y="5181"/>
                </a:lnTo>
                <a:lnTo>
                  <a:pt x="8226" y="5183"/>
                </a:lnTo>
                <a:lnTo>
                  <a:pt x="8225" y="5182"/>
                </a:lnTo>
                <a:lnTo>
                  <a:pt x="8224" y="5181"/>
                </a:lnTo>
                <a:lnTo>
                  <a:pt x="8223" y="5180"/>
                </a:lnTo>
                <a:lnTo>
                  <a:pt x="8222" y="5179"/>
                </a:lnTo>
                <a:lnTo>
                  <a:pt x="8221" y="5178"/>
                </a:lnTo>
                <a:cubicBezTo>
                  <a:pt x="8218" y="5176"/>
                  <a:pt x="8214" y="5173"/>
                  <a:pt x="8212" y="5172"/>
                </a:cubicBezTo>
                <a:close/>
                <a:moveTo>
                  <a:pt x="5183" y="5167"/>
                </a:moveTo>
                <a:lnTo>
                  <a:pt x="5160" y="5171"/>
                </a:lnTo>
                <a:cubicBezTo>
                  <a:pt x="5162" y="5175"/>
                  <a:pt x="5168" y="5177"/>
                  <a:pt x="5170" y="5177"/>
                </a:cubicBezTo>
                <a:lnTo>
                  <a:pt x="5171" y="5177"/>
                </a:lnTo>
                <a:lnTo>
                  <a:pt x="5172" y="5176"/>
                </a:lnTo>
                <a:lnTo>
                  <a:pt x="5174" y="5176"/>
                </a:lnTo>
                <a:lnTo>
                  <a:pt x="5175" y="5175"/>
                </a:lnTo>
                <a:lnTo>
                  <a:pt x="5176" y="5175"/>
                </a:lnTo>
                <a:lnTo>
                  <a:pt x="5178" y="5174"/>
                </a:lnTo>
                <a:lnTo>
                  <a:pt x="5179" y="5173"/>
                </a:lnTo>
                <a:lnTo>
                  <a:pt x="5180" y="5172"/>
                </a:lnTo>
                <a:lnTo>
                  <a:pt x="5181" y="5170"/>
                </a:lnTo>
                <a:lnTo>
                  <a:pt x="5182" y="5169"/>
                </a:lnTo>
                <a:lnTo>
                  <a:pt x="5183" y="5167"/>
                </a:lnTo>
                <a:close/>
                <a:moveTo>
                  <a:pt x="4420" y="5068"/>
                </a:moveTo>
                <a:cubicBezTo>
                  <a:pt x="4412" y="5067"/>
                  <a:pt x="4407" y="5073"/>
                  <a:pt x="4408" y="5078"/>
                </a:cubicBezTo>
                <a:cubicBezTo>
                  <a:pt x="4408" y="5081"/>
                  <a:pt x="4410" y="5089"/>
                  <a:pt x="4411" y="5091"/>
                </a:cubicBezTo>
                <a:lnTo>
                  <a:pt x="4412" y="5092"/>
                </a:lnTo>
                <a:lnTo>
                  <a:pt x="4412" y="5093"/>
                </a:lnTo>
                <a:lnTo>
                  <a:pt x="4413" y="5093"/>
                </a:lnTo>
                <a:lnTo>
                  <a:pt x="4414" y="5093"/>
                </a:lnTo>
                <a:lnTo>
                  <a:pt x="4414" y="5094"/>
                </a:lnTo>
                <a:lnTo>
                  <a:pt x="4415" y="5094"/>
                </a:lnTo>
                <a:lnTo>
                  <a:pt x="4416" y="5094"/>
                </a:lnTo>
                <a:cubicBezTo>
                  <a:pt x="4426" y="5090"/>
                  <a:pt x="4428" y="5093"/>
                  <a:pt x="4447" y="5069"/>
                </a:cubicBezTo>
                <a:lnTo>
                  <a:pt x="4434" y="5069"/>
                </a:lnTo>
                <a:cubicBezTo>
                  <a:pt x="4429" y="5068"/>
                  <a:pt x="4425" y="5068"/>
                  <a:pt x="4424" y="5068"/>
                </a:cubicBezTo>
                <a:lnTo>
                  <a:pt x="4422" y="5068"/>
                </a:lnTo>
                <a:lnTo>
                  <a:pt x="4421" y="5068"/>
                </a:lnTo>
                <a:lnTo>
                  <a:pt x="4420" y="5068"/>
                </a:lnTo>
                <a:close/>
                <a:moveTo>
                  <a:pt x="4574" y="5023"/>
                </a:moveTo>
                <a:cubicBezTo>
                  <a:pt x="4557" y="5023"/>
                  <a:pt x="4536" y="5076"/>
                  <a:pt x="4527" y="5099"/>
                </a:cubicBezTo>
                <a:lnTo>
                  <a:pt x="4705" y="5099"/>
                </a:lnTo>
                <a:lnTo>
                  <a:pt x="4838" y="5101"/>
                </a:lnTo>
                <a:cubicBezTo>
                  <a:pt x="4806" y="5061"/>
                  <a:pt x="4747" y="5062"/>
                  <a:pt x="4707" y="5061"/>
                </a:cubicBezTo>
                <a:cubicBezTo>
                  <a:pt x="4663" y="5062"/>
                  <a:pt x="4610" y="5054"/>
                  <a:pt x="4581" y="5027"/>
                </a:cubicBezTo>
                <a:lnTo>
                  <a:pt x="4580" y="5026"/>
                </a:lnTo>
                <a:lnTo>
                  <a:pt x="4579" y="5025"/>
                </a:lnTo>
                <a:lnTo>
                  <a:pt x="4578" y="5024"/>
                </a:lnTo>
                <a:lnTo>
                  <a:pt x="4576" y="5024"/>
                </a:lnTo>
                <a:lnTo>
                  <a:pt x="4575" y="5024"/>
                </a:lnTo>
                <a:lnTo>
                  <a:pt x="4574" y="5023"/>
                </a:lnTo>
                <a:close/>
                <a:moveTo>
                  <a:pt x="11712" y="4976"/>
                </a:moveTo>
                <a:lnTo>
                  <a:pt x="11712" y="4977"/>
                </a:lnTo>
                <a:lnTo>
                  <a:pt x="11712" y="4979"/>
                </a:lnTo>
                <a:lnTo>
                  <a:pt x="11712" y="4980"/>
                </a:lnTo>
                <a:lnTo>
                  <a:pt x="11712" y="4981"/>
                </a:lnTo>
                <a:lnTo>
                  <a:pt x="11712" y="4987"/>
                </a:lnTo>
                <a:lnTo>
                  <a:pt x="11724" y="4976"/>
                </a:lnTo>
                <a:lnTo>
                  <a:pt x="11712" y="4976"/>
                </a:lnTo>
                <a:close/>
                <a:moveTo>
                  <a:pt x="5055" y="4922"/>
                </a:moveTo>
                <a:cubicBezTo>
                  <a:pt x="5038" y="4930"/>
                  <a:pt x="5033" y="4942"/>
                  <a:pt x="5033" y="4950"/>
                </a:cubicBezTo>
                <a:cubicBezTo>
                  <a:pt x="5032" y="4959"/>
                  <a:pt x="5038" y="4970"/>
                  <a:pt x="5040" y="4977"/>
                </a:cubicBezTo>
                <a:cubicBezTo>
                  <a:pt x="5043" y="4983"/>
                  <a:pt x="5046" y="4992"/>
                  <a:pt x="5047" y="4996"/>
                </a:cubicBezTo>
                <a:lnTo>
                  <a:pt x="5150" y="4996"/>
                </a:lnTo>
                <a:lnTo>
                  <a:pt x="5183" y="4985"/>
                </a:lnTo>
                <a:lnTo>
                  <a:pt x="5142" y="4943"/>
                </a:lnTo>
                <a:lnTo>
                  <a:pt x="5121" y="4922"/>
                </a:lnTo>
                <a:lnTo>
                  <a:pt x="5055" y="4922"/>
                </a:lnTo>
                <a:close/>
                <a:moveTo>
                  <a:pt x="3987" y="4943"/>
                </a:moveTo>
                <a:cubicBezTo>
                  <a:pt x="3987" y="4941"/>
                  <a:pt x="3986" y="4935"/>
                  <a:pt x="3985" y="4934"/>
                </a:cubicBezTo>
                <a:cubicBezTo>
                  <a:pt x="3967" y="4919"/>
                  <a:pt x="3972" y="4924"/>
                  <a:pt x="3966" y="4920"/>
                </a:cubicBezTo>
                <a:lnTo>
                  <a:pt x="676" y="1368"/>
                </a:lnTo>
                <a:cubicBezTo>
                  <a:pt x="687" y="1362"/>
                  <a:pt x="712" y="1359"/>
                  <a:pt x="720" y="1359"/>
                </a:cubicBezTo>
                <a:cubicBezTo>
                  <a:pt x="742" y="1359"/>
                  <a:pt x="774" y="1365"/>
                  <a:pt x="791" y="1369"/>
                </a:cubicBezTo>
                <a:cubicBezTo>
                  <a:pt x="807" y="1372"/>
                  <a:pt x="831" y="1377"/>
                  <a:pt x="841" y="1377"/>
                </a:cubicBezTo>
                <a:cubicBezTo>
                  <a:pt x="856" y="1379"/>
                  <a:pt x="875" y="1386"/>
                  <a:pt x="886" y="1391"/>
                </a:cubicBezTo>
                <a:cubicBezTo>
                  <a:pt x="903" y="1398"/>
                  <a:pt x="924" y="1405"/>
                  <a:pt x="939" y="1405"/>
                </a:cubicBezTo>
                <a:cubicBezTo>
                  <a:pt x="952" y="1402"/>
                  <a:pt x="938" y="1410"/>
                  <a:pt x="975" y="1396"/>
                </a:cubicBezTo>
                <a:cubicBezTo>
                  <a:pt x="981" y="1359"/>
                  <a:pt x="996" y="1325"/>
                  <a:pt x="1037" y="1327"/>
                </a:cubicBezTo>
                <a:cubicBezTo>
                  <a:pt x="1042" y="1327"/>
                  <a:pt x="1054" y="1328"/>
                  <a:pt x="1055" y="1329"/>
                </a:cubicBezTo>
                <a:cubicBezTo>
                  <a:pt x="1096" y="1339"/>
                  <a:pt x="1144" y="1339"/>
                  <a:pt x="1182" y="1339"/>
                </a:cubicBezTo>
                <a:lnTo>
                  <a:pt x="1192" y="1339"/>
                </a:lnTo>
                <a:cubicBezTo>
                  <a:pt x="1213" y="1332"/>
                  <a:pt x="1242" y="1329"/>
                  <a:pt x="1261" y="1329"/>
                </a:cubicBezTo>
                <a:lnTo>
                  <a:pt x="1263" y="1329"/>
                </a:lnTo>
                <a:cubicBezTo>
                  <a:pt x="1286" y="1329"/>
                  <a:pt x="1314" y="1334"/>
                  <a:pt x="1332" y="1339"/>
                </a:cubicBezTo>
                <a:cubicBezTo>
                  <a:pt x="1473" y="1300"/>
                  <a:pt x="1565" y="1286"/>
                  <a:pt x="1677" y="1274"/>
                </a:cubicBezTo>
                <a:cubicBezTo>
                  <a:pt x="1704" y="1288"/>
                  <a:pt x="1734" y="1301"/>
                  <a:pt x="1759" y="1308"/>
                </a:cubicBezTo>
                <a:cubicBezTo>
                  <a:pt x="1796" y="1322"/>
                  <a:pt x="1847" y="1328"/>
                  <a:pt x="1877" y="1327"/>
                </a:cubicBezTo>
                <a:cubicBezTo>
                  <a:pt x="1944" y="1329"/>
                  <a:pt x="2023" y="1305"/>
                  <a:pt x="2073" y="1274"/>
                </a:cubicBezTo>
                <a:cubicBezTo>
                  <a:pt x="2111" y="1252"/>
                  <a:pt x="2160" y="1247"/>
                  <a:pt x="2190" y="1247"/>
                </a:cubicBezTo>
                <a:cubicBezTo>
                  <a:pt x="2221" y="1247"/>
                  <a:pt x="2262" y="1253"/>
                  <a:pt x="2285" y="1256"/>
                </a:cubicBezTo>
                <a:cubicBezTo>
                  <a:pt x="2304" y="1259"/>
                  <a:pt x="2333" y="1262"/>
                  <a:pt x="2345" y="1263"/>
                </a:cubicBezTo>
                <a:lnTo>
                  <a:pt x="2352" y="1263"/>
                </a:lnTo>
                <a:cubicBezTo>
                  <a:pt x="2417" y="1235"/>
                  <a:pt x="2500" y="1229"/>
                  <a:pt x="2555" y="1229"/>
                </a:cubicBezTo>
                <a:cubicBezTo>
                  <a:pt x="2592" y="1229"/>
                  <a:pt x="2645" y="1232"/>
                  <a:pt x="2671" y="1233"/>
                </a:cubicBezTo>
                <a:cubicBezTo>
                  <a:pt x="2706" y="1235"/>
                  <a:pt x="2756" y="1237"/>
                  <a:pt x="2779" y="1237"/>
                </a:cubicBezTo>
                <a:lnTo>
                  <a:pt x="2795" y="1243"/>
                </a:lnTo>
                <a:lnTo>
                  <a:pt x="2806" y="1243"/>
                </a:lnTo>
                <a:cubicBezTo>
                  <a:pt x="2811" y="1284"/>
                  <a:pt x="2842" y="1321"/>
                  <a:pt x="2879" y="1334"/>
                </a:cubicBezTo>
                <a:lnTo>
                  <a:pt x="2926" y="1300"/>
                </a:lnTo>
                <a:lnTo>
                  <a:pt x="2955" y="1280"/>
                </a:lnTo>
                <a:lnTo>
                  <a:pt x="2974" y="1280"/>
                </a:lnTo>
                <a:lnTo>
                  <a:pt x="3025" y="1274"/>
                </a:lnTo>
                <a:lnTo>
                  <a:pt x="3027" y="1272"/>
                </a:lnTo>
                <a:cubicBezTo>
                  <a:pt x="3061" y="1237"/>
                  <a:pt x="3114" y="1215"/>
                  <a:pt x="3163" y="1212"/>
                </a:cubicBezTo>
                <a:lnTo>
                  <a:pt x="3199" y="1204"/>
                </a:lnTo>
                <a:lnTo>
                  <a:pt x="3266" y="1219"/>
                </a:lnTo>
                <a:lnTo>
                  <a:pt x="3266" y="1221"/>
                </a:lnTo>
                <a:lnTo>
                  <a:pt x="3266" y="1225"/>
                </a:lnTo>
                <a:lnTo>
                  <a:pt x="3266" y="1238"/>
                </a:lnTo>
                <a:cubicBezTo>
                  <a:pt x="3333" y="1220"/>
                  <a:pt x="3410" y="1211"/>
                  <a:pt x="3475" y="1209"/>
                </a:cubicBezTo>
                <a:cubicBezTo>
                  <a:pt x="3490" y="1251"/>
                  <a:pt x="3518" y="1262"/>
                  <a:pt x="3537" y="1261"/>
                </a:cubicBezTo>
                <a:cubicBezTo>
                  <a:pt x="3553" y="1262"/>
                  <a:pt x="3578" y="1253"/>
                  <a:pt x="3591" y="1249"/>
                </a:cubicBezTo>
                <a:cubicBezTo>
                  <a:pt x="3608" y="1243"/>
                  <a:pt x="3631" y="1237"/>
                  <a:pt x="3642" y="1238"/>
                </a:cubicBezTo>
                <a:lnTo>
                  <a:pt x="3645" y="1238"/>
                </a:lnTo>
                <a:lnTo>
                  <a:pt x="3648" y="1238"/>
                </a:lnTo>
                <a:lnTo>
                  <a:pt x="3651" y="1238"/>
                </a:lnTo>
                <a:lnTo>
                  <a:pt x="3679" y="1213"/>
                </a:lnTo>
                <a:cubicBezTo>
                  <a:pt x="3695" y="1229"/>
                  <a:pt x="3723" y="1244"/>
                  <a:pt x="3738" y="1244"/>
                </a:cubicBezTo>
                <a:cubicBezTo>
                  <a:pt x="3751" y="1244"/>
                  <a:pt x="3761" y="1238"/>
                  <a:pt x="3765" y="1221"/>
                </a:cubicBezTo>
                <a:cubicBezTo>
                  <a:pt x="3778" y="1183"/>
                  <a:pt x="3803" y="1176"/>
                  <a:pt x="3821" y="1177"/>
                </a:cubicBezTo>
                <a:cubicBezTo>
                  <a:pt x="3830" y="1176"/>
                  <a:pt x="3844" y="1179"/>
                  <a:pt x="3850" y="1180"/>
                </a:cubicBezTo>
                <a:cubicBezTo>
                  <a:pt x="3859" y="1182"/>
                  <a:pt x="3873" y="1183"/>
                  <a:pt x="3879" y="1183"/>
                </a:cubicBezTo>
                <a:cubicBezTo>
                  <a:pt x="3883" y="1183"/>
                  <a:pt x="3891" y="1182"/>
                  <a:pt x="3892" y="1182"/>
                </a:cubicBezTo>
                <a:cubicBezTo>
                  <a:pt x="3910" y="1212"/>
                  <a:pt x="3939" y="1219"/>
                  <a:pt x="3957" y="1219"/>
                </a:cubicBezTo>
                <a:cubicBezTo>
                  <a:pt x="3972" y="1219"/>
                  <a:pt x="3995" y="1214"/>
                  <a:pt x="4006" y="1211"/>
                </a:cubicBezTo>
                <a:cubicBezTo>
                  <a:pt x="4021" y="1208"/>
                  <a:pt x="4042" y="1204"/>
                  <a:pt x="4052" y="1205"/>
                </a:cubicBezTo>
                <a:cubicBezTo>
                  <a:pt x="4059" y="1205"/>
                  <a:pt x="4072" y="1207"/>
                  <a:pt x="4075" y="1208"/>
                </a:cubicBezTo>
                <a:lnTo>
                  <a:pt x="4095" y="1224"/>
                </a:lnTo>
                <a:cubicBezTo>
                  <a:pt x="4098" y="1227"/>
                  <a:pt x="4104" y="1231"/>
                  <a:pt x="4105" y="1232"/>
                </a:cubicBezTo>
                <a:cubicBezTo>
                  <a:pt x="4104" y="1228"/>
                  <a:pt x="4104" y="1222"/>
                  <a:pt x="4104" y="1220"/>
                </a:cubicBezTo>
                <a:cubicBezTo>
                  <a:pt x="4104" y="1216"/>
                  <a:pt x="4104" y="1209"/>
                  <a:pt x="4105" y="1207"/>
                </a:cubicBezTo>
                <a:lnTo>
                  <a:pt x="4177" y="1207"/>
                </a:lnTo>
                <a:cubicBezTo>
                  <a:pt x="4188" y="1228"/>
                  <a:pt x="4202" y="1237"/>
                  <a:pt x="4211" y="1237"/>
                </a:cubicBezTo>
                <a:cubicBezTo>
                  <a:pt x="4223" y="1238"/>
                  <a:pt x="4238" y="1223"/>
                  <a:pt x="4248" y="1207"/>
                </a:cubicBezTo>
                <a:lnTo>
                  <a:pt x="4353" y="1138"/>
                </a:lnTo>
                <a:cubicBezTo>
                  <a:pt x="4364" y="1152"/>
                  <a:pt x="4386" y="1153"/>
                  <a:pt x="4399" y="1153"/>
                </a:cubicBezTo>
                <a:cubicBezTo>
                  <a:pt x="4403" y="1153"/>
                  <a:pt x="4411" y="1153"/>
                  <a:pt x="4412" y="1153"/>
                </a:cubicBezTo>
                <a:lnTo>
                  <a:pt x="4414" y="1153"/>
                </a:lnTo>
                <a:lnTo>
                  <a:pt x="4416" y="1153"/>
                </a:lnTo>
                <a:lnTo>
                  <a:pt x="4418" y="1153"/>
                </a:lnTo>
                <a:lnTo>
                  <a:pt x="4420" y="1153"/>
                </a:lnTo>
                <a:lnTo>
                  <a:pt x="4422" y="1153"/>
                </a:lnTo>
                <a:cubicBezTo>
                  <a:pt x="4440" y="1152"/>
                  <a:pt x="4459" y="1158"/>
                  <a:pt x="4465" y="1172"/>
                </a:cubicBezTo>
                <a:cubicBezTo>
                  <a:pt x="4478" y="1194"/>
                  <a:pt x="4493" y="1210"/>
                  <a:pt x="4505" y="1210"/>
                </a:cubicBezTo>
                <a:cubicBezTo>
                  <a:pt x="4516" y="1211"/>
                  <a:pt x="4531" y="1198"/>
                  <a:pt x="4543" y="1180"/>
                </a:cubicBezTo>
                <a:lnTo>
                  <a:pt x="4598" y="1180"/>
                </a:lnTo>
                <a:cubicBezTo>
                  <a:pt x="4596" y="1189"/>
                  <a:pt x="4594" y="1200"/>
                  <a:pt x="4594" y="1205"/>
                </a:cubicBezTo>
                <a:cubicBezTo>
                  <a:pt x="4592" y="1220"/>
                  <a:pt x="4607" y="1232"/>
                  <a:pt x="4632" y="1233"/>
                </a:cubicBezTo>
                <a:cubicBezTo>
                  <a:pt x="4654" y="1234"/>
                  <a:pt x="4654" y="1214"/>
                  <a:pt x="4654" y="1195"/>
                </a:cubicBezTo>
                <a:cubicBezTo>
                  <a:pt x="4652" y="1190"/>
                  <a:pt x="4651" y="1182"/>
                  <a:pt x="4651" y="1178"/>
                </a:cubicBezTo>
                <a:cubicBezTo>
                  <a:pt x="4651" y="1164"/>
                  <a:pt x="4659" y="1149"/>
                  <a:pt x="4668" y="1141"/>
                </a:cubicBezTo>
                <a:cubicBezTo>
                  <a:pt x="4674" y="1151"/>
                  <a:pt x="4683" y="1156"/>
                  <a:pt x="4688" y="1155"/>
                </a:cubicBezTo>
                <a:cubicBezTo>
                  <a:pt x="4694" y="1156"/>
                  <a:pt x="4704" y="1148"/>
                  <a:pt x="4709" y="1141"/>
                </a:cubicBezTo>
                <a:lnTo>
                  <a:pt x="4773" y="1141"/>
                </a:lnTo>
                <a:cubicBezTo>
                  <a:pt x="4779" y="1163"/>
                  <a:pt x="4795" y="1163"/>
                  <a:pt x="4813" y="1163"/>
                </a:cubicBezTo>
                <a:lnTo>
                  <a:pt x="4847" y="1163"/>
                </a:lnTo>
                <a:lnTo>
                  <a:pt x="4915" y="1170"/>
                </a:lnTo>
                <a:lnTo>
                  <a:pt x="4990" y="1164"/>
                </a:lnTo>
                <a:cubicBezTo>
                  <a:pt x="4991" y="1147"/>
                  <a:pt x="5007" y="1130"/>
                  <a:pt x="5020" y="1127"/>
                </a:cubicBezTo>
                <a:lnTo>
                  <a:pt x="5021" y="1126"/>
                </a:lnTo>
                <a:lnTo>
                  <a:pt x="5021" y="1125"/>
                </a:lnTo>
                <a:lnTo>
                  <a:pt x="5021" y="1124"/>
                </a:lnTo>
                <a:lnTo>
                  <a:pt x="5022" y="1123"/>
                </a:lnTo>
                <a:lnTo>
                  <a:pt x="5022" y="1122"/>
                </a:lnTo>
                <a:lnTo>
                  <a:pt x="5022" y="1121"/>
                </a:lnTo>
                <a:cubicBezTo>
                  <a:pt x="5022" y="1119"/>
                  <a:pt x="5020" y="1115"/>
                  <a:pt x="5020" y="1115"/>
                </a:cubicBezTo>
                <a:lnTo>
                  <a:pt x="5020" y="1064"/>
                </a:lnTo>
                <a:cubicBezTo>
                  <a:pt x="5043" y="1060"/>
                  <a:pt x="5076" y="1058"/>
                  <a:pt x="5093" y="1058"/>
                </a:cubicBezTo>
                <a:cubicBezTo>
                  <a:pt x="5149" y="1057"/>
                  <a:pt x="5215" y="1071"/>
                  <a:pt x="5261" y="1091"/>
                </a:cubicBezTo>
                <a:lnTo>
                  <a:pt x="5369" y="1130"/>
                </a:lnTo>
                <a:cubicBezTo>
                  <a:pt x="5383" y="1136"/>
                  <a:pt x="5404" y="1136"/>
                  <a:pt x="5417" y="1136"/>
                </a:cubicBezTo>
                <a:lnTo>
                  <a:pt x="5420" y="1136"/>
                </a:lnTo>
                <a:lnTo>
                  <a:pt x="5422" y="1136"/>
                </a:lnTo>
                <a:lnTo>
                  <a:pt x="5424" y="1136"/>
                </a:lnTo>
                <a:lnTo>
                  <a:pt x="5427" y="1136"/>
                </a:lnTo>
                <a:lnTo>
                  <a:pt x="5429" y="1136"/>
                </a:lnTo>
                <a:cubicBezTo>
                  <a:pt x="5455" y="1135"/>
                  <a:pt x="5486" y="1140"/>
                  <a:pt x="5504" y="1157"/>
                </a:cubicBezTo>
                <a:lnTo>
                  <a:pt x="5508" y="1163"/>
                </a:lnTo>
                <a:cubicBezTo>
                  <a:pt x="5520" y="1147"/>
                  <a:pt x="5536" y="1141"/>
                  <a:pt x="5547" y="1141"/>
                </a:cubicBezTo>
                <a:cubicBezTo>
                  <a:pt x="5560" y="1140"/>
                  <a:pt x="5578" y="1151"/>
                  <a:pt x="5590" y="1163"/>
                </a:cubicBezTo>
                <a:lnTo>
                  <a:pt x="5609" y="1163"/>
                </a:lnTo>
                <a:cubicBezTo>
                  <a:pt x="5752" y="1133"/>
                  <a:pt x="5747" y="1149"/>
                  <a:pt x="5817" y="1143"/>
                </a:cubicBezTo>
                <a:cubicBezTo>
                  <a:pt x="5889" y="1142"/>
                  <a:pt x="5975" y="1150"/>
                  <a:pt x="6036" y="1160"/>
                </a:cubicBezTo>
                <a:cubicBezTo>
                  <a:pt x="6038" y="1148"/>
                  <a:pt x="6047" y="1134"/>
                  <a:pt x="6054" y="1126"/>
                </a:cubicBezTo>
                <a:cubicBezTo>
                  <a:pt x="6064" y="1110"/>
                  <a:pt x="6085" y="1099"/>
                  <a:pt x="6101" y="1097"/>
                </a:cubicBezTo>
                <a:cubicBezTo>
                  <a:pt x="6158" y="1088"/>
                  <a:pt x="6224" y="1080"/>
                  <a:pt x="6277" y="1074"/>
                </a:cubicBezTo>
                <a:cubicBezTo>
                  <a:pt x="6278" y="1076"/>
                  <a:pt x="6280" y="1080"/>
                  <a:pt x="6280" y="1081"/>
                </a:cubicBezTo>
                <a:cubicBezTo>
                  <a:pt x="6283" y="1087"/>
                  <a:pt x="6286" y="1095"/>
                  <a:pt x="6287" y="1100"/>
                </a:cubicBezTo>
                <a:cubicBezTo>
                  <a:pt x="6314" y="1099"/>
                  <a:pt x="6353" y="1089"/>
                  <a:pt x="6376" y="1084"/>
                </a:cubicBezTo>
                <a:cubicBezTo>
                  <a:pt x="6404" y="1077"/>
                  <a:pt x="6434" y="1071"/>
                  <a:pt x="6448" y="1071"/>
                </a:cubicBezTo>
                <a:cubicBezTo>
                  <a:pt x="6454" y="1071"/>
                  <a:pt x="6462" y="1073"/>
                  <a:pt x="6464" y="1074"/>
                </a:cubicBezTo>
                <a:cubicBezTo>
                  <a:pt x="6498" y="1083"/>
                  <a:pt x="6543" y="1087"/>
                  <a:pt x="6570" y="1087"/>
                </a:cubicBezTo>
                <a:cubicBezTo>
                  <a:pt x="6627" y="1088"/>
                  <a:pt x="6694" y="1074"/>
                  <a:pt x="6739" y="1056"/>
                </a:cubicBezTo>
                <a:cubicBezTo>
                  <a:pt x="6777" y="1046"/>
                  <a:pt x="6827" y="1042"/>
                  <a:pt x="6858" y="1042"/>
                </a:cubicBezTo>
                <a:cubicBezTo>
                  <a:pt x="6914" y="1041"/>
                  <a:pt x="6981" y="1054"/>
                  <a:pt x="7026" y="1069"/>
                </a:cubicBezTo>
                <a:cubicBezTo>
                  <a:pt x="7048" y="1054"/>
                  <a:pt x="7070" y="1050"/>
                  <a:pt x="7168" y="1049"/>
                </a:cubicBezTo>
                <a:lnTo>
                  <a:pt x="7171" y="1049"/>
                </a:lnTo>
                <a:cubicBezTo>
                  <a:pt x="7200" y="1049"/>
                  <a:pt x="7237" y="1051"/>
                  <a:pt x="7262" y="1052"/>
                </a:cubicBezTo>
                <a:cubicBezTo>
                  <a:pt x="7271" y="1053"/>
                  <a:pt x="7286" y="1053"/>
                  <a:pt x="7288" y="1053"/>
                </a:cubicBezTo>
                <a:cubicBezTo>
                  <a:pt x="7372" y="1055"/>
                  <a:pt x="7465" y="1028"/>
                  <a:pt x="7530" y="990"/>
                </a:cubicBezTo>
                <a:lnTo>
                  <a:pt x="7538" y="1003"/>
                </a:lnTo>
                <a:lnTo>
                  <a:pt x="7557" y="1029"/>
                </a:lnTo>
                <a:lnTo>
                  <a:pt x="7591" y="1029"/>
                </a:lnTo>
                <a:cubicBezTo>
                  <a:pt x="7613" y="1034"/>
                  <a:pt x="7642" y="1036"/>
                  <a:pt x="7660" y="1036"/>
                </a:cubicBezTo>
                <a:lnTo>
                  <a:pt x="7663" y="1036"/>
                </a:lnTo>
                <a:cubicBezTo>
                  <a:pt x="7685" y="1037"/>
                  <a:pt x="7713" y="1033"/>
                  <a:pt x="7731" y="1029"/>
                </a:cubicBezTo>
                <a:lnTo>
                  <a:pt x="7767" y="1029"/>
                </a:lnTo>
                <a:cubicBezTo>
                  <a:pt x="7777" y="1032"/>
                  <a:pt x="7796" y="1032"/>
                  <a:pt x="7805" y="1033"/>
                </a:cubicBezTo>
                <a:cubicBezTo>
                  <a:pt x="7843" y="1031"/>
                  <a:pt x="7882" y="1039"/>
                  <a:pt x="7880" y="1091"/>
                </a:cubicBezTo>
                <a:cubicBezTo>
                  <a:pt x="7901" y="1055"/>
                  <a:pt x="7945" y="1035"/>
                  <a:pt x="7982" y="1035"/>
                </a:cubicBezTo>
                <a:cubicBezTo>
                  <a:pt x="7991" y="1035"/>
                  <a:pt x="8005" y="1037"/>
                  <a:pt x="8011" y="1039"/>
                </a:cubicBezTo>
                <a:lnTo>
                  <a:pt x="8028" y="1025"/>
                </a:lnTo>
                <a:lnTo>
                  <a:pt x="8053" y="1006"/>
                </a:lnTo>
                <a:cubicBezTo>
                  <a:pt x="8130" y="1021"/>
                  <a:pt x="8219" y="1030"/>
                  <a:pt x="8291" y="1030"/>
                </a:cubicBezTo>
                <a:cubicBezTo>
                  <a:pt x="8301" y="1030"/>
                  <a:pt x="8318" y="1029"/>
                  <a:pt x="8321" y="1029"/>
                </a:cubicBezTo>
                <a:lnTo>
                  <a:pt x="8321" y="1028"/>
                </a:lnTo>
                <a:cubicBezTo>
                  <a:pt x="8350" y="980"/>
                  <a:pt x="8367" y="960"/>
                  <a:pt x="8390" y="961"/>
                </a:cubicBezTo>
                <a:cubicBezTo>
                  <a:pt x="8422" y="968"/>
                  <a:pt x="8406" y="958"/>
                  <a:pt x="8497" y="1003"/>
                </a:cubicBezTo>
                <a:lnTo>
                  <a:pt x="8534" y="1003"/>
                </a:lnTo>
                <a:cubicBezTo>
                  <a:pt x="8533" y="1022"/>
                  <a:pt x="8548" y="1039"/>
                  <a:pt x="8564" y="1045"/>
                </a:cubicBezTo>
                <a:lnTo>
                  <a:pt x="8564" y="1046"/>
                </a:lnTo>
                <a:lnTo>
                  <a:pt x="8564" y="1047"/>
                </a:lnTo>
                <a:lnTo>
                  <a:pt x="8564" y="1049"/>
                </a:lnTo>
                <a:lnTo>
                  <a:pt x="8564" y="1050"/>
                </a:lnTo>
                <a:lnTo>
                  <a:pt x="8564" y="1051"/>
                </a:lnTo>
                <a:cubicBezTo>
                  <a:pt x="8563" y="1058"/>
                  <a:pt x="8567" y="1066"/>
                  <a:pt x="8571" y="1068"/>
                </a:cubicBezTo>
                <a:lnTo>
                  <a:pt x="8571" y="1074"/>
                </a:lnTo>
                <a:lnTo>
                  <a:pt x="8587" y="1092"/>
                </a:lnTo>
                <a:lnTo>
                  <a:pt x="8585" y="1099"/>
                </a:lnTo>
                <a:lnTo>
                  <a:pt x="8592" y="1099"/>
                </a:lnTo>
                <a:lnTo>
                  <a:pt x="8587" y="1092"/>
                </a:lnTo>
                <a:lnTo>
                  <a:pt x="8591" y="1080"/>
                </a:lnTo>
                <a:lnTo>
                  <a:pt x="8591" y="1071"/>
                </a:lnTo>
                <a:cubicBezTo>
                  <a:pt x="8593" y="1071"/>
                  <a:pt x="8596" y="1072"/>
                  <a:pt x="8597" y="1072"/>
                </a:cubicBezTo>
                <a:cubicBezTo>
                  <a:pt x="8606" y="1071"/>
                  <a:pt x="8613" y="1070"/>
                  <a:pt x="8621" y="1062"/>
                </a:cubicBezTo>
                <a:cubicBezTo>
                  <a:pt x="8664" y="1019"/>
                  <a:pt x="8733" y="996"/>
                  <a:pt x="8787" y="997"/>
                </a:cubicBezTo>
                <a:cubicBezTo>
                  <a:pt x="8801" y="997"/>
                  <a:pt x="8823" y="999"/>
                  <a:pt x="8831" y="1001"/>
                </a:cubicBezTo>
                <a:lnTo>
                  <a:pt x="8866" y="1001"/>
                </a:lnTo>
                <a:cubicBezTo>
                  <a:pt x="8885" y="1000"/>
                  <a:pt x="8906" y="989"/>
                  <a:pt x="8919" y="983"/>
                </a:cubicBezTo>
                <a:cubicBezTo>
                  <a:pt x="8937" y="974"/>
                  <a:pt x="8961" y="965"/>
                  <a:pt x="8978" y="966"/>
                </a:cubicBezTo>
                <a:cubicBezTo>
                  <a:pt x="8982" y="966"/>
                  <a:pt x="8990" y="966"/>
                  <a:pt x="8991" y="967"/>
                </a:cubicBezTo>
                <a:lnTo>
                  <a:pt x="9012" y="967"/>
                </a:lnTo>
                <a:cubicBezTo>
                  <a:pt x="9031" y="965"/>
                  <a:pt x="9062" y="959"/>
                  <a:pt x="9079" y="933"/>
                </a:cubicBezTo>
                <a:cubicBezTo>
                  <a:pt x="9088" y="935"/>
                  <a:pt x="9099" y="939"/>
                  <a:pt x="9106" y="942"/>
                </a:cubicBezTo>
                <a:cubicBezTo>
                  <a:pt x="9113" y="945"/>
                  <a:pt x="9123" y="948"/>
                  <a:pt x="9129" y="950"/>
                </a:cubicBezTo>
                <a:cubicBezTo>
                  <a:pt x="9133" y="952"/>
                  <a:pt x="9141" y="954"/>
                  <a:pt x="9144" y="954"/>
                </a:cubicBezTo>
                <a:lnTo>
                  <a:pt x="9145" y="954"/>
                </a:lnTo>
                <a:cubicBezTo>
                  <a:pt x="9169" y="952"/>
                  <a:pt x="9179" y="937"/>
                  <a:pt x="9180" y="902"/>
                </a:cubicBezTo>
                <a:cubicBezTo>
                  <a:pt x="9193" y="882"/>
                  <a:pt x="9219" y="869"/>
                  <a:pt x="9241" y="868"/>
                </a:cubicBezTo>
                <a:lnTo>
                  <a:pt x="9244" y="868"/>
                </a:lnTo>
                <a:lnTo>
                  <a:pt x="9249" y="868"/>
                </a:lnTo>
                <a:lnTo>
                  <a:pt x="9258" y="868"/>
                </a:lnTo>
                <a:lnTo>
                  <a:pt x="9270" y="868"/>
                </a:lnTo>
                <a:lnTo>
                  <a:pt x="9273" y="868"/>
                </a:lnTo>
                <a:lnTo>
                  <a:pt x="9282" y="868"/>
                </a:lnTo>
                <a:lnTo>
                  <a:pt x="9290" y="868"/>
                </a:lnTo>
                <a:cubicBezTo>
                  <a:pt x="9275" y="843"/>
                  <a:pt x="9244" y="830"/>
                  <a:pt x="9217" y="831"/>
                </a:cubicBezTo>
                <a:lnTo>
                  <a:pt x="9215" y="831"/>
                </a:lnTo>
                <a:lnTo>
                  <a:pt x="9214" y="831"/>
                </a:lnTo>
                <a:lnTo>
                  <a:pt x="9042" y="831"/>
                </a:lnTo>
                <a:cubicBezTo>
                  <a:pt x="9022" y="856"/>
                  <a:pt x="9001" y="864"/>
                  <a:pt x="8990" y="864"/>
                </a:cubicBezTo>
                <a:cubicBezTo>
                  <a:pt x="8969" y="865"/>
                  <a:pt x="8946" y="842"/>
                  <a:pt x="8932" y="828"/>
                </a:cubicBezTo>
                <a:cubicBezTo>
                  <a:pt x="8922" y="818"/>
                  <a:pt x="8908" y="805"/>
                  <a:pt x="8900" y="801"/>
                </a:cubicBezTo>
                <a:lnTo>
                  <a:pt x="8866" y="829"/>
                </a:lnTo>
                <a:lnTo>
                  <a:pt x="8831" y="829"/>
                </a:lnTo>
                <a:cubicBezTo>
                  <a:pt x="8768" y="843"/>
                  <a:pt x="8695" y="854"/>
                  <a:pt x="8635" y="858"/>
                </a:cubicBezTo>
                <a:lnTo>
                  <a:pt x="8624" y="858"/>
                </a:lnTo>
                <a:cubicBezTo>
                  <a:pt x="8600" y="832"/>
                  <a:pt x="8564" y="830"/>
                  <a:pt x="8538" y="830"/>
                </a:cubicBezTo>
                <a:lnTo>
                  <a:pt x="8536" y="830"/>
                </a:lnTo>
                <a:lnTo>
                  <a:pt x="8534" y="830"/>
                </a:lnTo>
                <a:lnTo>
                  <a:pt x="8531" y="830"/>
                </a:lnTo>
                <a:lnTo>
                  <a:pt x="8529" y="830"/>
                </a:lnTo>
                <a:lnTo>
                  <a:pt x="8526" y="830"/>
                </a:lnTo>
                <a:lnTo>
                  <a:pt x="8524" y="830"/>
                </a:lnTo>
                <a:lnTo>
                  <a:pt x="8521" y="830"/>
                </a:lnTo>
                <a:lnTo>
                  <a:pt x="8519" y="830"/>
                </a:lnTo>
                <a:cubicBezTo>
                  <a:pt x="8506" y="831"/>
                  <a:pt x="8488" y="829"/>
                  <a:pt x="8479" y="827"/>
                </a:cubicBezTo>
                <a:cubicBezTo>
                  <a:pt x="8469" y="825"/>
                  <a:pt x="8545" y="728"/>
                  <a:pt x="8627" y="740"/>
                </a:cubicBezTo>
                <a:cubicBezTo>
                  <a:pt x="8653" y="740"/>
                  <a:pt x="8691" y="745"/>
                  <a:pt x="8712" y="748"/>
                </a:cubicBezTo>
                <a:lnTo>
                  <a:pt x="8716" y="748"/>
                </a:lnTo>
                <a:lnTo>
                  <a:pt x="8720" y="749"/>
                </a:lnTo>
                <a:lnTo>
                  <a:pt x="8724" y="749"/>
                </a:lnTo>
                <a:cubicBezTo>
                  <a:pt x="8671" y="687"/>
                  <a:pt x="8654" y="675"/>
                  <a:pt x="8624" y="675"/>
                </a:cubicBezTo>
                <a:cubicBezTo>
                  <a:pt x="8616" y="675"/>
                  <a:pt x="8598" y="677"/>
                  <a:pt x="8589" y="678"/>
                </a:cubicBezTo>
                <a:lnTo>
                  <a:pt x="8585" y="679"/>
                </a:lnTo>
                <a:lnTo>
                  <a:pt x="8375" y="695"/>
                </a:lnTo>
                <a:lnTo>
                  <a:pt x="8378" y="696"/>
                </a:lnTo>
                <a:cubicBezTo>
                  <a:pt x="8367" y="716"/>
                  <a:pt x="8345" y="728"/>
                  <a:pt x="8323" y="731"/>
                </a:cubicBezTo>
                <a:cubicBezTo>
                  <a:pt x="8314" y="733"/>
                  <a:pt x="8300" y="748"/>
                  <a:pt x="8302" y="747"/>
                </a:cubicBezTo>
                <a:cubicBezTo>
                  <a:pt x="8307" y="765"/>
                  <a:pt x="8328" y="764"/>
                  <a:pt x="8343" y="764"/>
                </a:cubicBezTo>
                <a:lnTo>
                  <a:pt x="8355" y="764"/>
                </a:lnTo>
                <a:cubicBezTo>
                  <a:pt x="8406" y="773"/>
                  <a:pt x="8418" y="779"/>
                  <a:pt x="8418" y="799"/>
                </a:cubicBezTo>
                <a:cubicBezTo>
                  <a:pt x="8412" y="806"/>
                  <a:pt x="8412" y="819"/>
                  <a:pt x="8412" y="831"/>
                </a:cubicBezTo>
                <a:lnTo>
                  <a:pt x="8343" y="795"/>
                </a:lnTo>
                <a:lnTo>
                  <a:pt x="8303" y="795"/>
                </a:lnTo>
                <a:cubicBezTo>
                  <a:pt x="8295" y="799"/>
                  <a:pt x="8283" y="804"/>
                  <a:pt x="8276" y="806"/>
                </a:cubicBezTo>
                <a:cubicBezTo>
                  <a:pt x="8255" y="815"/>
                  <a:pt x="8236" y="820"/>
                  <a:pt x="8227" y="838"/>
                </a:cubicBezTo>
                <a:cubicBezTo>
                  <a:pt x="8215" y="861"/>
                  <a:pt x="8200" y="868"/>
                  <a:pt x="8192" y="867"/>
                </a:cubicBezTo>
                <a:cubicBezTo>
                  <a:pt x="8179" y="868"/>
                  <a:pt x="8163" y="853"/>
                  <a:pt x="8153" y="843"/>
                </a:cubicBezTo>
                <a:cubicBezTo>
                  <a:pt x="8147" y="838"/>
                  <a:pt x="8138" y="830"/>
                  <a:pt x="8134" y="827"/>
                </a:cubicBezTo>
                <a:lnTo>
                  <a:pt x="8134" y="816"/>
                </a:lnTo>
                <a:cubicBezTo>
                  <a:pt x="8133" y="813"/>
                  <a:pt x="8132" y="809"/>
                  <a:pt x="8132" y="808"/>
                </a:cubicBezTo>
                <a:lnTo>
                  <a:pt x="8132" y="807"/>
                </a:lnTo>
                <a:cubicBezTo>
                  <a:pt x="8132" y="804"/>
                  <a:pt x="8133" y="800"/>
                  <a:pt x="8134" y="799"/>
                </a:cubicBezTo>
                <a:lnTo>
                  <a:pt x="8099" y="799"/>
                </a:lnTo>
                <a:lnTo>
                  <a:pt x="8120" y="816"/>
                </a:lnTo>
                <a:lnTo>
                  <a:pt x="8130" y="825"/>
                </a:lnTo>
                <a:cubicBezTo>
                  <a:pt x="8118" y="843"/>
                  <a:pt x="8095" y="854"/>
                  <a:pt x="8075" y="854"/>
                </a:cubicBezTo>
                <a:cubicBezTo>
                  <a:pt x="8071" y="854"/>
                  <a:pt x="8065" y="853"/>
                  <a:pt x="8063" y="853"/>
                </a:cubicBezTo>
                <a:cubicBezTo>
                  <a:pt x="8047" y="833"/>
                  <a:pt x="8017" y="821"/>
                  <a:pt x="7992" y="821"/>
                </a:cubicBezTo>
                <a:lnTo>
                  <a:pt x="7948" y="821"/>
                </a:lnTo>
                <a:cubicBezTo>
                  <a:pt x="7934" y="822"/>
                  <a:pt x="7917" y="827"/>
                  <a:pt x="7906" y="832"/>
                </a:cubicBezTo>
                <a:cubicBezTo>
                  <a:pt x="7897" y="837"/>
                  <a:pt x="7889" y="846"/>
                  <a:pt x="7886" y="852"/>
                </a:cubicBezTo>
                <a:lnTo>
                  <a:pt x="7856" y="852"/>
                </a:lnTo>
                <a:cubicBezTo>
                  <a:pt x="7845" y="839"/>
                  <a:pt x="7828" y="830"/>
                  <a:pt x="7813" y="827"/>
                </a:cubicBezTo>
                <a:lnTo>
                  <a:pt x="7662" y="827"/>
                </a:lnTo>
                <a:cubicBezTo>
                  <a:pt x="7635" y="822"/>
                  <a:pt x="7606" y="815"/>
                  <a:pt x="7583" y="808"/>
                </a:cubicBezTo>
                <a:cubicBezTo>
                  <a:pt x="7561" y="800"/>
                  <a:pt x="7534" y="796"/>
                  <a:pt x="7514" y="796"/>
                </a:cubicBezTo>
                <a:lnTo>
                  <a:pt x="7500" y="796"/>
                </a:lnTo>
                <a:cubicBezTo>
                  <a:pt x="7498" y="797"/>
                  <a:pt x="7495" y="798"/>
                  <a:pt x="7495" y="799"/>
                </a:cubicBezTo>
                <a:cubicBezTo>
                  <a:pt x="7488" y="803"/>
                  <a:pt x="7477" y="807"/>
                  <a:pt x="7469" y="808"/>
                </a:cubicBezTo>
                <a:cubicBezTo>
                  <a:pt x="7437" y="820"/>
                  <a:pt x="7393" y="823"/>
                  <a:pt x="7364" y="825"/>
                </a:cubicBezTo>
                <a:cubicBezTo>
                  <a:pt x="7323" y="828"/>
                  <a:pt x="7273" y="834"/>
                  <a:pt x="7242" y="851"/>
                </a:cubicBezTo>
                <a:cubicBezTo>
                  <a:pt x="7235" y="852"/>
                  <a:pt x="7227" y="857"/>
                  <a:pt x="7222" y="860"/>
                </a:cubicBezTo>
                <a:lnTo>
                  <a:pt x="7221" y="861"/>
                </a:lnTo>
                <a:lnTo>
                  <a:pt x="7220" y="862"/>
                </a:lnTo>
                <a:lnTo>
                  <a:pt x="7219" y="862"/>
                </a:lnTo>
                <a:lnTo>
                  <a:pt x="7218" y="863"/>
                </a:lnTo>
                <a:cubicBezTo>
                  <a:pt x="7213" y="858"/>
                  <a:pt x="7207" y="849"/>
                  <a:pt x="7205" y="846"/>
                </a:cubicBezTo>
                <a:cubicBezTo>
                  <a:pt x="7192" y="826"/>
                  <a:pt x="7174" y="806"/>
                  <a:pt x="7156" y="807"/>
                </a:cubicBezTo>
                <a:cubicBezTo>
                  <a:pt x="7146" y="806"/>
                  <a:pt x="7126" y="817"/>
                  <a:pt x="7114" y="829"/>
                </a:cubicBezTo>
                <a:cubicBezTo>
                  <a:pt x="7123" y="833"/>
                  <a:pt x="7128" y="839"/>
                  <a:pt x="7128" y="842"/>
                </a:cubicBezTo>
                <a:lnTo>
                  <a:pt x="7128" y="843"/>
                </a:lnTo>
                <a:cubicBezTo>
                  <a:pt x="7129" y="847"/>
                  <a:pt x="7120" y="854"/>
                  <a:pt x="7114" y="856"/>
                </a:cubicBezTo>
                <a:lnTo>
                  <a:pt x="7108" y="856"/>
                </a:lnTo>
                <a:cubicBezTo>
                  <a:pt x="7108" y="851"/>
                  <a:pt x="7107" y="844"/>
                  <a:pt x="7107" y="841"/>
                </a:cubicBezTo>
                <a:lnTo>
                  <a:pt x="7107" y="840"/>
                </a:lnTo>
                <a:cubicBezTo>
                  <a:pt x="7107" y="835"/>
                  <a:pt x="7108" y="828"/>
                  <a:pt x="7108" y="825"/>
                </a:cubicBezTo>
                <a:lnTo>
                  <a:pt x="7032" y="825"/>
                </a:lnTo>
                <a:lnTo>
                  <a:pt x="7028" y="825"/>
                </a:lnTo>
                <a:lnTo>
                  <a:pt x="7024" y="825"/>
                </a:lnTo>
                <a:lnTo>
                  <a:pt x="7020" y="825"/>
                </a:lnTo>
                <a:cubicBezTo>
                  <a:pt x="6996" y="824"/>
                  <a:pt x="6963" y="830"/>
                  <a:pt x="6945" y="833"/>
                </a:cubicBezTo>
                <a:cubicBezTo>
                  <a:pt x="6923" y="837"/>
                  <a:pt x="6892" y="841"/>
                  <a:pt x="6877" y="840"/>
                </a:cubicBezTo>
                <a:cubicBezTo>
                  <a:pt x="6847" y="842"/>
                  <a:pt x="6807" y="829"/>
                  <a:pt x="6783" y="809"/>
                </a:cubicBezTo>
                <a:cubicBezTo>
                  <a:pt x="6814" y="778"/>
                  <a:pt x="6865" y="762"/>
                  <a:pt x="6900" y="763"/>
                </a:cubicBezTo>
                <a:cubicBezTo>
                  <a:pt x="6934" y="761"/>
                  <a:pt x="6976" y="775"/>
                  <a:pt x="6999" y="791"/>
                </a:cubicBezTo>
                <a:cubicBezTo>
                  <a:pt x="7022" y="763"/>
                  <a:pt x="7058" y="759"/>
                  <a:pt x="7085" y="759"/>
                </a:cubicBezTo>
                <a:cubicBezTo>
                  <a:pt x="7092" y="759"/>
                  <a:pt x="7105" y="760"/>
                  <a:pt x="7109" y="760"/>
                </a:cubicBezTo>
                <a:cubicBezTo>
                  <a:pt x="7116" y="760"/>
                  <a:pt x="7127" y="760"/>
                  <a:pt x="7131" y="760"/>
                </a:cubicBezTo>
                <a:lnTo>
                  <a:pt x="7704" y="760"/>
                </a:lnTo>
                <a:lnTo>
                  <a:pt x="7741" y="726"/>
                </a:lnTo>
                <a:cubicBezTo>
                  <a:pt x="7734" y="725"/>
                  <a:pt x="7723" y="724"/>
                  <a:pt x="7718" y="724"/>
                </a:cubicBezTo>
                <a:cubicBezTo>
                  <a:pt x="7712" y="724"/>
                  <a:pt x="7702" y="725"/>
                  <a:pt x="7699" y="725"/>
                </a:cubicBezTo>
                <a:cubicBezTo>
                  <a:pt x="7692" y="725"/>
                  <a:pt x="7683" y="725"/>
                  <a:pt x="7679" y="725"/>
                </a:cubicBezTo>
                <a:cubicBezTo>
                  <a:pt x="7663" y="726"/>
                  <a:pt x="7644" y="723"/>
                  <a:pt x="7632" y="717"/>
                </a:cubicBezTo>
                <a:lnTo>
                  <a:pt x="7603" y="694"/>
                </a:lnTo>
                <a:lnTo>
                  <a:pt x="7611" y="694"/>
                </a:lnTo>
                <a:lnTo>
                  <a:pt x="7611" y="691"/>
                </a:lnTo>
                <a:cubicBezTo>
                  <a:pt x="7898" y="623"/>
                  <a:pt x="7715" y="675"/>
                  <a:pt x="7815" y="657"/>
                </a:cubicBezTo>
                <a:cubicBezTo>
                  <a:pt x="7825" y="657"/>
                  <a:pt x="7839" y="657"/>
                  <a:pt x="7846" y="658"/>
                </a:cubicBezTo>
                <a:lnTo>
                  <a:pt x="7846" y="657"/>
                </a:lnTo>
                <a:lnTo>
                  <a:pt x="7846" y="656"/>
                </a:lnTo>
                <a:lnTo>
                  <a:pt x="7846" y="655"/>
                </a:lnTo>
                <a:lnTo>
                  <a:pt x="7846" y="654"/>
                </a:lnTo>
                <a:lnTo>
                  <a:pt x="7846" y="653"/>
                </a:lnTo>
                <a:lnTo>
                  <a:pt x="7846" y="652"/>
                </a:lnTo>
                <a:lnTo>
                  <a:pt x="7846" y="651"/>
                </a:lnTo>
                <a:lnTo>
                  <a:pt x="7846" y="630"/>
                </a:lnTo>
                <a:lnTo>
                  <a:pt x="7846" y="629"/>
                </a:lnTo>
                <a:lnTo>
                  <a:pt x="7846" y="628"/>
                </a:lnTo>
                <a:lnTo>
                  <a:pt x="7846" y="595"/>
                </a:lnTo>
                <a:lnTo>
                  <a:pt x="7842" y="595"/>
                </a:lnTo>
                <a:cubicBezTo>
                  <a:pt x="7828" y="602"/>
                  <a:pt x="7808" y="605"/>
                  <a:pt x="7795" y="604"/>
                </a:cubicBezTo>
                <a:lnTo>
                  <a:pt x="7793" y="604"/>
                </a:lnTo>
                <a:cubicBezTo>
                  <a:pt x="7778" y="605"/>
                  <a:pt x="7758" y="600"/>
                  <a:pt x="7745" y="595"/>
                </a:cubicBezTo>
                <a:lnTo>
                  <a:pt x="7740" y="595"/>
                </a:lnTo>
                <a:cubicBezTo>
                  <a:pt x="7734" y="597"/>
                  <a:pt x="7725" y="598"/>
                  <a:pt x="7723" y="599"/>
                </a:cubicBezTo>
                <a:cubicBezTo>
                  <a:pt x="7671" y="607"/>
                  <a:pt x="7618" y="625"/>
                  <a:pt x="7611" y="680"/>
                </a:cubicBezTo>
                <a:lnTo>
                  <a:pt x="7611" y="691"/>
                </a:lnTo>
                <a:lnTo>
                  <a:pt x="7602" y="692"/>
                </a:lnTo>
                <a:lnTo>
                  <a:pt x="7603" y="694"/>
                </a:lnTo>
                <a:cubicBezTo>
                  <a:pt x="7429" y="753"/>
                  <a:pt x="7544" y="706"/>
                  <a:pt x="7489" y="723"/>
                </a:cubicBezTo>
                <a:cubicBezTo>
                  <a:pt x="7429" y="725"/>
                  <a:pt x="7365" y="696"/>
                  <a:pt x="7327" y="655"/>
                </a:cubicBezTo>
                <a:cubicBezTo>
                  <a:pt x="7312" y="660"/>
                  <a:pt x="7309" y="679"/>
                  <a:pt x="7307" y="691"/>
                </a:cubicBezTo>
                <a:cubicBezTo>
                  <a:pt x="7304" y="707"/>
                  <a:pt x="7297" y="723"/>
                  <a:pt x="7279" y="722"/>
                </a:cubicBezTo>
                <a:lnTo>
                  <a:pt x="7277" y="722"/>
                </a:lnTo>
                <a:lnTo>
                  <a:pt x="7275" y="722"/>
                </a:lnTo>
                <a:lnTo>
                  <a:pt x="7272" y="721"/>
                </a:lnTo>
                <a:lnTo>
                  <a:pt x="7270" y="721"/>
                </a:lnTo>
                <a:lnTo>
                  <a:pt x="7266" y="720"/>
                </a:lnTo>
                <a:cubicBezTo>
                  <a:pt x="7250" y="718"/>
                  <a:pt x="7225" y="717"/>
                  <a:pt x="7215" y="717"/>
                </a:cubicBezTo>
                <a:cubicBezTo>
                  <a:pt x="7200" y="717"/>
                  <a:pt x="7176" y="718"/>
                  <a:pt x="7168" y="718"/>
                </a:cubicBezTo>
                <a:cubicBezTo>
                  <a:pt x="7154" y="719"/>
                  <a:pt x="7132" y="719"/>
                  <a:pt x="7125" y="719"/>
                </a:cubicBezTo>
                <a:cubicBezTo>
                  <a:pt x="7085" y="721"/>
                  <a:pt x="7035" y="712"/>
                  <a:pt x="7005" y="695"/>
                </a:cubicBezTo>
                <a:lnTo>
                  <a:pt x="6904" y="690"/>
                </a:lnTo>
                <a:cubicBezTo>
                  <a:pt x="6856" y="717"/>
                  <a:pt x="6791" y="725"/>
                  <a:pt x="6752" y="724"/>
                </a:cubicBezTo>
                <a:cubicBezTo>
                  <a:pt x="6717" y="725"/>
                  <a:pt x="6666" y="719"/>
                  <a:pt x="6641" y="717"/>
                </a:cubicBezTo>
                <a:cubicBezTo>
                  <a:pt x="6606" y="713"/>
                  <a:pt x="6556" y="709"/>
                  <a:pt x="6531" y="709"/>
                </a:cubicBezTo>
                <a:lnTo>
                  <a:pt x="6524" y="709"/>
                </a:lnTo>
                <a:lnTo>
                  <a:pt x="6518" y="710"/>
                </a:lnTo>
                <a:lnTo>
                  <a:pt x="6511" y="710"/>
                </a:lnTo>
                <a:lnTo>
                  <a:pt x="6505" y="710"/>
                </a:lnTo>
                <a:lnTo>
                  <a:pt x="6498" y="711"/>
                </a:lnTo>
                <a:lnTo>
                  <a:pt x="6497" y="711"/>
                </a:lnTo>
                <a:lnTo>
                  <a:pt x="6496" y="711"/>
                </a:lnTo>
                <a:cubicBezTo>
                  <a:pt x="6489" y="717"/>
                  <a:pt x="6472" y="692"/>
                  <a:pt x="6471" y="678"/>
                </a:cubicBezTo>
                <a:cubicBezTo>
                  <a:pt x="6470" y="664"/>
                  <a:pt x="6487" y="657"/>
                  <a:pt x="6498" y="658"/>
                </a:cubicBezTo>
                <a:cubicBezTo>
                  <a:pt x="6553" y="651"/>
                  <a:pt x="6569" y="635"/>
                  <a:pt x="6568" y="623"/>
                </a:cubicBezTo>
                <a:cubicBezTo>
                  <a:pt x="6569" y="608"/>
                  <a:pt x="6545" y="585"/>
                  <a:pt x="6530" y="571"/>
                </a:cubicBezTo>
                <a:cubicBezTo>
                  <a:pt x="6525" y="566"/>
                  <a:pt x="6517" y="557"/>
                  <a:pt x="6515" y="555"/>
                </a:cubicBezTo>
                <a:cubicBezTo>
                  <a:pt x="6510" y="557"/>
                  <a:pt x="6501" y="561"/>
                  <a:pt x="6498" y="562"/>
                </a:cubicBezTo>
                <a:cubicBezTo>
                  <a:pt x="6486" y="568"/>
                  <a:pt x="6471" y="573"/>
                  <a:pt x="6462" y="573"/>
                </a:cubicBezTo>
                <a:cubicBezTo>
                  <a:pt x="6448" y="578"/>
                  <a:pt x="6431" y="551"/>
                  <a:pt x="6432" y="538"/>
                </a:cubicBezTo>
                <a:cubicBezTo>
                  <a:pt x="6431" y="524"/>
                  <a:pt x="6449" y="522"/>
                  <a:pt x="6462" y="520"/>
                </a:cubicBezTo>
                <a:cubicBezTo>
                  <a:pt x="6469" y="520"/>
                  <a:pt x="6478" y="518"/>
                  <a:pt x="6481" y="516"/>
                </a:cubicBezTo>
                <a:lnTo>
                  <a:pt x="6514" y="516"/>
                </a:lnTo>
                <a:lnTo>
                  <a:pt x="6759" y="550"/>
                </a:lnTo>
                <a:lnTo>
                  <a:pt x="6800" y="550"/>
                </a:lnTo>
                <a:cubicBezTo>
                  <a:pt x="6805" y="549"/>
                  <a:pt x="6812" y="549"/>
                  <a:pt x="6815" y="549"/>
                </a:cubicBezTo>
                <a:cubicBezTo>
                  <a:pt x="6820" y="549"/>
                  <a:pt x="6827" y="550"/>
                  <a:pt x="6830" y="550"/>
                </a:cubicBezTo>
                <a:lnTo>
                  <a:pt x="6830" y="538"/>
                </a:lnTo>
                <a:lnTo>
                  <a:pt x="6830" y="537"/>
                </a:lnTo>
                <a:lnTo>
                  <a:pt x="6830" y="536"/>
                </a:lnTo>
                <a:lnTo>
                  <a:pt x="6830" y="532"/>
                </a:lnTo>
                <a:lnTo>
                  <a:pt x="6830" y="531"/>
                </a:lnTo>
                <a:lnTo>
                  <a:pt x="6830" y="530"/>
                </a:lnTo>
                <a:lnTo>
                  <a:pt x="6830" y="529"/>
                </a:lnTo>
                <a:lnTo>
                  <a:pt x="6830" y="528"/>
                </a:lnTo>
                <a:lnTo>
                  <a:pt x="6830" y="524"/>
                </a:lnTo>
                <a:lnTo>
                  <a:pt x="6830" y="523"/>
                </a:lnTo>
                <a:lnTo>
                  <a:pt x="6830" y="522"/>
                </a:lnTo>
                <a:lnTo>
                  <a:pt x="6830" y="521"/>
                </a:lnTo>
                <a:lnTo>
                  <a:pt x="6830" y="520"/>
                </a:lnTo>
                <a:lnTo>
                  <a:pt x="6830" y="503"/>
                </a:lnTo>
                <a:lnTo>
                  <a:pt x="6830" y="502"/>
                </a:lnTo>
                <a:lnTo>
                  <a:pt x="6830" y="501"/>
                </a:lnTo>
                <a:lnTo>
                  <a:pt x="6830" y="492"/>
                </a:lnTo>
                <a:lnTo>
                  <a:pt x="6830" y="491"/>
                </a:lnTo>
                <a:lnTo>
                  <a:pt x="6830" y="490"/>
                </a:lnTo>
                <a:lnTo>
                  <a:pt x="6830" y="489"/>
                </a:lnTo>
                <a:lnTo>
                  <a:pt x="6812" y="489"/>
                </a:lnTo>
                <a:cubicBezTo>
                  <a:pt x="6760" y="485"/>
                  <a:pt x="6694" y="484"/>
                  <a:pt x="6650" y="484"/>
                </a:cubicBezTo>
                <a:cubicBezTo>
                  <a:pt x="6595" y="483"/>
                  <a:pt x="6528" y="486"/>
                  <a:pt x="6483" y="489"/>
                </a:cubicBezTo>
                <a:lnTo>
                  <a:pt x="6443" y="489"/>
                </a:lnTo>
                <a:lnTo>
                  <a:pt x="6371" y="493"/>
                </a:lnTo>
                <a:lnTo>
                  <a:pt x="6368" y="493"/>
                </a:lnTo>
                <a:lnTo>
                  <a:pt x="6366" y="494"/>
                </a:lnTo>
                <a:lnTo>
                  <a:pt x="6364" y="494"/>
                </a:lnTo>
                <a:lnTo>
                  <a:pt x="6362" y="494"/>
                </a:lnTo>
                <a:lnTo>
                  <a:pt x="6360" y="494"/>
                </a:lnTo>
                <a:cubicBezTo>
                  <a:pt x="6346" y="495"/>
                  <a:pt x="6326" y="486"/>
                  <a:pt x="6316" y="482"/>
                </a:cubicBezTo>
                <a:cubicBezTo>
                  <a:pt x="6302" y="475"/>
                  <a:pt x="6283" y="469"/>
                  <a:pt x="6273" y="469"/>
                </a:cubicBezTo>
                <a:cubicBezTo>
                  <a:pt x="6260" y="468"/>
                  <a:pt x="6240" y="479"/>
                  <a:pt x="6230" y="493"/>
                </a:cubicBezTo>
                <a:lnTo>
                  <a:pt x="6124" y="493"/>
                </a:lnTo>
                <a:cubicBezTo>
                  <a:pt x="6119" y="493"/>
                  <a:pt x="6111" y="492"/>
                  <a:pt x="6107" y="492"/>
                </a:cubicBezTo>
                <a:cubicBezTo>
                  <a:pt x="6102" y="492"/>
                  <a:pt x="6093" y="493"/>
                  <a:pt x="6090" y="493"/>
                </a:cubicBezTo>
                <a:lnTo>
                  <a:pt x="6039" y="493"/>
                </a:lnTo>
                <a:cubicBezTo>
                  <a:pt x="6023" y="495"/>
                  <a:pt x="5999" y="496"/>
                  <a:pt x="5991" y="496"/>
                </a:cubicBezTo>
                <a:cubicBezTo>
                  <a:pt x="5974" y="496"/>
                  <a:pt x="5947" y="494"/>
                  <a:pt x="5938" y="494"/>
                </a:cubicBezTo>
                <a:cubicBezTo>
                  <a:pt x="5921" y="493"/>
                  <a:pt x="5894" y="492"/>
                  <a:pt x="5885" y="492"/>
                </a:cubicBezTo>
                <a:cubicBezTo>
                  <a:pt x="5836" y="491"/>
                  <a:pt x="5776" y="503"/>
                  <a:pt x="5738" y="529"/>
                </a:cubicBezTo>
                <a:cubicBezTo>
                  <a:pt x="5742" y="530"/>
                  <a:pt x="5748" y="531"/>
                  <a:pt x="5750" y="531"/>
                </a:cubicBezTo>
                <a:cubicBezTo>
                  <a:pt x="5765" y="534"/>
                  <a:pt x="5781" y="538"/>
                  <a:pt x="5783" y="543"/>
                </a:cubicBezTo>
                <a:cubicBezTo>
                  <a:pt x="5786" y="545"/>
                  <a:pt x="5787" y="550"/>
                  <a:pt x="5787" y="551"/>
                </a:cubicBezTo>
                <a:cubicBezTo>
                  <a:pt x="5785" y="576"/>
                  <a:pt x="5731" y="604"/>
                  <a:pt x="5703" y="599"/>
                </a:cubicBezTo>
                <a:cubicBezTo>
                  <a:pt x="5693" y="599"/>
                  <a:pt x="5678" y="596"/>
                  <a:pt x="5670" y="594"/>
                </a:cubicBezTo>
                <a:lnTo>
                  <a:pt x="5603" y="601"/>
                </a:lnTo>
                <a:cubicBezTo>
                  <a:pt x="5666" y="650"/>
                  <a:pt x="5756" y="651"/>
                  <a:pt x="5822" y="653"/>
                </a:cubicBezTo>
                <a:cubicBezTo>
                  <a:pt x="5875" y="654"/>
                  <a:pt x="5943" y="660"/>
                  <a:pt x="5983" y="675"/>
                </a:cubicBezTo>
                <a:cubicBezTo>
                  <a:pt x="5982" y="716"/>
                  <a:pt x="5956" y="730"/>
                  <a:pt x="5935" y="730"/>
                </a:cubicBezTo>
                <a:cubicBezTo>
                  <a:pt x="5923" y="730"/>
                  <a:pt x="5907" y="725"/>
                  <a:pt x="5899" y="721"/>
                </a:cubicBezTo>
                <a:cubicBezTo>
                  <a:pt x="5870" y="708"/>
                  <a:pt x="5829" y="702"/>
                  <a:pt x="5805" y="702"/>
                </a:cubicBezTo>
                <a:cubicBezTo>
                  <a:pt x="5754" y="701"/>
                  <a:pt x="5696" y="723"/>
                  <a:pt x="5661" y="751"/>
                </a:cubicBezTo>
                <a:cubicBezTo>
                  <a:pt x="5682" y="753"/>
                  <a:pt x="5708" y="760"/>
                  <a:pt x="5723" y="764"/>
                </a:cubicBezTo>
                <a:cubicBezTo>
                  <a:pt x="5746" y="770"/>
                  <a:pt x="5776" y="776"/>
                  <a:pt x="5797" y="776"/>
                </a:cubicBezTo>
                <a:cubicBezTo>
                  <a:pt x="5806" y="776"/>
                  <a:pt x="5823" y="774"/>
                  <a:pt x="5829" y="773"/>
                </a:cubicBezTo>
                <a:cubicBezTo>
                  <a:pt x="5864" y="767"/>
                  <a:pt x="5912" y="764"/>
                  <a:pt x="5938" y="764"/>
                </a:cubicBezTo>
                <a:cubicBezTo>
                  <a:pt x="6010" y="763"/>
                  <a:pt x="6095" y="778"/>
                  <a:pt x="6156" y="799"/>
                </a:cubicBezTo>
                <a:cubicBezTo>
                  <a:pt x="6169" y="782"/>
                  <a:pt x="6189" y="776"/>
                  <a:pt x="6199" y="777"/>
                </a:cubicBezTo>
                <a:cubicBezTo>
                  <a:pt x="6215" y="776"/>
                  <a:pt x="6237" y="785"/>
                  <a:pt x="6249" y="789"/>
                </a:cubicBezTo>
                <a:cubicBezTo>
                  <a:pt x="6265" y="796"/>
                  <a:pt x="6287" y="802"/>
                  <a:pt x="6298" y="801"/>
                </a:cubicBezTo>
                <a:cubicBezTo>
                  <a:pt x="6304" y="801"/>
                  <a:pt x="6312" y="799"/>
                  <a:pt x="6314" y="799"/>
                </a:cubicBezTo>
                <a:lnTo>
                  <a:pt x="6315" y="799"/>
                </a:lnTo>
                <a:lnTo>
                  <a:pt x="6316" y="799"/>
                </a:lnTo>
                <a:lnTo>
                  <a:pt x="6317" y="800"/>
                </a:lnTo>
                <a:lnTo>
                  <a:pt x="6317" y="801"/>
                </a:lnTo>
                <a:lnTo>
                  <a:pt x="6317" y="802"/>
                </a:lnTo>
                <a:cubicBezTo>
                  <a:pt x="6317" y="808"/>
                  <a:pt x="6310" y="827"/>
                  <a:pt x="6305" y="839"/>
                </a:cubicBezTo>
                <a:cubicBezTo>
                  <a:pt x="6301" y="849"/>
                  <a:pt x="6297" y="862"/>
                  <a:pt x="6295" y="868"/>
                </a:cubicBezTo>
                <a:lnTo>
                  <a:pt x="6258" y="851"/>
                </a:lnTo>
                <a:lnTo>
                  <a:pt x="6197" y="823"/>
                </a:lnTo>
                <a:lnTo>
                  <a:pt x="6158" y="804"/>
                </a:lnTo>
                <a:lnTo>
                  <a:pt x="6158" y="805"/>
                </a:lnTo>
                <a:lnTo>
                  <a:pt x="6158" y="806"/>
                </a:lnTo>
                <a:lnTo>
                  <a:pt x="6158" y="824"/>
                </a:lnTo>
                <a:cubicBezTo>
                  <a:pt x="6147" y="841"/>
                  <a:pt x="6143" y="846"/>
                  <a:pt x="6100" y="846"/>
                </a:cubicBezTo>
                <a:cubicBezTo>
                  <a:pt x="6043" y="846"/>
                  <a:pt x="5966" y="848"/>
                  <a:pt x="5923" y="850"/>
                </a:cubicBezTo>
                <a:cubicBezTo>
                  <a:pt x="5869" y="851"/>
                  <a:pt x="5795" y="853"/>
                  <a:pt x="5755" y="853"/>
                </a:cubicBezTo>
                <a:cubicBezTo>
                  <a:pt x="5699" y="854"/>
                  <a:pt x="5609" y="849"/>
                  <a:pt x="5576" y="846"/>
                </a:cubicBezTo>
                <a:lnTo>
                  <a:pt x="5573" y="845"/>
                </a:lnTo>
                <a:lnTo>
                  <a:pt x="5570" y="845"/>
                </a:lnTo>
                <a:cubicBezTo>
                  <a:pt x="5552" y="844"/>
                  <a:pt x="5525" y="853"/>
                  <a:pt x="5510" y="858"/>
                </a:cubicBezTo>
                <a:cubicBezTo>
                  <a:pt x="5491" y="864"/>
                  <a:pt x="5465" y="870"/>
                  <a:pt x="5452" y="869"/>
                </a:cubicBezTo>
                <a:cubicBezTo>
                  <a:pt x="5431" y="871"/>
                  <a:pt x="5404" y="856"/>
                  <a:pt x="5390" y="838"/>
                </a:cubicBezTo>
                <a:lnTo>
                  <a:pt x="5356" y="838"/>
                </a:lnTo>
                <a:lnTo>
                  <a:pt x="5348" y="851"/>
                </a:lnTo>
                <a:lnTo>
                  <a:pt x="5347" y="852"/>
                </a:lnTo>
                <a:cubicBezTo>
                  <a:pt x="5336" y="864"/>
                  <a:pt x="5324" y="879"/>
                  <a:pt x="5316" y="890"/>
                </a:cubicBezTo>
                <a:cubicBezTo>
                  <a:pt x="5300" y="907"/>
                  <a:pt x="5325" y="881"/>
                  <a:pt x="5282" y="929"/>
                </a:cubicBezTo>
                <a:cubicBezTo>
                  <a:pt x="5243" y="934"/>
                  <a:pt x="5190" y="937"/>
                  <a:pt x="5160" y="936"/>
                </a:cubicBezTo>
                <a:cubicBezTo>
                  <a:pt x="5075" y="937"/>
                  <a:pt x="4975" y="923"/>
                  <a:pt x="4902" y="903"/>
                </a:cubicBezTo>
                <a:cubicBezTo>
                  <a:pt x="4897" y="927"/>
                  <a:pt x="4887" y="944"/>
                  <a:pt x="4865" y="943"/>
                </a:cubicBezTo>
                <a:cubicBezTo>
                  <a:pt x="4859" y="944"/>
                  <a:pt x="4851" y="942"/>
                  <a:pt x="4843" y="940"/>
                </a:cubicBezTo>
                <a:cubicBezTo>
                  <a:pt x="4796" y="929"/>
                  <a:pt x="4738" y="923"/>
                  <a:pt x="4696" y="923"/>
                </a:cubicBezTo>
                <a:cubicBezTo>
                  <a:pt x="4669" y="923"/>
                  <a:pt x="4634" y="926"/>
                  <a:pt x="4614" y="928"/>
                </a:cubicBezTo>
                <a:lnTo>
                  <a:pt x="4583" y="928"/>
                </a:lnTo>
                <a:cubicBezTo>
                  <a:pt x="4564" y="933"/>
                  <a:pt x="4534" y="935"/>
                  <a:pt x="4522" y="934"/>
                </a:cubicBezTo>
                <a:cubicBezTo>
                  <a:pt x="4501" y="935"/>
                  <a:pt x="4469" y="932"/>
                  <a:pt x="4455" y="931"/>
                </a:cubicBezTo>
                <a:cubicBezTo>
                  <a:pt x="4435" y="930"/>
                  <a:pt x="4405" y="928"/>
                  <a:pt x="4393" y="929"/>
                </a:cubicBezTo>
                <a:cubicBezTo>
                  <a:pt x="4350" y="927"/>
                  <a:pt x="4295" y="940"/>
                  <a:pt x="4264" y="963"/>
                </a:cubicBezTo>
                <a:lnTo>
                  <a:pt x="4231" y="963"/>
                </a:lnTo>
                <a:lnTo>
                  <a:pt x="4198" y="935"/>
                </a:lnTo>
                <a:lnTo>
                  <a:pt x="4129" y="935"/>
                </a:lnTo>
                <a:lnTo>
                  <a:pt x="3987" y="942"/>
                </a:lnTo>
                <a:lnTo>
                  <a:pt x="3923" y="942"/>
                </a:lnTo>
                <a:lnTo>
                  <a:pt x="3923" y="941"/>
                </a:lnTo>
                <a:lnTo>
                  <a:pt x="3922" y="940"/>
                </a:lnTo>
                <a:cubicBezTo>
                  <a:pt x="3921" y="937"/>
                  <a:pt x="3918" y="932"/>
                  <a:pt x="3917" y="931"/>
                </a:cubicBezTo>
                <a:lnTo>
                  <a:pt x="3846" y="942"/>
                </a:lnTo>
                <a:lnTo>
                  <a:pt x="3672" y="942"/>
                </a:lnTo>
                <a:cubicBezTo>
                  <a:pt x="3653" y="926"/>
                  <a:pt x="3645" y="908"/>
                  <a:pt x="3646" y="899"/>
                </a:cubicBezTo>
                <a:cubicBezTo>
                  <a:pt x="3644" y="884"/>
                  <a:pt x="3661" y="876"/>
                  <a:pt x="3678" y="876"/>
                </a:cubicBezTo>
                <a:cubicBezTo>
                  <a:pt x="3685" y="876"/>
                  <a:pt x="3696" y="878"/>
                  <a:pt x="3702" y="880"/>
                </a:cubicBezTo>
                <a:cubicBezTo>
                  <a:pt x="3771" y="897"/>
                  <a:pt x="3849" y="906"/>
                  <a:pt x="3913" y="908"/>
                </a:cubicBezTo>
                <a:lnTo>
                  <a:pt x="4022" y="872"/>
                </a:lnTo>
                <a:cubicBezTo>
                  <a:pt x="3983" y="840"/>
                  <a:pt x="3930" y="834"/>
                  <a:pt x="3896" y="834"/>
                </a:cubicBezTo>
                <a:cubicBezTo>
                  <a:pt x="3877" y="834"/>
                  <a:pt x="3848" y="837"/>
                  <a:pt x="3836" y="838"/>
                </a:cubicBezTo>
                <a:cubicBezTo>
                  <a:pt x="3819" y="839"/>
                  <a:pt x="3792" y="841"/>
                  <a:pt x="3781" y="840"/>
                </a:cubicBezTo>
                <a:cubicBezTo>
                  <a:pt x="3767" y="841"/>
                  <a:pt x="3743" y="839"/>
                  <a:pt x="3736" y="837"/>
                </a:cubicBezTo>
                <a:cubicBezTo>
                  <a:pt x="3730" y="838"/>
                  <a:pt x="3723" y="838"/>
                  <a:pt x="3720" y="838"/>
                </a:cubicBezTo>
                <a:cubicBezTo>
                  <a:pt x="3716" y="838"/>
                  <a:pt x="3709" y="837"/>
                  <a:pt x="3706" y="837"/>
                </a:cubicBezTo>
                <a:lnTo>
                  <a:pt x="3661" y="837"/>
                </a:lnTo>
                <a:cubicBezTo>
                  <a:pt x="3648" y="840"/>
                  <a:pt x="3628" y="841"/>
                  <a:pt x="3621" y="841"/>
                </a:cubicBezTo>
                <a:cubicBezTo>
                  <a:pt x="3587" y="842"/>
                  <a:pt x="3545" y="830"/>
                  <a:pt x="3518" y="823"/>
                </a:cubicBezTo>
                <a:cubicBezTo>
                  <a:pt x="3486" y="815"/>
                  <a:pt x="3445" y="806"/>
                  <a:pt x="3419" y="807"/>
                </a:cubicBezTo>
                <a:lnTo>
                  <a:pt x="3408" y="814"/>
                </a:lnTo>
                <a:cubicBezTo>
                  <a:pt x="3380" y="837"/>
                  <a:pt x="3341" y="841"/>
                  <a:pt x="3313" y="841"/>
                </a:cubicBezTo>
                <a:cubicBezTo>
                  <a:pt x="3301" y="841"/>
                  <a:pt x="3281" y="840"/>
                  <a:pt x="3274" y="839"/>
                </a:cubicBezTo>
                <a:cubicBezTo>
                  <a:pt x="3262" y="839"/>
                  <a:pt x="3241" y="838"/>
                  <a:pt x="3234" y="838"/>
                </a:cubicBezTo>
                <a:cubicBezTo>
                  <a:pt x="3221" y="838"/>
                  <a:pt x="3200" y="839"/>
                  <a:pt x="3192" y="840"/>
                </a:cubicBezTo>
                <a:cubicBezTo>
                  <a:pt x="3216" y="804"/>
                  <a:pt x="3249" y="795"/>
                  <a:pt x="3269" y="795"/>
                </a:cubicBezTo>
                <a:cubicBezTo>
                  <a:pt x="3285" y="795"/>
                  <a:pt x="3309" y="800"/>
                  <a:pt x="3319" y="803"/>
                </a:cubicBezTo>
                <a:cubicBezTo>
                  <a:pt x="3333" y="806"/>
                  <a:pt x="3353" y="809"/>
                  <a:pt x="3362" y="809"/>
                </a:cubicBezTo>
                <a:cubicBezTo>
                  <a:pt x="3369" y="809"/>
                  <a:pt x="3381" y="807"/>
                  <a:pt x="3384" y="806"/>
                </a:cubicBezTo>
                <a:cubicBezTo>
                  <a:pt x="3407" y="776"/>
                  <a:pt x="3442" y="770"/>
                  <a:pt x="3466" y="770"/>
                </a:cubicBezTo>
                <a:cubicBezTo>
                  <a:pt x="3479" y="770"/>
                  <a:pt x="3499" y="772"/>
                  <a:pt x="3508" y="773"/>
                </a:cubicBezTo>
                <a:cubicBezTo>
                  <a:pt x="3519" y="774"/>
                  <a:pt x="3537" y="775"/>
                  <a:pt x="3544" y="775"/>
                </a:cubicBezTo>
                <a:cubicBezTo>
                  <a:pt x="3550" y="775"/>
                  <a:pt x="3560" y="774"/>
                  <a:pt x="3561" y="774"/>
                </a:cubicBezTo>
                <a:lnTo>
                  <a:pt x="3561" y="770"/>
                </a:lnTo>
                <a:lnTo>
                  <a:pt x="3561" y="769"/>
                </a:lnTo>
                <a:lnTo>
                  <a:pt x="3561" y="768"/>
                </a:lnTo>
                <a:lnTo>
                  <a:pt x="3561" y="739"/>
                </a:lnTo>
                <a:lnTo>
                  <a:pt x="3448" y="690"/>
                </a:lnTo>
                <a:cubicBezTo>
                  <a:pt x="3463" y="677"/>
                  <a:pt x="3486" y="673"/>
                  <a:pt x="3496" y="674"/>
                </a:cubicBezTo>
                <a:cubicBezTo>
                  <a:pt x="3515" y="673"/>
                  <a:pt x="3540" y="682"/>
                  <a:pt x="3553" y="685"/>
                </a:cubicBezTo>
                <a:cubicBezTo>
                  <a:pt x="3570" y="691"/>
                  <a:pt x="3593" y="696"/>
                  <a:pt x="3603" y="695"/>
                </a:cubicBezTo>
                <a:cubicBezTo>
                  <a:pt x="3617" y="696"/>
                  <a:pt x="3638" y="689"/>
                  <a:pt x="3646" y="682"/>
                </a:cubicBezTo>
                <a:cubicBezTo>
                  <a:pt x="3699" y="650"/>
                  <a:pt x="3769" y="634"/>
                  <a:pt x="3824" y="634"/>
                </a:cubicBezTo>
                <a:cubicBezTo>
                  <a:pt x="3834" y="634"/>
                  <a:pt x="3850" y="635"/>
                  <a:pt x="3855" y="635"/>
                </a:cubicBezTo>
                <a:cubicBezTo>
                  <a:pt x="3834" y="605"/>
                  <a:pt x="3807" y="600"/>
                  <a:pt x="3787" y="600"/>
                </a:cubicBezTo>
                <a:cubicBezTo>
                  <a:pt x="3779" y="600"/>
                  <a:pt x="3767" y="601"/>
                  <a:pt x="3762" y="602"/>
                </a:cubicBezTo>
                <a:cubicBezTo>
                  <a:pt x="3754" y="603"/>
                  <a:pt x="3741" y="604"/>
                  <a:pt x="3735" y="603"/>
                </a:cubicBezTo>
                <a:cubicBezTo>
                  <a:pt x="3730" y="603"/>
                  <a:pt x="3721" y="604"/>
                  <a:pt x="3719" y="604"/>
                </a:cubicBezTo>
                <a:cubicBezTo>
                  <a:pt x="3714" y="604"/>
                  <a:pt x="3706" y="604"/>
                  <a:pt x="3704" y="604"/>
                </a:cubicBezTo>
                <a:cubicBezTo>
                  <a:pt x="3677" y="605"/>
                  <a:pt x="3648" y="598"/>
                  <a:pt x="3629" y="575"/>
                </a:cubicBezTo>
                <a:lnTo>
                  <a:pt x="3563" y="575"/>
                </a:lnTo>
                <a:lnTo>
                  <a:pt x="3523" y="603"/>
                </a:lnTo>
                <a:lnTo>
                  <a:pt x="3314" y="603"/>
                </a:lnTo>
                <a:lnTo>
                  <a:pt x="3314" y="613"/>
                </a:lnTo>
                <a:cubicBezTo>
                  <a:pt x="3390" y="682"/>
                  <a:pt x="3332" y="639"/>
                  <a:pt x="3352" y="664"/>
                </a:cubicBezTo>
                <a:cubicBezTo>
                  <a:pt x="3352" y="672"/>
                  <a:pt x="3347" y="685"/>
                  <a:pt x="3340" y="695"/>
                </a:cubicBezTo>
                <a:lnTo>
                  <a:pt x="3309" y="695"/>
                </a:lnTo>
                <a:cubicBezTo>
                  <a:pt x="3288" y="686"/>
                  <a:pt x="3281" y="673"/>
                  <a:pt x="3281" y="665"/>
                </a:cubicBezTo>
                <a:cubicBezTo>
                  <a:pt x="3286" y="650"/>
                  <a:pt x="3273" y="674"/>
                  <a:pt x="3295" y="631"/>
                </a:cubicBezTo>
                <a:cubicBezTo>
                  <a:pt x="3237" y="619"/>
                  <a:pt x="3251" y="609"/>
                  <a:pt x="3226" y="598"/>
                </a:cubicBezTo>
                <a:cubicBezTo>
                  <a:pt x="3211" y="586"/>
                  <a:pt x="3191" y="573"/>
                  <a:pt x="3175" y="567"/>
                </a:cubicBezTo>
                <a:lnTo>
                  <a:pt x="3146" y="593"/>
                </a:lnTo>
                <a:lnTo>
                  <a:pt x="3138" y="599"/>
                </a:lnTo>
                <a:lnTo>
                  <a:pt x="3082" y="627"/>
                </a:lnTo>
                <a:lnTo>
                  <a:pt x="3072" y="632"/>
                </a:lnTo>
                <a:lnTo>
                  <a:pt x="3002" y="632"/>
                </a:lnTo>
                <a:cubicBezTo>
                  <a:pt x="2993" y="631"/>
                  <a:pt x="2981" y="630"/>
                  <a:pt x="2973" y="630"/>
                </a:cubicBezTo>
                <a:cubicBezTo>
                  <a:pt x="2963" y="630"/>
                  <a:pt x="2951" y="631"/>
                  <a:pt x="2943" y="632"/>
                </a:cubicBezTo>
                <a:cubicBezTo>
                  <a:pt x="2933" y="633"/>
                  <a:pt x="2920" y="634"/>
                  <a:pt x="2911" y="634"/>
                </a:cubicBezTo>
                <a:cubicBezTo>
                  <a:pt x="2884" y="636"/>
                  <a:pt x="2847" y="627"/>
                  <a:pt x="2825" y="603"/>
                </a:cubicBezTo>
                <a:cubicBezTo>
                  <a:pt x="2802" y="611"/>
                  <a:pt x="2773" y="615"/>
                  <a:pt x="2752" y="615"/>
                </a:cubicBezTo>
                <a:cubicBezTo>
                  <a:pt x="2735" y="615"/>
                  <a:pt x="2712" y="612"/>
                  <a:pt x="2699" y="609"/>
                </a:cubicBezTo>
                <a:lnTo>
                  <a:pt x="2674" y="609"/>
                </a:lnTo>
                <a:cubicBezTo>
                  <a:pt x="2651" y="612"/>
                  <a:pt x="2635" y="619"/>
                  <a:pt x="2613" y="634"/>
                </a:cubicBezTo>
                <a:lnTo>
                  <a:pt x="2650" y="670"/>
                </a:lnTo>
                <a:lnTo>
                  <a:pt x="2892" y="670"/>
                </a:lnTo>
                <a:lnTo>
                  <a:pt x="3001" y="664"/>
                </a:lnTo>
                <a:lnTo>
                  <a:pt x="3003" y="664"/>
                </a:lnTo>
                <a:cubicBezTo>
                  <a:pt x="3014" y="664"/>
                  <a:pt x="3026" y="664"/>
                  <a:pt x="3038" y="664"/>
                </a:cubicBezTo>
                <a:cubicBezTo>
                  <a:pt x="3049" y="664"/>
                  <a:pt x="3064" y="664"/>
                  <a:pt x="3072" y="664"/>
                </a:cubicBezTo>
                <a:cubicBezTo>
                  <a:pt x="3114" y="664"/>
                  <a:pt x="3183" y="662"/>
                  <a:pt x="3185" y="707"/>
                </a:cubicBezTo>
                <a:cubicBezTo>
                  <a:pt x="3186" y="733"/>
                  <a:pt x="3156" y="744"/>
                  <a:pt x="3135" y="752"/>
                </a:cubicBezTo>
                <a:cubicBezTo>
                  <a:pt x="3126" y="755"/>
                  <a:pt x="3114" y="760"/>
                  <a:pt x="3109" y="763"/>
                </a:cubicBezTo>
                <a:cubicBezTo>
                  <a:pt x="3102" y="750"/>
                  <a:pt x="3088" y="739"/>
                  <a:pt x="3075" y="740"/>
                </a:cubicBezTo>
                <a:cubicBezTo>
                  <a:pt x="3072" y="740"/>
                  <a:pt x="3067" y="741"/>
                  <a:pt x="3066" y="741"/>
                </a:cubicBezTo>
                <a:cubicBezTo>
                  <a:pt x="3056" y="745"/>
                  <a:pt x="3048" y="757"/>
                  <a:pt x="3048" y="764"/>
                </a:cubicBezTo>
                <a:cubicBezTo>
                  <a:pt x="3047" y="774"/>
                  <a:pt x="3058" y="780"/>
                  <a:pt x="3065" y="779"/>
                </a:cubicBezTo>
                <a:cubicBezTo>
                  <a:pt x="3068" y="779"/>
                  <a:pt x="3073" y="778"/>
                  <a:pt x="3075" y="777"/>
                </a:cubicBezTo>
                <a:lnTo>
                  <a:pt x="3109" y="763"/>
                </a:lnTo>
                <a:cubicBezTo>
                  <a:pt x="3120" y="780"/>
                  <a:pt x="3123" y="796"/>
                  <a:pt x="3123" y="801"/>
                </a:cubicBezTo>
                <a:cubicBezTo>
                  <a:pt x="3123" y="822"/>
                  <a:pt x="3095" y="830"/>
                  <a:pt x="3077" y="836"/>
                </a:cubicBezTo>
                <a:cubicBezTo>
                  <a:pt x="3057" y="841"/>
                  <a:pt x="3037" y="852"/>
                  <a:pt x="3036" y="866"/>
                </a:cubicBezTo>
                <a:cubicBezTo>
                  <a:pt x="3160" y="906"/>
                  <a:pt x="3154" y="889"/>
                  <a:pt x="3218" y="897"/>
                </a:cubicBezTo>
                <a:cubicBezTo>
                  <a:pt x="3256" y="898"/>
                  <a:pt x="3307" y="892"/>
                  <a:pt x="3336" y="885"/>
                </a:cubicBezTo>
                <a:cubicBezTo>
                  <a:pt x="3368" y="878"/>
                  <a:pt x="3408" y="878"/>
                  <a:pt x="3434" y="878"/>
                </a:cubicBezTo>
                <a:cubicBezTo>
                  <a:pt x="3464" y="879"/>
                  <a:pt x="3505" y="876"/>
                  <a:pt x="3526" y="871"/>
                </a:cubicBezTo>
                <a:cubicBezTo>
                  <a:pt x="3528" y="871"/>
                  <a:pt x="3533" y="870"/>
                  <a:pt x="3534" y="870"/>
                </a:cubicBezTo>
                <a:cubicBezTo>
                  <a:pt x="3556" y="869"/>
                  <a:pt x="3581" y="888"/>
                  <a:pt x="3580" y="906"/>
                </a:cubicBezTo>
                <a:cubicBezTo>
                  <a:pt x="3580" y="929"/>
                  <a:pt x="3556" y="937"/>
                  <a:pt x="3537" y="936"/>
                </a:cubicBezTo>
                <a:cubicBezTo>
                  <a:pt x="3530" y="936"/>
                  <a:pt x="3520" y="935"/>
                  <a:pt x="3516" y="935"/>
                </a:cubicBezTo>
                <a:cubicBezTo>
                  <a:pt x="3510" y="934"/>
                  <a:pt x="3502" y="934"/>
                  <a:pt x="3499" y="934"/>
                </a:cubicBezTo>
                <a:lnTo>
                  <a:pt x="3431" y="934"/>
                </a:lnTo>
                <a:cubicBezTo>
                  <a:pt x="3410" y="936"/>
                  <a:pt x="3386" y="937"/>
                  <a:pt x="3369" y="937"/>
                </a:cubicBezTo>
                <a:cubicBezTo>
                  <a:pt x="3350" y="937"/>
                  <a:pt x="3325" y="936"/>
                  <a:pt x="3310" y="934"/>
                </a:cubicBezTo>
                <a:cubicBezTo>
                  <a:pt x="3295" y="932"/>
                  <a:pt x="3276" y="931"/>
                  <a:pt x="3264" y="931"/>
                </a:cubicBezTo>
                <a:cubicBezTo>
                  <a:pt x="3214" y="930"/>
                  <a:pt x="3174" y="941"/>
                  <a:pt x="3141" y="962"/>
                </a:cubicBezTo>
                <a:lnTo>
                  <a:pt x="3110" y="962"/>
                </a:lnTo>
                <a:cubicBezTo>
                  <a:pt x="3098" y="943"/>
                  <a:pt x="3082" y="936"/>
                  <a:pt x="3073" y="937"/>
                </a:cubicBezTo>
                <a:cubicBezTo>
                  <a:pt x="3060" y="936"/>
                  <a:pt x="3043" y="945"/>
                  <a:pt x="3033" y="950"/>
                </a:cubicBezTo>
                <a:cubicBezTo>
                  <a:pt x="3024" y="955"/>
                  <a:pt x="3011" y="961"/>
                  <a:pt x="3005" y="962"/>
                </a:cubicBezTo>
                <a:lnTo>
                  <a:pt x="2980" y="940"/>
                </a:lnTo>
                <a:lnTo>
                  <a:pt x="2970" y="929"/>
                </a:lnTo>
                <a:cubicBezTo>
                  <a:pt x="2888" y="937"/>
                  <a:pt x="2787" y="941"/>
                  <a:pt x="2718" y="941"/>
                </a:cubicBezTo>
                <a:cubicBezTo>
                  <a:pt x="2639" y="941"/>
                  <a:pt x="2541" y="935"/>
                  <a:pt x="2476" y="929"/>
                </a:cubicBezTo>
                <a:lnTo>
                  <a:pt x="2476" y="863"/>
                </a:lnTo>
                <a:cubicBezTo>
                  <a:pt x="2536" y="874"/>
                  <a:pt x="2614" y="879"/>
                  <a:pt x="2663" y="879"/>
                </a:cubicBezTo>
                <a:cubicBezTo>
                  <a:pt x="2745" y="879"/>
                  <a:pt x="2844" y="867"/>
                  <a:pt x="2913" y="852"/>
                </a:cubicBezTo>
                <a:cubicBezTo>
                  <a:pt x="2915" y="852"/>
                  <a:pt x="2919" y="850"/>
                  <a:pt x="2921" y="849"/>
                </a:cubicBezTo>
                <a:lnTo>
                  <a:pt x="2923" y="848"/>
                </a:lnTo>
                <a:cubicBezTo>
                  <a:pt x="2937" y="844"/>
                  <a:pt x="2946" y="828"/>
                  <a:pt x="2946" y="817"/>
                </a:cubicBezTo>
                <a:cubicBezTo>
                  <a:pt x="2946" y="812"/>
                  <a:pt x="2944" y="806"/>
                  <a:pt x="2943" y="803"/>
                </a:cubicBezTo>
                <a:cubicBezTo>
                  <a:pt x="2941" y="799"/>
                  <a:pt x="2937" y="793"/>
                  <a:pt x="2936" y="791"/>
                </a:cubicBezTo>
                <a:cubicBezTo>
                  <a:pt x="2929" y="784"/>
                  <a:pt x="2918" y="781"/>
                  <a:pt x="2911" y="781"/>
                </a:cubicBezTo>
                <a:cubicBezTo>
                  <a:pt x="2902" y="781"/>
                  <a:pt x="2892" y="785"/>
                  <a:pt x="2887" y="790"/>
                </a:cubicBezTo>
                <a:cubicBezTo>
                  <a:pt x="2860" y="817"/>
                  <a:pt x="2814" y="830"/>
                  <a:pt x="2784" y="829"/>
                </a:cubicBezTo>
                <a:cubicBezTo>
                  <a:pt x="2749" y="830"/>
                  <a:pt x="2707" y="811"/>
                  <a:pt x="2686" y="790"/>
                </a:cubicBezTo>
                <a:lnTo>
                  <a:pt x="2601" y="790"/>
                </a:lnTo>
                <a:cubicBezTo>
                  <a:pt x="2561" y="789"/>
                  <a:pt x="2521" y="800"/>
                  <a:pt x="2491" y="814"/>
                </a:cubicBezTo>
                <a:lnTo>
                  <a:pt x="2473" y="822"/>
                </a:lnTo>
                <a:lnTo>
                  <a:pt x="2450" y="779"/>
                </a:lnTo>
                <a:lnTo>
                  <a:pt x="2439" y="756"/>
                </a:lnTo>
                <a:cubicBezTo>
                  <a:pt x="2382" y="704"/>
                  <a:pt x="2304" y="659"/>
                  <a:pt x="2237" y="632"/>
                </a:cubicBezTo>
                <a:cubicBezTo>
                  <a:pt x="2226" y="625"/>
                  <a:pt x="2210" y="620"/>
                  <a:pt x="2203" y="620"/>
                </a:cubicBezTo>
                <a:cubicBezTo>
                  <a:pt x="2193" y="620"/>
                  <a:pt x="2186" y="626"/>
                  <a:pt x="2187" y="634"/>
                </a:cubicBezTo>
                <a:cubicBezTo>
                  <a:pt x="2186" y="641"/>
                  <a:pt x="2194" y="659"/>
                  <a:pt x="2203" y="671"/>
                </a:cubicBezTo>
                <a:cubicBezTo>
                  <a:pt x="2203" y="673"/>
                  <a:pt x="2194" y="686"/>
                  <a:pt x="2195" y="684"/>
                </a:cubicBezTo>
                <a:cubicBezTo>
                  <a:pt x="2168" y="702"/>
                  <a:pt x="2126" y="713"/>
                  <a:pt x="2101" y="713"/>
                </a:cubicBezTo>
                <a:cubicBezTo>
                  <a:pt x="2077" y="713"/>
                  <a:pt x="2057" y="706"/>
                  <a:pt x="2050" y="691"/>
                </a:cubicBezTo>
                <a:cubicBezTo>
                  <a:pt x="2037" y="670"/>
                  <a:pt x="2013" y="647"/>
                  <a:pt x="2000" y="633"/>
                </a:cubicBezTo>
                <a:cubicBezTo>
                  <a:pt x="1971" y="606"/>
                  <a:pt x="1941" y="571"/>
                  <a:pt x="1937" y="535"/>
                </a:cubicBezTo>
                <a:cubicBezTo>
                  <a:pt x="1949" y="529"/>
                  <a:pt x="1968" y="523"/>
                  <a:pt x="1981" y="519"/>
                </a:cubicBezTo>
                <a:lnTo>
                  <a:pt x="2015" y="519"/>
                </a:lnTo>
                <a:cubicBezTo>
                  <a:pt x="2020" y="533"/>
                  <a:pt x="2028" y="538"/>
                  <a:pt x="2032" y="538"/>
                </a:cubicBezTo>
                <a:cubicBezTo>
                  <a:pt x="2038" y="539"/>
                  <a:pt x="2046" y="528"/>
                  <a:pt x="2050" y="519"/>
                </a:cubicBezTo>
                <a:lnTo>
                  <a:pt x="2262" y="519"/>
                </a:lnTo>
                <a:cubicBezTo>
                  <a:pt x="2265" y="519"/>
                  <a:pt x="2270" y="519"/>
                  <a:pt x="2271" y="519"/>
                </a:cubicBezTo>
                <a:cubicBezTo>
                  <a:pt x="2278" y="519"/>
                  <a:pt x="2289" y="518"/>
                  <a:pt x="2293" y="518"/>
                </a:cubicBezTo>
                <a:cubicBezTo>
                  <a:pt x="2322" y="517"/>
                  <a:pt x="2353" y="525"/>
                  <a:pt x="2369" y="550"/>
                </a:cubicBezTo>
                <a:lnTo>
                  <a:pt x="2438" y="550"/>
                </a:lnTo>
                <a:cubicBezTo>
                  <a:pt x="2455" y="549"/>
                  <a:pt x="2483" y="549"/>
                  <a:pt x="2490" y="549"/>
                </a:cubicBezTo>
                <a:cubicBezTo>
                  <a:pt x="2517" y="549"/>
                  <a:pt x="2559" y="550"/>
                  <a:pt x="2576" y="550"/>
                </a:cubicBezTo>
                <a:cubicBezTo>
                  <a:pt x="2601" y="551"/>
                  <a:pt x="2640" y="552"/>
                  <a:pt x="2655" y="552"/>
                </a:cubicBezTo>
                <a:cubicBezTo>
                  <a:pt x="2717" y="554"/>
                  <a:pt x="2810" y="542"/>
                  <a:pt x="2853" y="529"/>
                </a:cubicBezTo>
                <a:cubicBezTo>
                  <a:pt x="2855" y="528"/>
                  <a:pt x="2860" y="528"/>
                  <a:pt x="2860" y="528"/>
                </a:cubicBezTo>
                <a:cubicBezTo>
                  <a:pt x="2874" y="527"/>
                  <a:pt x="2893" y="536"/>
                  <a:pt x="2907" y="542"/>
                </a:cubicBezTo>
                <a:cubicBezTo>
                  <a:pt x="2915" y="546"/>
                  <a:pt x="2926" y="551"/>
                  <a:pt x="2931" y="552"/>
                </a:cubicBezTo>
                <a:lnTo>
                  <a:pt x="2968" y="485"/>
                </a:lnTo>
                <a:lnTo>
                  <a:pt x="2971" y="485"/>
                </a:lnTo>
                <a:lnTo>
                  <a:pt x="2978" y="498"/>
                </a:lnTo>
                <a:lnTo>
                  <a:pt x="3005" y="546"/>
                </a:lnTo>
                <a:cubicBezTo>
                  <a:pt x="3013" y="540"/>
                  <a:pt x="3027" y="535"/>
                  <a:pt x="3046" y="534"/>
                </a:cubicBezTo>
                <a:cubicBezTo>
                  <a:pt x="3062" y="534"/>
                  <a:pt x="3082" y="540"/>
                  <a:pt x="3095" y="543"/>
                </a:cubicBezTo>
                <a:cubicBezTo>
                  <a:pt x="3109" y="548"/>
                  <a:pt x="3128" y="552"/>
                  <a:pt x="3140" y="551"/>
                </a:cubicBezTo>
                <a:lnTo>
                  <a:pt x="3177" y="551"/>
                </a:lnTo>
                <a:lnTo>
                  <a:pt x="3177" y="529"/>
                </a:lnTo>
                <a:lnTo>
                  <a:pt x="3177" y="528"/>
                </a:lnTo>
                <a:lnTo>
                  <a:pt x="3177" y="527"/>
                </a:lnTo>
                <a:lnTo>
                  <a:pt x="3177" y="526"/>
                </a:lnTo>
                <a:lnTo>
                  <a:pt x="3177" y="524"/>
                </a:lnTo>
                <a:lnTo>
                  <a:pt x="3177" y="521"/>
                </a:lnTo>
                <a:lnTo>
                  <a:pt x="3177" y="520"/>
                </a:lnTo>
                <a:lnTo>
                  <a:pt x="3177" y="519"/>
                </a:lnTo>
                <a:lnTo>
                  <a:pt x="3177" y="518"/>
                </a:lnTo>
                <a:lnTo>
                  <a:pt x="3177" y="517"/>
                </a:lnTo>
                <a:lnTo>
                  <a:pt x="3177" y="516"/>
                </a:lnTo>
                <a:lnTo>
                  <a:pt x="3177" y="513"/>
                </a:lnTo>
                <a:lnTo>
                  <a:pt x="3177" y="511"/>
                </a:lnTo>
                <a:lnTo>
                  <a:pt x="3177" y="510"/>
                </a:lnTo>
                <a:lnTo>
                  <a:pt x="3177" y="505"/>
                </a:lnTo>
                <a:lnTo>
                  <a:pt x="3177" y="504"/>
                </a:lnTo>
                <a:lnTo>
                  <a:pt x="3177" y="503"/>
                </a:lnTo>
                <a:lnTo>
                  <a:pt x="3177" y="500"/>
                </a:lnTo>
                <a:lnTo>
                  <a:pt x="3177" y="499"/>
                </a:lnTo>
                <a:lnTo>
                  <a:pt x="3177" y="496"/>
                </a:lnTo>
                <a:lnTo>
                  <a:pt x="3177" y="495"/>
                </a:lnTo>
                <a:lnTo>
                  <a:pt x="3177" y="492"/>
                </a:lnTo>
                <a:lnTo>
                  <a:pt x="3177" y="491"/>
                </a:lnTo>
                <a:lnTo>
                  <a:pt x="3177" y="485"/>
                </a:lnTo>
                <a:lnTo>
                  <a:pt x="2971" y="485"/>
                </a:lnTo>
                <a:lnTo>
                  <a:pt x="2970" y="483"/>
                </a:lnTo>
                <a:lnTo>
                  <a:pt x="2968" y="485"/>
                </a:lnTo>
                <a:lnTo>
                  <a:pt x="2968" y="453"/>
                </a:lnTo>
                <a:lnTo>
                  <a:pt x="2933" y="453"/>
                </a:lnTo>
                <a:cubicBezTo>
                  <a:pt x="2929" y="453"/>
                  <a:pt x="2924" y="453"/>
                  <a:pt x="2922" y="453"/>
                </a:cubicBezTo>
                <a:cubicBezTo>
                  <a:pt x="2919" y="453"/>
                  <a:pt x="2914" y="453"/>
                  <a:pt x="2913" y="453"/>
                </a:cubicBezTo>
                <a:cubicBezTo>
                  <a:pt x="2910" y="453"/>
                  <a:pt x="2905" y="453"/>
                  <a:pt x="2904" y="453"/>
                </a:cubicBezTo>
                <a:cubicBezTo>
                  <a:pt x="2887" y="454"/>
                  <a:pt x="2867" y="450"/>
                  <a:pt x="2853" y="437"/>
                </a:cubicBezTo>
                <a:cubicBezTo>
                  <a:pt x="2876" y="418"/>
                  <a:pt x="2908" y="419"/>
                  <a:pt x="2931" y="419"/>
                </a:cubicBezTo>
                <a:cubicBezTo>
                  <a:pt x="2905" y="394"/>
                  <a:pt x="2860" y="388"/>
                  <a:pt x="2831" y="383"/>
                </a:cubicBezTo>
                <a:cubicBezTo>
                  <a:pt x="2788" y="378"/>
                  <a:pt x="2738" y="362"/>
                  <a:pt x="2713" y="327"/>
                </a:cubicBezTo>
                <a:lnTo>
                  <a:pt x="3636" y="327"/>
                </a:lnTo>
                <a:cubicBezTo>
                  <a:pt x="3649" y="329"/>
                  <a:pt x="3668" y="329"/>
                  <a:pt x="3673" y="329"/>
                </a:cubicBezTo>
                <a:cubicBezTo>
                  <a:pt x="3701" y="329"/>
                  <a:pt x="3739" y="325"/>
                  <a:pt x="3760" y="323"/>
                </a:cubicBezTo>
                <a:cubicBezTo>
                  <a:pt x="3786" y="320"/>
                  <a:pt x="3823" y="318"/>
                  <a:pt x="3842" y="318"/>
                </a:cubicBezTo>
                <a:cubicBezTo>
                  <a:pt x="3868" y="317"/>
                  <a:pt x="3904" y="322"/>
                  <a:pt x="3923" y="327"/>
                </a:cubicBezTo>
                <a:lnTo>
                  <a:pt x="4119" y="327"/>
                </a:lnTo>
                <a:cubicBezTo>
                  <a:pt x="4127" y="328"/>
                  <a:pt x="4139" y="329"/>
                  <a:pt x="4145" y="329"/>
                </a:cubicBezTo>
                <a:cubicBezTo>
                  <a:pt x="4176" y="329"/>
                  <a:pt x="4219" y="322"/>
                  <a:pt x="4234" y="301"/>
                </a:cubicBezTo>
                <a:lnTo>
                  <a:pt x="4235" y="298"/>
                </a:lnTo>
                <a:lnTo>
                  <a:pt x="4261" y="308"/>
                </a:lnTo>
                <a:lnTo>
                  <a:pt x="4262" y="309"/>
                </a:lnTo>
                <a:cubicBezTo>
                  <a:pt x="4268" y="312"/>
                  <a:pt x="4279" y="316"/>
                  <a:pt x="4285" y="318"/>
                </a:cubicBezTo>
                <a:cubicBezTo>
                  <a:pt x="4314" y="328"/>
                  <a:pt x="4333" y="333"/>
                  <a:pt x="4376" y="333"/>
                </a:cubicBezTo>
                <a:lnTo>
                  <a:pt x="4384" y="333"/>
                </a:lnTo>
                <a:lnTo>
                  <a:pt x="4400" y="333"/>
                </a:lnTo>
                <a:lnTo>
                  <a:pt x="4408" y="333"/>
                </a:lnTo>
                <a:lnTo>
                  <a:pt x="4416" y="333"/>
                </a:lnTo>
                <a:lnTo>
                  <a:pt x="4432" y="333"/>
                </a:lnTo>
                <a:lnTo>
                  <a:pt x="4440" y="333"/>
                </a:lnTo>
                <a:lnTo>
                  <a:pt x="4464" y="333"/>
                </a:lnTo>
                <a:lnTo>
                  <a:pt x="4527" y="333"/>
                </a:lnTo>
                <a:lnTo>
                  <a:pt x="4551" y="333"/>
                </a:lnTo>
                <a:lnTo>
                  <a:pt x="4567" y="333"/>
                </a:lnTo>
                <a:lnTo>
                  <a:pt x="4583" y="333"/>
                </a:lnTo>
                <a:lnTo>
                  <a:pt x="4598" y="333"/>
                </a:lnTo>
                <a:lnTo>
                  <a:pt x="4614" y="333"/>
                </a:lnTo>
                <a:lnTo>
                  <a:pt x="4868" y="333"/>
                </a:lnTo>
                <a:cubicBezTo>
                  <a:pt x="4863" y="352"/>
                  <a:pt x="4849" y="370"/>
                  <a:pt x="4834" y="379"/>
                </a:cubicBezTo>
                <a:cubicBezTo>
                  <a:pt x="4815" y="392"/>
                  <a:pt x="4782" y="398"/>
                  <a:pt x="4761" y="402"/>
                </a:cubicBezTo>
                <a:cubicBezTo>
                  <a:pt x="4732" y="407"/>
                  <a:pt x="4697" y="417"/>
                  <a:pt x="4678" y="433"/>
                </a:cubicBezTo>
                <a:cubicBezTo>
                  <a:pt x="4693" y="434"/>
                  <a:pt x="4713" y="434"/>
                  <a:pt x="4724" y="434"/>
                </a:cubicBezTo>
                <a:cubicBezTo>
                  <a:pt x="4758" y="434"/>
                  <a:pt x="4797" y="436"/>
                  <a:pt x="4825" y="447"/>
                </a:cubicBezTo>
                <a:lnTo>
                  <a:pt x="4858" y="464"/>
                </a:lnTo>
                <a:lnTo>
                  <a:pt x="4110" y="464"/>
                </a:lnTo>
                <a:cubicBezTo>
                  <a:pt x="4180" y="405"/>
                  <a:pt x="4275" y="402"/>
                  <a:pt x="4340" y="399"/>
                </a:cubicBezTo>
                <a:cubicBezTo>
                  <a:pt x="4401" y="398"/>
                  <a:pt x="4474" y="387"/>
                  <a:pt x="4516" y="360"/>
                </a:cubicBezTo>
                <a:lnTo>
                  <a:pt x="3951" y="360"/>
                </a:lnTo>
                <a:lnTo>
                  <a:pt x="3933" y="393"/>
                </a:lnTo>
                <a:cubicBezTo>
                  <a:pt x="3999" y="394"/>
                  <a:pt x="4046" y="411"/>
                  <a:pt x="4044" y="444"/>
                </a:cubicBezTo>
                <a:cubicBezTo>
                  <a:pt x="4045" y="457"/>
                  <a:pt x="4032" y="483"/>
                  <a:pt x="4020" y="499"/>
                </a:cubicBezTo>
                <a:cubicBezTo>
                  <a:pt x="4076" y="530"/>
                  <a:pt x="4157" y="536"/>
                  <a:pt x="4209" y="536"/>
                </a:cubicBezTo>
                <a:cubicBezTo>
                  <a:pt x="4251" y="536"/>
                  <a:pt x="4309" y="531"/>
                  <a:pt x="4341" y="528"/>
                </a:cubicBezTo>
                <a:cubicBezTo>
                  <a:pt x="4366" y="526"/>
                  <a:pt x="4403" y="523"/>
                  <a:pt x="4417" y="523"/>
                </a:cubicBezTo>
                <a:lnTo>
                  <a:pt x="4420" y="522"/>
                </a:lnTo>
                <a:lnTo>
                  <a:pt x="4423" y="522"/>
                </a:lnTo>
                <a:lnTo>
                  <a:pt x="4426" y="522"/>
                </a:lnTo>
                <a:lnTo>
                  <a:pt x="4429" y="522"/>
                </a:lnTo>
                <a:cubicBezTo>
                  <a:pt x="4440" y="521"/>
                  <a:pt x="4457" y="520"/>
                  <a:pt x="4463" y="520"/>
                </a:cubicBezTo>
                <a:cubicBezTo>
                  <a:pt x="4496" y="518"/>
                  <a:pt x="4521" y="530"/>
                  <a:pt x="4520" y="557"/>
                </a:cubicBezTo>
                <a:cubicBezTo>
                  <a:pt x="4521" y="567"/>
                  <a:pt x="4515" y="588"/>
                  <a:pt x="4510" y="599"/>
                </a:cubicBezTo>
                <a:cubicBezTo>
                  <a:pt x="4524" y="607"/>
                  <a:pt x="4539" y="614"/>
                  <a:pt x="4553" y="619"/>
                </a:cubicBezTo>
                <a:cubicBezTo>
                  <a:pt x="4599" y="645"/>
                  <a:pt x="4661" y="657"/>
                  <a:pt x="4705" y="656"/>
                </a:cubicBezTo>
                <a:cubicBezTo>
                  <a:pt x="4745" y="657"/>
                  <a:pt x="4797" y="645"/>
                  <a:pt x="4828" y="632"/>
                </a:cubicBezTo>
                <a:cubicBezTo>
                  <a:pt x="4834" y="621"/>
                  <a:pt x="4842" y="606"/>
                  <a:pt x="4848" y="598"/>
                </a:cubicBezTo>
                <a:lnTo>
                  <a:pt x="4848" y="591"/>
                </a:lnTo>
                <a:lnTo>
                  <a:pt x="4861" y="565"/>
                </a:lnTo>
                <a:lnTo>
                  <a:pt x="4723" y="565"/>
                </a:lnTo>
                <a:lnTo>
                  <a:pt x="4718" y="571"/>
                </a:lnTo>
                <a:lnTo>
                  <a:pt x="4716" y="571"/>
                </a:lnTo>
                <a:cubicBezTo>
                  <a:pt x="4710" y="576"/>
                  <a:pt x="4704" y="582"/>
                  <a:pt x="4700" y="586"/>
                </a:cubicBezTo>
                <a:cubicBezTo>
                  <a:pt x="4696" y="589"/>
                  <a:pt x="4690" y="595"/>
                  <a:pt x="4688" y="597"/>
                </a:cubicBezTo>
                <a:lnTo>
                  <a:pt x="4583" y="597"/>
                </a:lnTo>
                <a:cubicBezTo>
                  <a:pt x="4604" y="542"/>
                  <a:pt x="4650" y="529"/>
                  <a:pt x="4692" y="530"/>
                </a:cubicBezTo>
                <a:cubicBezTo>
                  <a:pt x="4702" y="530"/>
                  <a:pt x="4718" y="531"/>
                  <a:pt x="4723" y="531"/>
                </a:cubicBezTo>
                <a:cubicBezTo>
                  <a:pt x="4783" y="513"/>
                  <a:pt x="4853" y="498"/>
                  <a:pt x="4909" y="491"/>
                </a:cubicBezTo>
                <a:cubicBezTo>
                  <a:pt x="4932" y="487"/>
                  <a:pt x="4953" y="476"/>
                  <a:pt x="4969" y="464"/>
                </a:cubicBezTo>
                <a:lnTo>
                  <a:pt x="4878" y="464"/>
                </a:lnTo>
                <a:lnTo>
                  <a:pt x="4935" y="435"/>
                </a:lnTo>
                <a:cubicBezTo>
                  <a:pt x="4940" y="446"/>
                  <a:pt x="4949" y="451"/>
                  <a:pt x="4953" y="451"/>
                </a:cubicBezTo>
                <a:cubicBezTo>
                  <a:pt x="4959" y="452"/>
                  <a:pt x="4967" y="443"/>
                  <a:pt x="4972" y="435"/>
                </a:cubicBezTo>
                <a:cubicBezTo>
                  <a:pt x="5018" y="453"/>
                  <a:pt x="5077" y="463"/>
                  <a:pt x="5120" y="462"/>
                </a:cubicBezTo>
                <a:cubicBezTo>
                  <a:pt x="5156" y="462"/>
                  <a:pt x="5200" y="455"/>
                  <a:pt x="5229" y="446"/>
                </a:cubicBezTo>
                <a:cubicBezTo>
                  <a:pt x="5249" y="439"/>
                  <a:pt x="5277" y="437"/>
                  <a:pt x="5290" y="437"/>
                </a:cubicBezTo>
                <a:cubicBezTo>
                  <a:pt x="5323" y="436"/>
                  <a:pt x="5366" y="445"/>
                  <a:pt x="5392" y="451"/>
                </a:cubicBezTo>
                <a:cubicBezTo>
                  <a:pt x="5424" y="458"/>
                  <a:pt x="5469" y="465"/>
                  <a:pt x="5497" y="464"/>
                </a:cubicBezTo>
                <a:lnTo>
                  <a:pt x="5497" y="461"/>
                </a:lnTo>
                <a:lnTo>
                  <a:pt x="5497" y="457"/>
                </a:lnTo>
                <a:lnTo>
                  <a:pt x="5497" y="454"/>
                </a:lnTo>
                <a:cubicBezTo>
                  <a:pt x="5499" y="399"/>
                  <a:pt x="5450" y="379"/>
                  <a:pt x="5409" y="361"/>
                </a:cubicBezTo>
                <a:cubicBezTo>
                  <a:pt x="5401" y="357"/>
                  <a:pt x="5388" y="352"/>
                  <a:pt x="5384" y="350"/>
                </a:cubicBezTo>
                <a:lnTo>
                  <a:pt x="5457" y="350"/>
                </a:lnTo>
                <a:lnTo>
                  <a:pt x="5461" y="350"/>
                </a:lnTo>
                <a:lnTo>
                  <a:pt x="5484" y="350"/>
                </a:lnTo>
                <a:lnTo>
                  <a:pt x="5489" y="350"/>
                </a:lnTo>
                <a:lnTo>
                  <a:pt x="5498" y="350"/>
                </a:lnTo>
                <a:lnTo>
                  <a:pt x="5511" y="350"/>
                </a:lnTo>
                <a:lnTo>
                  <a:pt x="5529" y="350"/>
                </a:lnTo>
                <a:lnTo>
                  <a:pt x="5548" y="350"/>
                </a:lnTo>
                <a:lnTo>
                  <a:pt x="5575" y="350"/>
                </a:lnTo>
                <a:lnTo>
                  <a:pt x="5593" y="350"/>
                </a:lnTo>
                <a:lnTo>
                  <a:pt x="5689" y="350"/>
                </a:lnTo>
                <a:lnTo>
                  <a:pt x="5712" y="350"/>
                </a:lnTo>
                <a:lnTo>
                  <a:pt x="5743" y="350"/>
                </a:lnTo>
                <a:cubicBezTo>
                  <a:pt x="5770" y="351"/>
                  <a:pt x="5779" y="359"/>
                  <a:pt x="5778" y="366"/>
                </a:cubicBezTo>
                <a:cubicBezTo>
                  <a:pt x="5779" y="375"/>
                  <a:pt x="5763" y="390"/>
                  <a:pt x="5751" y="399"/>
                </a:cubicBezTo>
                <a:cubicBezTo>
                  <a:pt x="5788" y="430"/>
                  <a:pt x="5839" y="437"/>
                  <a:pt x="5872" y="436"/>
                </a:cubicBezTo>
                <a:cubicBezTo>
                  <a:pt x="5893" y="437"/>
                  <a:pt x="5925" y="433"/>
                  <a:pt x="5939" y="432"/>
                </a:cubicBezTo>
                <a:cubicBezTo>
                  <a:pt x="5960" y="430"/>
                  <a:pt x="5990" y="428"/>
                  <a:pt x="6003" y="428"/>
                </a:cubicBezTo>
                <a:cubicBezTo>
                  <a:pt x="6012" y="428"/>
                  <a:pt x="6028" y="429"/>
                  <a:pt x="6030" y="429"/>
                </a:cubicBezTo>
                <a:lnTo>
                  <a:pt x="6030" y="426"/>
                </a:lnTo>
                <a:lnTo>
                  <a:pt x="6030" y="425"/>
                </a:lnTo>
                <a:lnTo>
                  <a:pt x="6030" y="424"/>
                </a:lnTo>
                <a:lnTo>
                  <a:pt x="6030" y="338"/>
                </a:lnTo>
                <a:lnTo>
                  <a:pt x="6203" y="338"/>
                </a:lnTo>
                <a:cubicBezTo>
                  <a:pt x="6141" y="295"/>
                  <a:pt x="6057" y="272"/>
                  <a:pt x="5989" y="272"/>
                </a:cubicBezTo>
                <a:cubicBezTo>
                  <a:pt x="5975" y="272"/>
                  <a:pt x="5952" y="274"/>
                  <a:pt x="5945" y="274"/>
                </a:cubicBezTo>
                <a:lnTo>
                  <a:pt x="5891" y="274"/>
                </a:lnTo>
                <a:cubicBezTo>
                  <a:pt x="5886" y="275"/>
                  <a:pt x="5879" y="275"/>
                  <a:pt x="5876" y="275"/>
                </a:cubicBezTo>
                <a:cubicBezTo>
                  <a:pt x="5853" y="275"/>
                  <a:pt x="5825" y="269"/>
                  <a:pt x="5806" y="262"/>
                </a:cubicBezTo>
                <a:cubicBezTo>
                  <a:pt x="5798" y="257"/>
                  <a:pt x="5788" y="247"/>
                  <a:pt x="5783" y="240"/>
                </a:cubicBezTo>
                <a:lnTo>
                  <a:pt x="5854" y="206"/>
                </a:lnTo>
                <a:cubicBezTo>
                  <a:pt x="5931" y="243"/>
                  <a:pt x="5955" y="235"/>
                  <a:pt x="5996" y="239"/>
                </a:cubicBezTo>
                <a:cubicBezTo>
                  <a:pt x="6043" y="239"/>
                  <a:pt x="6103" y="228"/>
                  <a:pt x="6139" y="221"/>
                </a:cubicBezTo>
                <a:cubicBezTo>
                  <a:pt x="6170" y="215"/>
                  <a:pt x="6213" y="208"/>
                  <a:pt x="6234" y="206"/>
                </a:cubicBezTo>
                <a:cubicBezTo>
                  <a:pt x="6244" y="206"/>
                  <a:pt x="6258" y="204"/>
                  <a:pt x="6263" y="203"/>
                </a:cubicBezTo>
                <a:cubicBezTo>
                  <a:pt x="6274" y="201"/>
                  <a:pt x="6289" y="199"/>
                  <a:pt x="6295" y="200"/>
                </a:cubicBezTo>
                <a:cubicBezTo>
                  <a:pt x="6317" y="198"/>
                  <a:pt x="6338" y="212"/>
                  <a:pt x="6349" y="238"/>
                </a:cubicBezTo>
                <a:cubicBezTo>
                  <a:pt x="6395" y="233"/>
                  <a:pt x="6452" y="231"/>
                  <a:pt x="6490" y="231"/>
                </a:cubicBezTo>
                <a:cubicBezTo>
                  <a:pt x="6538" y="230"/>
                  <a:pt x="6596" y="234"/>
                  <a:pt x="6636" y="238"/>
                </a:cubicBezTo>
                <a:lnTo>
                  <a:pt x="6671" y="238"/>
                </a:lnTo>
                <a:cubicBezTo>
                  <a:pt x="6688" y="217"/>
                  <a:pt x="6709" y="207"/>
                  <a:pt x="6723" y="208"/>
                </a:cubicBezTo>
                <a:cubicBezTo>
                  <a:pt x="6740" y="207"/>
                  <a:pt x="6762" y="222"/>
                  <a:pt x="6778" y="238"/>
                </a:cubicBezTo>
                <a:lnTo>
                  <a:pt x="7446" y="238"/>
                </a:lnTo>
                <a:cubicBezTo>
                  <a:pt x="7397" y="288"/>
                  <a:pt x="7376" y="276"/>
                  <a:pt x="7340" y="283"/>
                </a:cubicBezTo>
                <a:cubicBezTo>
                  <a:pt x="7329" y="284"/>
                  <a:pt x="7313" y="281"/>
                  <a:pt x="7306" y="279"/>
                </a:cubicBezTo>
                <a:cubicBezTo>
                  <a:pt x="7280" y="275"/>
                  <a:pt x="7248" y="273"/>
                  <a:pt x="7226" y="273"/>
                </a:cubicBezTo>
                <a:lnTo>
                  <a:pt x="7223" y="273"/>
                </a:lnTo>
                <a:cubicBezTo>
                  <a:pt x="7198" y="273"/>
                  <a:pt x="7165" y="276"/>
                  <a:pt x="7144" y="279"/>
                </a:cubicBezTo>
                <a:cubicBezTo>
                  <a:pt x="7130" y="280"/>
                  <a:pt x="7113" y="282"/>
                  <a:pt x="7103" y="283"/>
                </a:cubicBezTo>
                <a:cubicBezTo>
                  <a:pt x="7078" y="286"/>
                  <a:pt x="7048" y="289"/>
                  <a:pt x="7026" y="289"/>
                </a:cubicBezTo>
                <a:cubicBezTo>
                  <a:pt x="7013" y="290"/>
                  <a:pt x="6996" y="290"/>
                  <a:pt x="6985" y="290"/>
                </a:cubicBezTo>
                <a:cubicBezTo>
                  <a:pt x="6973" y="290"/>
                  <a:pt x="6958" y="290"/>
                  <a:pt x="6948" y="289"/>
                </a:cubicBezTo>
                <a:cubicBezTo>
                  <a:pt x="6934" y="284"/>
                  <a:pt x="6912" y="282"/>
                  <a:pt x="6903" y="282"/>
                </a:cubicBezTo>
                <a:cubicBezTo>
                  <a:pt x="6855" y="280"/>
                  <a:pt x="6804" y="308"/>
                  <a:pt x="6778" y="343"/>
                </a:cubicBezTo>
                <a:lnTo>
                  <a:pt x="6876" y="343"/>
                </a:lnTo>
                <a:lnTo>
                  <a:pt x="6880" y="343"/>
                </a:lnTo>
                <a:lnTo>
                  <a:pt x="6905" y="343"/>
                </a:lnTo>
                <a:lnTo>
                  <a:pt x="6931" y="343"/>
                </a:lnTo>
                <a:lnTo>
                  <a:pt x="7142" y="343"/>
                </a:lnTo>
                <a:cubicBezTo>
                  <a:pt x="7157" y="340"/>
                  <a:pt x="7176" y="339"/>
                  <a:pt x="7187" y="339"/>
                </a:cubicBezTo>
                <a:cubicBezTo>
                  <a:pt x="7219" y="338"/>
                  <a:pt x="7256" y="346"/>
                  <a:pt x="7281" y="355"/>
                </a:cubicBezTo>
                <a:cubicBezTo>
                  <a:pt x="7290" y="360"/>
                  <a:pt x="7300" y="369"/>
                  <a:pt x="7306" y="375"/>
                </a:cubicBezTo>
                <a:lnTo>
                  <a:pt x="7313" y="391"/>
                </a:lnTo>
                <a:cubicBezTo>
                  <a:pt x="7319" y="399"/>
                  <a:pt x="7325" y="411"/>
                  <a:pt x="7329" y="419"/>
                </a:cubicBezTo>
                <a:cubicBezTo>
                  <a:pt x="7333" y="426"/>
                  <a:pt x="7339" y="436"/>
                  <a:pt x="7342" y="442"/>
                </a:cubicBezTo>
                <a:cubicBezTo>
                  <a:pt x="7347" y="439"/>
                  <a:pt x="7356" y="435"/>
                  <a:pt x="7360" y="433"/>
                </a:cubicBezTo>
                <a:cubicBezTo>
                  <a:pt x="7372" y="428"/>
                  <a:pt x="7384" y="421"/>
                  <a:pt x="7384" y="415"/>
                </a:cubicBezTo>
                <a:cubicBezTo>
                  <a:pt x="7399" y="371"/>
                  <a:pt x="7407" y="354"/>
                  <a:pt x="7423" y="355"/>
                </a:cubicBezTo>
                <a:cubicBezTo>
                  <a:pt x="7431" y="354"/>
                  <a:pt x="7450" y="361"/>
                  <a:pt x="7464" y="368"/>
                </a:cubicBezTo>
                <a:lnTo>
                  <a:pt x="7481" y="375"/>
                </a:lnTo>
                <a:lnTo>
                  <a:pt x="7521" y="410"/>
                </a:lnTo>
                <a:cubicBezTo>
                  <a:pt x="7527" y="393"/>
                  <a:pt x="7530" y="373"/>
                  <a:pt x="7530" y="357"/>
                </a:cubicBezTo>
                <a:lnTo>
                  <a:pt x="7530" y="355"/>
                </a:lnTo>
                <a:lnTo>
                  <a:pt x="7530" y="353"/>
                </a:lnTo>
                <a:lnTo>
                  <a:pt x="7530" y="352"/>
                </a:lnTo>
                <a:cubicBezTo>
                  <a:pt x="7531" y="318"/>
                  <a:pt x="7517" y="282"/>
                  <a:pt x="7494" y="258"/>
                </a:cubicBezTo>
                <a:cubicBezTo>
                  <a:pt x="7492" y="252"/>
                  <a:pt x="7487" y="247"/>
                  <a:pt x="7485" y="245"/>
                </a:cubicBezTo>
                <a:lnTo>
                  <a:pt x="7484" y="244"/>
                </a:lnTo>
                <a:lnTo>
                  <a:pt x="7483" y="242"/>
                </a:lnTo>
                <a:lnTo>
                  <a:pt x="7623" y="242"/>
                </a:lnTo>
                <a:cubicBezTo>
                  <a:pt x="7637" y="246"/>
                  <a:pt x="7660" y="247"/>
                  <a:pt x="7668" y="247"/>
                </a:cubicBezTo>
                <a:cubicBezTo>
                  <a:pt x="7693" y="247"/>
                  <a:pt x="7728" y="242"/>
                  <a:pt x="7747" y="239"/>
                </a:cubicBezTo>
                <a:cubicBezTo>
                  <a:pt x="7771" y="236"/>
                  <a:pt x="7803" y="232"/>
                  <a:pt x="7819" y="233"/>
                </a:cubicBezTo>
                <a:cubicBezTo>
                  <a:pt x="7838" y="232"/>
                  <a:pt x="7866" y="239"/>
                  <a:pt x="7873" y="243"/>
                </a:cubicBezTo>
                <a:cubicBezTo>
                  <a:pt x="7896" y="253"/>
                  <a:pt x="7923" y="256"/>
                  <a:pt x="7943" y="256"/>
                </a:cubicBezTo>
                <a:cubicBezTo>
                  <a:pt x="7954" y="256"/>
                  <a:pt x="7969" y="255"/>
                  <a:pt x="7978" y="254"/>
                </a:cubicBezTo>
                <a:lnTo>
                  <a:pt x="8080" y="243"/>
                </a:lnTo>
                <a:cubicBezTo>
                  <a:pt x="7989" y="276"/>
                  <a:pt x="8063" y="259"/>
                  <a:pt x="8037" y="271"/>
                </a:cubicBezTo>
                <a:cubicBezTo>
                  <a:pt x="8037" y="281"/>
                  <a:pt x="8043" y="297"/>
                  <a:pt x="8049" y="308"/>
                </a:cubicBezTo>
                <a:lnTo>
                  <a:pt x="8397" y="308"/>
                </a:lnTo>
                <a:lnTo>
                  <a:pt x="8634" y="312"/>
                </a:lnTo>
                <a:lnTo>
                  <a:pt x="8551" y="247"/>
                </a:lnTo>
                <a:lnTo>
                  <a:pt x="8544" y="241"/>
                </a:lnTo>
                <a:cubicBezTo>
                  <a:pt x="8835" y="169"/>
                  <a:pt x="8691" y="213"/>
                  <a:pt x="8801" y="196"/>
                </a:cubicBezTo>
                <a:cubicBezTo>
                  <a:pt x="8865" y="194"/>
                  <a:pt x="8944" y="213"/>
                  <a:pt x="9000" y="242"/>
                </a:cubicBezTo>
                <a:cubicBezTo>
                  <a:pt x="9021" y="240"/>
                  <a:pt x="9044" y="232"/>
                  <a:pt x="9062" y="222"/>
                </a:cubicBezTo>
                <a:cubicBezTo>
                  <a:pt x="9070" y="217"/>
                  <a:pt x="9080" y="207"/>
                  <a:pt x="9084" y="203"/>
                </a:cubicBezTo>
                <a:cubicBezTo>
                  <a:pt x="9099" y="189"/>
                  <a:pt x="9117" y="176"/>
                  <a:pt x="9134" y="177"/>
                </a:cubicBezTo>
                <a:cubicBezTo>
                  <a:pt x="9146" y="175"/>
                  <a:pt x="9173" y="188"/>
                  <a:pt x="9186" y="197"/>
                </a:cubicBezTo>
                <a:cubicBezTo>
                  <a:pt x="9203" y="210"/>
                  <a:pt x="9236" y="213"/>
                  <a:pt x="9259" y="213"/>
                </a:cubicBezTo>
                <a:cubicBezTo>
                  <a:pt x="9274" y="213"/>
                  <a:pt x="9298" y="211"/>
                  <a:pt x="9309" y="211"/>
                </a:cubicBezTo>
                <a:cubicBezTo>
                  <a:pt x="9323" y="210"/>
                  <a:pt x="9343" y="209"/>
                  <a:pt x="9351" y="209"/>
                </a:cubicBezTo>
                <a:cubicBezTo>
                  <a:pt x="9356" y="198"/>
                  <a:pt x="9364" y="192"/>
                  <a:pt x="9369" y="193"/>
                </a:cubicBezTo>
                <a:cubicBezTo>
                  <a:pt x="9374" y="192"/>
                  <a:pt x="9382" y="201"/>
                  <a:pt x="9387" y="209"/>
                </a:cubicBezTo>
                <a:lnTo>
                  <a:pt x="9420" y="209"/>
                </a:lnTo>
                <a:cubicBezTo>
                  <a:pt x="9442" y="183"/>
                  <a:pt x="9473" y="160"/>
                  <a:pt x="9500" y="146"/>
                </a:cubicBezTo>
                <a:cubicBezTo>
                  <a:pt x="9521" y="136"/>
                  <a:pt x="9545" y="122"/>
                  <a:pt x="9563" y="108"/>
                </a:cubicBezTo>
                <a:cubicBezTo>
                  <a:pt x="9581" y="106"/>
                  <a:pt x="9610" y="105"/>
                  <a:pt x="9619" y="106"/>
                </a:cubicBezTo>
                <a:cubicBezTo>
                  <a:pt x="9639" y="105"/>
                  <a:pt x="9670" y="107"/>
                  <a:pt x="9681" y="107"/>
                </a:cubicBezTo>
                <a:cubicBezTo>
                  <a:pt x="9699" y="108"/>
                  <a:pt x="9728" y="108"/>
                  <a:pt x="9736" y="108"/>
                </a:cubicBezTo>
                <a:cubicBezTo>
                  <a:pt x="9807" y="111"/>
                  <a:pt x="9890" y="93"/>
                  <a:pt x="9945" y="49"/>
                </a:cubicBezTo>
                <a:cubicBezTo>
                  <a:pt x="9957" y="41"/>
                  <a:pt x="9972" y="37"/>
                  <a:pt x="9983" y="37"/>
                </a:cubicBezTo>
                <a:lnTo>
                  <a:pt x="9989" y="37"/>
                </a:lnTo>
                <a:cubicBezTo>
                  <a:pt x="10008" y="38"/>
                  <a:pt x="10026" y="44"/>
                  <a:pt x="10044" y="62"/>
                </a:cubicBezTo>
                <a:cubicBezTo>
                  <a:pt x="10075" y="101"/>
                  <a:pt x="10122" y="107"/>
                  <a:pt x="10158" y="107"/>
                </a:cubicBezTo>
                <a:cubicBezTo>
                  <a:pt x="10170" y="107"/>
                  <a:pt x="10189" y="106"/>
                  <a:pt x="10196" y="106"/>
                </a:cubicBezTo>
                <a:cubicBezTo>
                  <a:pt x="10207" y="105"/>
                  <a:pt x="10225" y="105"/>
                  <a:pt x="10231" y="105"/>
                </a:cubicBezTo>
                <a:lnTo>
                  <a:pt x="10296" y="105"/>
                </a:lnTo>
                <a:cubicBezTo>
                  <a:pt x="10342" y="98"/>
                  <a:pt x="10399" y="94"/>
                  <a:pt x="10438" y="94"/>
                </a:cubicBezTo>
                <a:cubicBezTo>
                  <a:pt x="10485" y="93"/>
                  <a:pt x="10544" y="99"/>
                  <a:pt x="10584" y="105"/>
                </a:cubicBezTo>
                <a:cubicBezTo>
                  <a:pt x="10589" y="104"/>
                  <a:pt x="10596" y="104"/>
                  <a:pt x="10599" y="104"/>
                </a:cubicBezTo>
                <a:cubicBezTo>
                  <a:pt x="10604" y="104"/>
                  <a:pt x="10611" y="105"/>
                  <a:pt x="10614" y="105"/>
                </a:cubicBezTo>
                <a:lnTo>
                  <a:pt x="10855" y="105"/>
                </a:lnTo>
                <a:cubicBezTo>
                  <a:pt x="10894" y="113"/>
                  <a:pt x="10905" y="126"/>
                  <a:pt x="10904" y="133"/>
                </a:cubicBezTo>
                <a:cubicBezTo>
                  <a:pt x="10905" y="143"/>
                  <a:pt x="10888" y="157"/>
                  <a:pt x="10879" y="165"/>
                </a:cubicBezTo>
                <a:cubicBezTo>
                  <a:pt x="10866" y="176"/>
                  <a:pt x="10853" y="190"/>
                  <a:pt x="10855" y="197"/>
                </a:cubicBezTo>
                <a:lnTo>
                  <a:pt x="10855" y="199"/>
                </a:lnTo>
                <a:lnTo>
                  <a:pt x="10855" y="200"/>
                </a:lnTo>
                <a:lnTo>
                  <a:pt x="10855" y="202"/>
                </a:lnTo>
                <a:cubicBezTo>
                  <a:pt x="10878" y="214"/>
                  <a:pt x="10892" y="239"/>
                  <a:pt x="10891" y="262"/>
                </a:cubicBezTo>
                <a:lnTo>
                  <a:pt x="10891" y="263"/>
                </a:lnTo>
                <a:lnTo>
                  <a:pt x="10891" y="264"/>
                </a:lnTo>
                <a:lnTo>
                  <a:pt x="10891" y="265"/>
                </a:lnTo>
                <a:lnTo>
                  <a:pt x="10891" y="267"/>
                </a:lnTo>
                <a:lnTo>
                  <a:pt x="10891" y="268"/>
                </a:lnTo>
                <a:cubicBezTo>
                  <a:pt x="10953" y="236"/>
                  <a:pt x="11037" y="234"/>
                  <a:pt x="11094" y="232"/>
                </a:cubicBezTo>
                <a:cubicBezTo>
                  <a:pt x="11156" y="232"/>
                  <a:pt x="11232" y="224"/>
                  <a:pt x="11278" y="202"/>
                </a:cubicBezTo>
                <a:cubicBezTo>
                  <a:pt x="11281" y="200"/>
                  <a:pt x="11290" y="198"/>
                  <a:pt x="11294" y="197"/>
                </a:cubicBezTo>
                <a:cubicBezTo>
                  <a:pt x="11304" y="195"/>
                  <a:pt x="11314" y="191"/>
                  <a:pt x="11314" y="187"/>
                </a:cubicBezTo>
                <a:lnTo>
                  <a:pt x="11315" y="187"/>
                </a:lnTo>
                <a:lnTo>
                  <a:pt x="11315" y="186"/>
                </a:lnTo>
                <a:cubicBezTo>
                  <a:pt x="11313" y="172"/>
                  <a:pt x="11261" y="158"/>
                  <a:pt x="11228" y="161"/>
                </a:cubicBezTo>
                <a:cubicBezTo>
                  <a:pt x="11217" y="161"/>
                  <a:pt x="11200" y="162"/>
                  <a:pt x="11193" y="162"/>
                </a:cubicBezTo>
                <a:cubicBezTo>
                  <a:pt x="11182" y="162"/>
                  <a:pt x="11166" y="162"/>
                  <a:pt x="11159" y="162"/>
                </a:cubicBezTo>
                <a:cubicBezTo>
                  <a:pt x="11240" y="110"/>
                  <a:pt x="11310" y="84"/>
                  <a:pt x="11345" y="85"/>
                </a:cubicBezTo>
                <a:cubicBezTo>
                  <a:pt x="11401" y="80"/>
                  <a:pt x="11438" y="133"/>
                  <a:pt x="11456" y="199"/>
                </a:cubicBezTo>
                <a:lnTo>
                  <a:pt x="11554" y="199"/>
                </a:lnTo>
                <a:lnTo>
                  <a:pt x="11590" y="134"/>
                </a:lnTo>
                <a:lnTo>
                  <a:pt x="11575" y="120"/>
                </a:lnTo>
                <a:lnTo>
                  <a:pt x="11583" y="120"/>
                </a:lnTo>
                <a:cubicBezTo>
                  <a:pt x="11588" y="124"/>
                  <a:pt x="11590" y="128"/>
                  <a:pt x="11590" y="130"/>
                </a:cubicBezTo>
                <a:cubicBezTo>
                  <a:pt x="11598" y="128"/>
                  <a:pt x="11611" y="122"/>
                  <a:pt x="11615" y="120"/>
                </a:cubicBezTo>
                <a:cubicBezTo>
                  <a:pt x="11634" y="111"/>
                  <a:pt x="11659" y="101"/>
                  <a:pt x="11675" y="102"/>
                </a:cubicBezTo>
                <a:cubicBezTo>
                  <a:pt x="11694" y="100"/>
                  <a:pt x="11718" y="113"/>
                  <a:pt x="11732" y="130"/>
                </a:cubicBezTo>
                <a:cubicBezTo>
                  <a:pt x="11770" y="109"/>
                  <a:pt x="11819" y="99"/>
                  <a:pt x="11859" y="99"/>
                </a:cubicBezTo>
                <a:cubicBezTo>
                  <a:pt x="11863" y="99"/>
                  <a:pt x="11871" y="99"/>
                  <a:pt x="11873" y="99"/>
                </a:cubicBezTo>
                <a:lnTo>
                  <a:pt x="12012" y="99"/>
                </a:lnTo>
                <a:cubicBezTo>
                  <a:pt x="12022" y="102"/>
                  <a:pt x="12029" y="107"/>
                  <a:pt x="12029" y="109"/>
                </a:cubicBezTo>
                <a:lnTo>
                  <a:pt x="12030" y="110"/>
                </a:lnTo>
                <a:lnTo>
                  <a:pt x="12030" y="111"/>
                </a:lnTo>
                <a:lnTo>
                  <a:pt x="12030" y="112"/>
                </a:lnTo>
                <a:cubicBezTo>
                  <a:pt x="12031" y="116"/>
                  <a:pt x="12023" y="123"/>
                  <a:pt x="12017" y="126"/>
                </a:cubicBezTo>
                <a:lnTo>
                  <a:pt x="12017" y="128"/>
                </a:lnTo>
                <a:lnTo>
                  <a:pt x="12017" y="129"/>
                </a:lnTo>
                <a:lnTo>
                  <a:pt x="12017" y="130"/>
                </a:lnTo>
                <a:lnTo>
                  <a:pt x="12017" y="131"/>
                </a:lnTo>
                <a:lnTo>
                  <a:pt x="12017" y="132"/>
                </a:lnTo>
                <a:lnTo>
                  <a:pt x="12017" y="133"/>
                </a:lnTo>
                <a:lnTo>
                  <a:pt x="12017" y="134"/>
                </a:lnTo>
                <a:lnTo>
                  <a:pt x="12017" y="135"/>
                </a:lnTo>
                <a:lnTo>
                  <a:pt x="12017" y="136"/>
                </a:lnTo>
                <a:lnTo>
                  <a:pt x="12017" y="137"/>
                </a:lnTo>
                <a:lnTo>
                  <a:pt x="12017" y="138"/>
                </a:lnTo>
                <a:lnTo>
                  <a:pt x="12017" y="139"/>
                </a:lnTo>
                <a:lnTo>
                  <a:pt x="12017" y="140"/>
                </a:lnTo>
                <a:lnTo>
                  <a:pt x="12017" y="141"/>
                </a:lnTo>
                <a:lnTo>
                  <a:pt x="12017" y="142"/>
                </a:lnTo>
                <a:lnTo>
                  <a:pt x="12017" y="143"/>
                </a:lnTo>
                <a:lnTo>
                  <a:pt x="12017" y="144"/>
                </a:lnTo>
                <a:lnTo>
                  <a:pt x="12017" y="145"/>
                </a:lnTo>
                <a:lnTo>
                  <a:pt x="12017" y="147"/>
                </a:lnTo>
                <a:lnTo>
                  <a:pt x="12017" y="148"/>
                </a:lnTo>
                <a:lnTo>
                  <a:pt x="12017" y="149"/>
                </a:lnTo>
                <a:lnTo>
                  <a:pt x="12017" y="150"/>
                </a:lnTo>
                <a:lnTo>
                  <a:pt x="12017" y="151"/>
                </a:lnTo>
                <a:lnTo>
                  <a:pt x="12017" y="161"/>
                </a:lnTo>
                <a:lnTo>
                  <a:pt x="12017" y="162"/>
                </a:lnTo>
                <a:lnTo>
                  <a:pt x="12017" y="163"/>
                </a:lnTo>
                <a:lnTo>
                  <a:pt x="12017" y="164"/>
                </a:lnTo>
                <a:lnTo>
                  <a:pt x="12017" y="165"/>
                </a:lnTo>
                <a:lnTo>
                  <a:pt x="12017" y="166"/>
                </a:lnTo>
                <a:lnTo>
                  <a:pt x="12017" y="167"/>
                </a:lnTo>
                <a:lnTo>
                  <a:pt x="12017" y="168"/>
                </a:lnTo>
                <a:lnTo>
                  <a:pt x="12017" y="169"/>
                </a:lnTo>
                <a:lnTo>
                  <a:pt x="12017" y="170"/>
                </a:lnTo>
                <a:lnTo>
                  <a:pt x="12017" y="171"/>
                </a:lnTo>
                <a:lnTo>
                  <a:pt x="12017" y="172"/>
                </a:lnTo>
                <a:lnTo>
                  <a:pt x="12017" y="173"/>
                </a:lnTo>
                <a:lnTo>
                  <a:pt x="12017" y="174"/>
                </a:lnTo>
                <a:lnTo>
                  <a:pt x="12017" y="175"/>
                </a:lnTo>
                <a:lnTo>
                  <a:pt x="12017" y="176"/>
                </a:lnTo>
                <a:lnTo>
                  <a:pt x="12017" y="177"/>
                </a:lnTo>
                <a:lnTo>
                  <a:pt x="12017" y="178"/>
                </a:lnTo>
                <a:lnTo>
                  <a:pt x="12017" y="180"/>
                </a:lnTo>
                <a:lnTo>
                  <a:pt x="12017" y="181"/>
                </a:lnTo>
                <a:lnTo>
                  <a:pt x="12017" y="182"/>
                </a:lnTo>
                <a:lnTo>
                  <a:pt x="12017" y="183"/>
                </a:lnTo>
                <a:lnTo>
                  <a:pt x="12017" y="184"/>
                </a:lnTo>
                <a:lnTo>
                  <a:pt x="12017" y="192"/>
                </a:lnTo>
                <a:lnTo>
                  <a:pt x="12052" y="192"/>
                </a:lnTo>
                <a:cubicBezTo>
                  <a:pt x="12063" y="202"/>
                  <a:pt x="12078" y="215"/>
                  <a:pt x="12088" y="222"/>
                </a:cubicBezTo>
                <a:lnTo>
                  <a:pt x="12157" y="222"/>
                </a:lnTo>
                <a:cubicBezTo>
                  <a:pt x="12158" y="218"/>
                  <a:pt x="12158" y="211"/>
                  <a:pt x="12158" y="209"/>
                </a:cubicBezTo>
                <a:cubicBezTo>
                  <a:pt x="12158" y="192"/>
                  <a:pt x="12146" y="172"/>
                  <a:pt x="12138" y="159"/>
                </a:cubicBezTo>
                <a:cubicBezTo>
                  <a:pt x="12127" y="143"/>
                  <a:pt x="12116" y="120"/>
                  <a:pt x="12117" y="103"/>
                </a:cubicBezTo>
                <a:lnTo>
                  <a:pt x="12117" y="100"/>
                </a:lnTo>
                <a:lnTo>
                  <a:pt x="12118" y="98"/>
                </a:lnTo>
                <a:lnTo>
                  <a:pt x="12118" y="95"/>
                </a:lnTo>
                <a:lnTo>
                  <a:pt x="12118" y="93"/>
                </a:lnTo>
                <a:lnTo>
                  <a:pt x="12755" y="93"/>
                </a:lnTo>
                <a:cubicBezTo>
                  <a:pt x="12761" y="96"/>
                  <a:pt x="12769" y="101"/>
                  <a:pt x="12773" y="104"/>
                </a:cubicBezTo>
                <a:cubicBezTo>
                  <a:pt x="12787" y="113"/>
                  <a:pt x="12802" y="121"/>
                  <a:pt x="12813" y="121"/>
                </a:cubicBezTo>
                <a:cubicBezTo>
                  <a:pt x="12823" y="119"/>
                  <a:pt x="12836" y="119"/>
                  <a:pt x="12842" y="119"/>
                </a:cubicBezTo>
                <a:cubicBezTo>
                  <a:pt x="12889" y="112"/>
                  <a:pt x="12988" y="155"/>
                  <a:pt x="13040" y="223"/>
                </a:cubicBezTo>
                <a:lnTo>
                  <a:pt x="13429" y="223"/>
                </a:lnTo>
                <a:lnTo>
                  <a:pt x="13561" y="218"/>
                </a:lnTo>
                <a:lnTo>
                  <a:pt x="13561" y="214"/>
                </a:lnTo>
                <a:cubicBezTo>
                  <a:pt x="13536" y="175"/>
                  <a:pt x="13498" y="133"/>
                  <a:pt x="13465" y="107"/>
                </a:cubicBezTo>
                <a:cubicBezTo>
                  <a:pt x="13453" y="100"/>
                  <a:pt x="13440" y="92"/>
                  <a:pt x="13429" y="86"/>
                </a:cubicBezTo>
                <a:lnTo>
                  <a:pt x="13537" y="86"/>
                </a:lnTo>
                <a:cubicBezTo>
                  <a:pt x="13558" y="97"/>
                  <a:pt x="13589" y="99"/>
                  <a:pt x="13606" y="99"/>
                </a:cubicBezTo>
                <a:cubicBezTo>
                  <a:pt x="13620" y="99"/>
                  <a:pt x="13642" y="97"/>
                  <a:pt x="13649" y="96"/>
                </a:cubicBezTo>
                <a:cubicBezTo>
                  <a:pt x="13662" y="95"/>
                  <a:pt x="13683" y="95"/>
                  <a:pt x="13689" y="95"/>
                </a:cubicBezTo>
                <a:cubicBezTo>
                  <a:pt x="13720" y="93"/>
                  <a:pt x="13758" y="104"/>
                  <a:pt x="13780" y="121"/>
                </a:cubicBezTo>
                <a:cubicBezTo>
                  <a:pt x="13791" y="101"/>
                  <a:pt x="13816" y="88"/>
                  <a:pt x="13837" y="88"/>
                </a:cubicBezTo>
                <a:cubicBezTo>
                  <a:pt x="13841" y="88"/>
                  <a:pt x="13848" y="89"/>
                  <a:pt x="13851" y="90"/>
                </a:cubicBezTo>
                <a:lnTo>
                  <a:pt x="13920" y="90"/>
                </a:lnTo>
                <a:cubicBezTo>
                  <a:pt x="13850" y="188"/>
                  <a:pt x="13884" y="136"/>
                  <a:pt x="13861" y="189"/>
                </a:cubicBezTo>
                <a:cubicBezTo>
                  <a:pt x="13860" y="213"/>
                  <a:pt x="13893" y="219"/>
                  <a:pt x="13922" y="222"/>
                </a:cubicBezTo>
                <a:cubicBezTo>
                  <a:pt x="13964" y="221"/>
                  <a:pt x="14021" y="220"/>
                  <a:pt x="14054" y="220"/>
                </a:cubicBezTo>
                <a:cubicBezTo>
                  <a:pt x="14125" y="219"/>
                  <a:pt x="14209" y="223"/>
                  <a:pt x="14271" y="229"/>
                </a:cubicBezTo>
                <a:lnTo>
                  <a:pt x="14340" y="226"/>
                </a:lnTo>
                <a:lnTo>
                  <a:pt x="15544" y="1526"/>
                </a:lnTo>
                <a:lnTo>
                  <a:pt x="10947" y="5782"/>
                </a:lnTo>
                <a:lnTo>
                  <a:pt x="10709" y="5782"/>
                </a:lnTo>
                <a:cubicBezTo>
                  <a:pt x="10701" y="5833"/>
                  <a:pt x="10666" y="5846"/>
                  <a:pt x="10632" y="5845"/>
                </a:cubicBezTo>
                <a:cubicBezTo>
                  <a:pt x="10624" y="5846"/>
                  <a:pt x="10610" y="5844"/>
                  <a:pt x="10604" y="5844"/>
                </a:cubicBezTo>
                <a:cubicBezTo>
                  <a:pt x="10589" y="5847"/>
                  <a:pt x="10587" y="5860"/>
                  <a:pt x="10587" y="5869"/>
                </a:cubicBezTo>
                <a:cubicBezTo>
                  <a:pt x="10587" y="5873"/>
                  <a:pt x="10588" y="5878"/>
                  <a:pt x="10588" y="5880"/>
                </a:cubicBezTo>
                <a:cubicBezTo>
                  <a:pt x="10588" y="5883"/>
                  <a:pt x="10588" y="5888"/>
                  <a:pt x="10588" y="5889"/>
                </a:cubicBezTo>
                <a:cubicBezTo>
                  <a:pt x="10589" y="5901"/>
                  <a:pt x="10582" y="5914"/>
                  <a:pt x="10566" y="5917"/>
                </a:cubicBezTo>
                <a:lnTo>
                  <a:pt x="10532" y="5917"/>
                </a:lnTo>
                <a:cubicBezTo>
                  <a:pt x="10532" y="5914"/>
                  <a:pt x="10532" y="5910"/>
                  <a:pt x="10532" y="5909"/>
                </a:cubicBezTo>
                <a:cubicBezTo>
                  <a:pt x="10533" y="5885"/>
                  <a:pt x="10518" y="5862"/>
                  <a:pt x="10498" y="5851"/>
                </a:cubicBezTo>
                <a:lnTo>
                  <a:pt x="10465" y="5885"/>
                </a:lnTo>
                <a:lnTo>
                  <a:pt x="10465" y="5908"/>
                </a:lnTo>
                <a:lnTo>
                  <a:pt x="10465" y="5910"/>
                </a:lnTo>
                <a:lnTo>
                  <a:pt x="10465" y="5911"/>
                </a:lnTo>
                <a:lnTo>
                  <a:pt x="10465" y="5915"/>
                </a:lnTo>
                <a:lnTo>
                  <a:pt x="10462" y="5915"/>
                </a:lnTo>
                <a:cubicBezTo>
                  <a:pt x="10393" y="5916"/>
                  <a:pt x="10394" y="5870"/>
                  <a:pt x="10394" y="5833"/>
                </a:cubicBezTo>
                <a:lnTo>
                  <a:pt x="10394" y="5830"/>
                </a:lnTo>
                <a:lnTo>
                  <a:pt x="10394" y="5829"/>
                </a:lnTo>
                <a:lnTo>
                  <a:pt x="10394" y="5828"/>
                </a:lnTo>
                <a:lnTo>
                  <a:pt x="10394" y="5817"/>
                </a:lnTo>
                <a:lnTo>
                  <a:pt x="10366" y="5817"/>
                </a:lnTo>
                <a:lnTo>
                  <a:pt x="10326" y="5823"/>
                </a:lnTo>
                <a:lnTo>
                  <a:pt x="10221" y="5823"/>
                </a:lnTo>
                <a:cubicBezTo>
                  <a:pt x="10210" y="5811"/>
                  <a:pt x="10196" y="5807"/>
                  <a:pt x="10188" y="5808"/>
                </a:cubicBezTo>
                <a:cubicBezTo>
                  <a:pt x="10177" y="5807"/>
                  <a:pt x="10162" y="5813"/>
                  <a:pt x="10154" y="5816"/>
                </a:cubicBezTo>
                <a:cubicBezTo>
                  <a:pt x="10145" y="5820"/>
                  <a:pt x="10131" y="5824"/>
                  <a:pt x="10125" y="5824"/>
                </a:cubicBezTo>
                <a:cubicBezTo>
                  <a:pt x="10121" y="5824"/>
                  <a:pt x="10116" y="5823"/>
                  <a:pt x="10115" y="5823"/>
                </a:cubicBezTo>
                <a:cubicBezTo>
                  <a:pt x="10109" y="5820"/>
                  <a:pt x="10103" y="5814"/>
                  <a:pt x="10101" y="5812"/>
                </a:cubicBezTo>
                <a:cubicBezTo>
                  <a:pt x="10078" y="5792"/>
                  <a:pt x="10045" y="5786"/>
                  <a:pt x="10023" y="5786"/>
                </a:cubicBezTo>
                <a:cubicBezTo>
                  <a:pt x="10001" y="5786"/>
                  <a:pt x="9972" y="5791"/>
                  <a:pt x="9955" y="5794"/>
                </a:cubicBezTo>
                <a:cubicBezTo>
                  <a:pt x="9947" y="5795"/>
                  <a:pt x="9936" y="5797"/>
                  <a:pt x="9933" y="5797"/>
                </a:cubicBezTo>
                <a:cubicBezTo>
                  <a:pt x="9890" y="5811"/>
                  <a:pt x="9838" y="5818"/>
                  <a:pt x="9797" y="5821"/>
                </a:cubicBezTo>
                <a:cubicBezTo>
                  <a:pt x="9783" y="5801"/>
                  <a:pt x="9759" y="5789"/>
                  <a:pt x="9738" y="5789"/>
                </a:cubicBezTo>
                <a:cubicBezTo>
                  <a:pt x="9735" y="5789"/>
                  <a:pt x="9729" y="5790"/>
                  <a:pt x="9727" y="5790"/>
                </a:cubicBezTo>
                <a:lnTo>
                  <a:pt x="9683" y="5784"/>
                </a:lnTo>
                <a:cubicBezTo>
                  <a:pt x="9596" y="5721"/>
                  <a:pt x="9473" y="5688"/>
                  <a:pt x="9377" y="5689"/>
                </a:cubicBezTo>
                <a:cubicBezTo>
                  <a:pt x="9354" y="5689"/>
                  <a:pt x="9320" y="5692"/>
                  <a:pt x="9308" y="5693"/>
                </a:cubicBezTo>
                <a:lnTo>
                  <a:pt x="9307" y="5694"/>
                </a:lnTo>
                <a:cubicBezTo>
                  <a:pt x="9305" y="5709"/>
                  <a:pt x="9300" y="5726"/>
                  <a:pt x="9290" y="5732"/>
                </a:cubicBezTo>
                <a:cubicBezTo>
                  <a:pt x="9289" y="5733"/>
                  <a:pt x="9284" y="5734"/>
                  <a:pt x="9282" y="5734"/>
                </a:cubicBezTo>
                <a:cubicBezTo>
                  <a:pt x="9279" y="5734"/>
                  <a:pt x="9274" y="5733"/>
                  <a:pt x="9272" y="5732"/>
                </a:cubicBezTo>
                <a:cubicBezTo>
                  <a:pt x="9267" y="5730"/>
                  <a:pt x="9258" y="5729"/>
                  <a:pt x="9254" y="5729"/>
                </a:cubicBezTo>
                <a:lnTo>
                  <a:pt x="9253" y="5729"/>
                </a:lnTo>
                <a:cubicBezTo>
                  <a:pt x="9247" y="5729"/>
                  <a:pt x="9239" y="5730"/>
                  <a:pt x="9235" y="5732"/>
                </a:cubicBezTo>
                <a:cubicBezTo>
                  <a:pt x="9228" y="5735"/>
                  <a:pt x="9225" y="5742"/>
                  <a:pt x="9226" y="5747"/>
                </a:cubicBezTo>
                <a:cubicBezTo>
                  <a:pt x="9226" y="5755"/>
                  <a:pt x="9230" y="5768"/>
                  <a:pt x="9233" y="5776"/>
                </a:cubicBezTo>
                <a:lnTo>
                  <a:pt x="9233" y="5777"/>
                </a:lnTo>
                <a:lnTo>
                  <a:pt x="9234" y="5778"/>
                </a:lnTo>
                <a:lnTo>
                  <a:pt x="9234" y="5780"/>
                </a:lnTo>
                <a:lnTo>
                  <a:pt x="9235" y="5781"/>
                </a:lnTo>
                <a:lnTo>
                  <a:pt x="9235" y="5782"/>
                </a:lnTo>
                <a:lnTo>
                  <a:pt x="9234" y="5783"/>
                </a:lnTo>
                <a:lnTo>
                  <a:pt x="9233" y="5784"/>
                </a:lnTo>
                <a:lnTo>
                  <a:pt x="9232" y="5785"/>
                </a:lnTo>
                <a:lnTo>
                  <a:pt x="9230" y="5786"/>
                </a:lnTo>
                <a:lnTo>
                  <a:pt x="9229" y="5787"/>
                </a:lnTo>
                <a:lnTo>
                  <a:pt x="9228" y="5788"/>
                </a:lnTo>
                <a:lnTo>
                  <a:pt x="9227" y="5790"/>
                </a:lnTo>
                <a:lnTo>
                  <a:pt x="9226" y="5791"/>
                </a:lnTo>
                <a:lnTo>
                  <a:pt x="9225" y="5792"/>
                </a:lnTo>
                <a:lnTo>
                  <a:pt x="8882" y="5792"/>
                </a:lnTo>
                <a:cubicBezTo>
                  <a:pt x="8727" y="5763"/>
                  <a:pt x="8845" y="5757"/>
                  <a:pt x="8798" y="5740"/>
                </a:cubicBezTo>
                <a:lnTo>
                  <a:pt x="8798" y="5741"/>
                </a:lnTo>
                <a:lnTo>
                  <a:pt x="8797" y="5742"/>
                </a:lnTo>
                <a:lnTo>
                  <a:pt x="8797" y="5743"/>
                </a:lnTo>
                <a:lnTo>
                  <a:pt x="8796" y="5744"/>
                </a:lnTo>
                <a:lnTo>
                  <a:pt x="8796" y="5745"/>
                </a:lnTo>
                <a:lnTo>
                  <a:pt x="8795" y="5746"/>
                </a:lnTo>
                <a:lnTo>
                  <a:pt x="8795" y="5747"/>
                </a:lnTo>
                <a:lnTo>
                  <a:pt x="8794" y="5748"/>
                </a:lnTo>
                <a:lnTo>
                  <a:pt x="8793" y="5750"/>
                </a:lnTo>
                <a:lnTo>
                  <a:pt x="8793" y="5751"/>
                </a:lnTo>
                <a:lnTo>
                  <a:pt x="8792" y="5752"/>
                </a:lnTo>
                <a:lnTo>
                  <a:pt x="8792" y="5753"/>
                </a:lnTo>
                <a:lnTo>
                  <a:pt x="8791" y="5754"/>
                </a:lnTo>
                <a:lnTo>
                  <a:pt x="8790" y="5756"/>
                </a:lnTo>
                <a:lnTo>
                  <a:pt x="8789" y="5758"/>
                </a:lnTo>
                <a:lnTo>
                  <a:pt x="8788" y="5762"/>
                </a:lnTo>
                <a:lnTo>
                  <a:pt x="8787" y="5763"/>
                </a:lnTo>
                <a:lnTo>
                  <a:pt x="8787" y="5764"/>
                </a:lnTo>
                <a:lnTo>
                  <a:pt x="8785" y="5767"/>
                </a:lnTo>
                <a:lnTo>
                  <a:pt x="8785" y="5768"/>
                </a:lnTo>
                <a:lnTo>
                  <a:pt x="8784" y="5769"/>
                </a:lnTo>
                <a:lnTo>
                  <a:pt x="8784" y="5770"/>
                </a:lnTo>
                <a:lnTo>
                  <a:pt x="8783" y="5772"/>
                </a:lnTo>
                <a:lnTo>
                  <a:pt x="8782" y="5773"/>
                </a:lnTo>
                <a:lnTo>
                  <a:pt x="8782" y="5774"/>
                </a:lnTo>
                <a:lnTo>
                  <a:pt x="8781" y="5775"/>
                </a:lnTo>
                <a:lnTo>
                  <a:pt x="8781" y="5776"/>
                </a:lnTo>
                <a:lnTo>
                  <a:pt x="8780" y="5777"/>
                </a:lnTo>
                <a:lnTo>
                  <a:pt x="8779" y="5779"/>
                </a:lnTo>
                <a:lnTo>
                  <a:pt x="8779" y="5780"/>
                </a:lnTo>
                <a:lnTo>
                  <a:pt x="8778" y="5782"/>
                </a:lnTo>
                <a:lnTo>
                  <a:pt x="8777" y="5783"/>
                </a:lnTo>
                <a:lnTo>
                  <a:pt x="8777" y="5784"/>
                </a:lnTo>
                <a:lnTo>
                  <a:pt x="8751" y="5784"/>
                </a:lnTo>
                <a:lnTo>
                  <a:pt x="8751" y="5687"/>
                </a:lnTo>
                <a:lnTo>
                  <a:pt x="8716" y="5687"/>
                </a:lnTo>
                <a:cubicBezTo>
                  <a:pt x="8711" y="5685"/>
                  <a:pt x="8703" y="5684"/>
                  <a:pt x="8699" y="5684"/>
                </a:cubicBezTo>
                <a:cubicBezTo>
                  <a:pt x="8694" y="5684"/>
                  <a:pt x="8686" y="5685"/>
                  <a:pt x="8682" y="5687"/>
                </a:cubicBezTo>
                <a:lnTo>
                  <a:pt x="7059" y="5676"/>
                </a:lnTo>
                <a:lnTo>
                  <a:pt x="7020" y="5676"/>
                </a:lnTo>
                <a:cubicBezTo>
                  <a:pt x="6942" y="5678"/>
                  <a:pt x="6836" y="5679"/>
                  <a:pt x="6777" y="5679"/>
                </a:cubicBezTo>
                <a:cubicBezTo>
                  <a:pt x="6695" y="5679"/>
                  <a:pt x="6586" y="5678"/>
                  <a:pt x="6523" y="5677"/>
                </a:cubicBezTo>
                <a:cubicBezTo>
                  <a:pt x="6449" y="5676"/>
                  <a:pt x="6348" y="5676"/>
                  <a:pt x="6292" y="5676"/>
                </a:cubicBezTo>
                <a:lnTo>
                  <a:pt x="5996" y="5676"/>
                </a:lnTo>
                <a:cubicBezTo>
                  <a:pt x="5966" y="5708"/>
                  <a:pt x="5923" y="5714"/>
                  <a:pt x="5893" y="5714"/>
                </a:cubicBezTo>
                <a:cubicBezTo>
                  <a:pt x="5877" y="5714"/>
                  <a:pt x="5854" y="5712"/>
                  <a:pt x="5844" y="5711"/>
                </a:cubicBezTo>
                <a:cubicBezTo>
                  <a:pt x="5829" y="5710"/>
                  <a:pt x="5808" y="5708"/>
                  <a:pt x="5799" y="5708"/>
                </a:cubicBezTo>
                <a:cubicBezTo>
                  <a:pt x="5787" y="5708"/>
                  <a:pt x="5768" y="5707"/>
                  <a:pt x="5763" y="5707"/>
                </a:cubicBezTo>
                <a:cubicBezTo>
                  <a:pt x="5667" y="5715"/>
                  <a:pt x="5616" y="5715"/>
                  <a:pt x="5502" y="5780"/>
                </a:cubicBezTo>
                <a:cubicBezTo>
                  <a:pt x="5469" y="5773"/>
                  <a:pt x="5427" y="5770"/>
                  <a:pt x="5398" y="5770"/>
                </a:cubicBezTo>
                <a:cubicBezTo>
                  <a:pt x="5363" y="5769"/>
                  <a:pt x="5320" y="5774"/>
                  <a:pt x="5292" y="5780"/>
                </a:cubicBezTo>
                <a:cubicBezTo>
                  <a:pt x="5286" y="5779"/>
                  <a:pt x="5280" y="5773"/>
                  <a:pt x="5276" y="5770"/>
                </a:cubicBezTo>
                <a:cubicBezTo>
                  <a:pt x="5268" y="5762"/>
                  <a:pt x="5264" y="5750"/>
                  <a:pt x="5264" y="5741"/>
                </a:cubicBezTo>
                <a:cubicBezTo>
                  <a:pt x="5264" y="5737"/>
                  <a:pt x="5266" y="5730"/>
                  <a:pt x="5267" y="5728"/>
                </a:cubicBezTo>
                <a:cubicBezTo>
                  <a:pt x="5269" y="5720"/>
                  <a:pt x="5271" y="5711"/>
                  <a:pt x="5270" y="5709"/>
                </a:cubicBezTo>
                <a:cubicBezTo>
                  <a:pt x="5272" y="5684"/>
                  <a:pt x="5245" y="5680"/>
                  <a:pt x="5226" y="5680"/>
                </a:cubicBezTo>
                <a:lnTo>
                  <a:pt x="5213" y="5680"/>
                </a:lnTo>
                <a:cubicBezTo>
                  <a:pt x="5177" y="5683"/>
                  <a:pt x="5129" y="5685"/>
                  <a:pt x="5100" y="5685"/>
                </a:cubicBezTo>
                <a:cubicBezTo>
                  <a:pt x="5044" y="5685"/>
                  <a:pt x="4976" y="5681"/>
                  <a:pt x="4928" y="5675"/>
                </a:cubicBezTo>
                <a:lnTo>
                  <a:pt x="4904" y="5675"/>
                </a:lnTo>
                <a:lnTo>
                  <a:pt x="4903" y="5675"/>
                </a:lnTo>
                <a:lnTo>
                  <a:pt x="4902" y="5675"/>
                </a:lnTo>
                <a:lnTo>
                  <a:pt x="4898" y="5675"/>
                </a:lnTo>
                <a:lnTo>
                  <a:pt x="4897" y="5675"/>
                </a:lnTo>
                <a:lnTo>
                  <a:pt x="4896" y="5675"/>
                </a:lnTo>
                <a:lnTo>
                  <a:pt x="4895" y="5675"/>
                </a:lnTo>
                <a:lnTo>
                  <a:pt x="4890" y="5675"/>
                </a:lnTo>
                <a:lnTo>
                  <a:pt x="4889" y="5675"/>
                </a:lnTo>
                <a:lnTo>
                  <a:pt x="4888" y="5675"/>
                </a:lnTo>
                <a:lnTo>
                  <a:pt x="4887" y="5675"/>
                </a:lnTo>
                <a:lnTo>
                  <a:pt x="4873" y="5675"/>
                </a:lnTo>
                <a:lnTo>
                  <a:pt x="4872" y="5675"/>
                </a:lnTo>
                <a:lnTo>
                  <a:pt x="4867" y="5675"/>
                </a:lnTo>
                <a:lnTo>
                  <a:pt x="4866" y="5675"/>
                </a:lnTo>
                <a:lnTo>
                  <a:pt x="4861" y="5675"/>
                </a:lnTo>
                <a:lnTo>
                  <a:pt x="4860" y="5675"/>
                </a:lnTo>
                <a:lnTo>
                  <a:pt x="4859" y="5675"/>
                </a:lnTo>
                <a:lnTo>
                  <a:pt x="4858" y="5675"/>
                </a:lnTo>
                <a:lnTo>
                  <a:pt x="4857" y="5675"/>
                </a:lnTo>
                <a:cubicBezTo>
                  <a:pt x="4835" y="5674"/>
                  <a:pt x="4810" y="5688"/>
                  <a:pt x="4797" y="5704"/>
                </a:cubicBezTo>
                <a:lnTo>
                  <a:pt x="4767" y="5704"/>
                </a:lnTo>
                <a:cubicBezTo>
                  <a:pt x="4753" y="5683"/>
                  <a:pt x="4725" y="5672"/>
                  <a:pt x="4703" y="5673"/>
                </a:cubicBezTo>
                <a:cubicBezTo>
                  <a:pt x="4700" y="5673"/>
                  <a:pt x="4695" y="5673"/>
                  <a:pt x="4693" y="5673"/>
                </a:cubicBezTo>
                <a:cubicBezTo>
                  <a:pt x="4685" y="5676"/>
                  <a:pt x="4670" y="5679"/>
                  <a:pt x="4669" y="5679"/>
                </a:cubicBezTo>
                <a:lnTo>
                  <a:pt x="4224" y="5199"/>
                </a:lnTo>
                <a:lnTo>
                  <a:pt x="4234" y="5199"/>
                </a:lnTo>
                <a:cubicBezTo>
                  <a:pt x="4236" y="5193"/>
                  <a:pt x="4237" y="5185"/>
                  <a:pt x="4237" y="5181"/>
                </a:cubicBezTo>
                <a:cubicBezTo>
                  <a:pt x="4238" y="5161"/>
                  <a:pt x="4222" y="5141"/>
                  <a:pt x="4204" y="5135"/>
                </a:cubicBezTo>
                <a:cubicBezTo>
                  <a:pt x="4200" y="5134"/>
                  <a:pt x="4194" y="5133"/>
                  <a:pt x="4192" y="5133"/>
                </a:cubicBezTo>
                <a:cubicBezTo>
                  <a:pt x="4178" y="5132"/>
                  <a:pt x="4165" y="5127"/>
                  <a:pt x="4166" y="5111"/>
                </a:cubicBezTo>
                <a:lnTo>
                  <a:pt x="4166" y="5109"/>
                </a:lnTo>
                <a:lnTo>
                  <a:pt x="4167" y="5108"/>
                </a:lnTo>
                <a:lnTo>
                  <a:pt x="4168" y="5107"/>
                </a:lnTo>
                <a:cubicBezTo>
                  <a:pt x="4172" y="5105"/>
                  <a:pt x="4180" y="5105"/>
                  <a:pt x="4178" y="5105"/>
                </a:cubicBezTo>
                <a:lnTo>
                  <a:pt x="4203" y="5102"/>
                </a:lnTo>
                <a:cubicBezTo>
                  <a:pt x="4210" y="5097"/>
                  <a:pt x="4221" y="5096"/>
                  <a:pt x="4225" y="5096"/>
                </a:cubicBezTo>
                <a:cubicBezTo>
                  <a:pt x="4234" y="5096"/>
                  <a:pt x="4248" y="5099"/>
                  <a:pt x="4253" y="5100"/>
                </a:cubicBezTo>
                <a:cubicBezTo>
                  <a:pt x="4260" y="5101"/>
                  <a:pt x="4271" y="5102"/>
                  <a:pt x="4275" y="5102"/>
                </a:cubicBezTo>
                <a:cubicBezTo>
                  <a:pt x="4293" y="5105"/>
                  <a:pt x="4311" y="5086"/>
                  <a:pt x="4319" y="5052"/>
                </a:cubicBezTo>
                <a:lnTo>
                  <a:pt x="4113" y="5013"/>
                </a:lnTo>
                <a:lnTo>
                  <a:pt x="4086" y="5007"/>
                </a:lnTo>
                <a:lnTo>
                  <a:pt x="4047" y="5007"/>
                </a:lnTo>
                <a:lnTo>
                  <a:pt x="3987" y="4943"/>
                </a:lnTo>
                <a:close/>
                <a:moveTo>
                  <a:pt x="7764" y="4891"/>
                </a:moveTo>
                <a:cubicBezTo>
                  <a:pt x="7763" y="4894"/>
                  <a:pt x="7760" y="4898"/>
                  <a:pt x="7760" y="4899"/>
                </a:cubicBezTo>
                <a:lnTo>
                  <a:pt x="7759" y="4900"/>
                </a:lnTo>
                <a:lnTo>
                  <a:pt x="7759" y="4901"/>
                </a:lnTo>
                <a:lnTo>
                  <a:pt x="7758" y="4902"/>
                </a:lnTo>
                <a:lnTo>
                  <a:pt x="7764" y="4902"/>
                </a:lnTo>
                <a:lnTo>
                  <a:pt x="7764" y="4891"/>
                </a:lnTo>
                <a:close/>
                <a:moveTo>
                  <a:pt x="4804" y="4863"/>
                </a:moveTo>
                <a:lnTo>
                  <a:pt x="4766" y="4965"/>
                </a:lnTo>
                <a:lnTo>
                  <a:pt x="4765" y="4965"/>
                </a:lnTo>
                <a:cubicBezTo>
                  <a:pt x="4738" y="4966"/>
                  <a:pt x="4710" y="4973"/>
                  <a:pt x="4699" y="5000"/>
                </a:cubicBezTo>
                <a:lnTo>
                  <a:pt x="4803" y="5000"/>
                </a:lnTo>
                <a:cubicBezTo>
                  <a:pt x="4814" y="4988"/>
                  <a:pt x="4827" y="4975"/>
                  <a:pt x="4838" y="4967"/>
                </a:cubicBezTo>
                <a:lnTo>
                  <a:pt x="4942" y="4998"/>
                </a:lnTo>
                <a:cubicBezTo>
                  <a:pt x="4943" y="4996"/>
                  <a:pt x="4945" y="4993"/>
                  <a:pt x="4945" y="4993"/>
                </a:cubicBezTo>
                <a:cubicBezTo>
                  <a:pt x="4948" y="4987"/>
                  <a:pt x="4953" y="4978"/>
                  <a:pt x="4955" y="4975"/>
                </a:cubicBezTo>
                <a:cubicBezTo>
                  <a:pt x="5015" y="4959"/>
                  <a:pt x="4974" y="4946"/>
                  <a:pt x="4989" y="4938"/>
                </a:cubicBezTo>
                <a:cubicBezTo>
                  <a:pt x="4992" y="4913"/>
                  <a:pt x="4959" y="4897"/>
                  <a:pt x="4894" y="4898"/>
                </a:cubicBezTo>
                <a:lnTo>
                  <a:pt x="4889" y="4898"/>
                </a:lnTo>
                <a:cubicBezTo>
                  <a:pt x="4873" y="4894"/>
                  <a:pt x="4856" y="4886"/>
                  <a:pt x="4842" y="4877"/>
                </a:cubicBezTo>
                <a:lnTo>
                  <a:pt x="4833" y="4871"/>
                </a:lnTo>
                <a:lnTo>
                  <a:pt x="4804" y="4863"/>
                </a:lnTo>
                <a:close/>
                <a:moveTo>
                  <a:pt x="8737" y="4861"/>
                </a:moveTo>
                <a:lnTo>
                  <a:pt x="8710" y="4868"/>
                </a:lnTo>
                <a:lnTo>
                  <a:pt x="8717" y="4868"/>
                </a:lnTo>
                <a:cubicBezTo>
                  <a:pt x="8717" y="4868"/>
                  <a:pt x="8731" y="4864"/>
                  <a:pt x="8734" y="4862"/>
                </a:cubicBezTo>
                <a:lnTo>
                  <a:pt x="8737" y="4861"/>
                </a:lnTo>
                <a:close/>
                <a:moveTo>
                  <a:pt x="9069" y="4767"/>
                </a:moveTo>
                <a:lnTo>
                  <a:pt x="9069" y="4773"/>
                </a:lnTo>
                <a:lnTo>
                  <a:pt x="9075" y="4767"/>
                </a:lnTo>
                <a:lnTo>
                  <a:pt x="9069" y="4767"/>
                </a:lnTo>
                <a:close/>
                <a:moveTo>
                  <a:pt x="4259" y="4750"/>
                </a:moveTo>
                <a:cubicBezTo>
                  <a:pt x="4221" y="4748"/>
                  <a:pt x="4187" y="4774"/>
                  <a:pt x="4176" y="4836"/>
                </a:cubicBezTo>
                <a:lnTo>
                  <a:pt x="4188" y="4855"/>
                </a:lnTo>
                <a:lnTo>
                  <a:pt x="4197" y="4867"/>
                </a:lnTo>
                <a:lnTo>
                  <a:pt x="4198" y="4867"/>
                </a:lnTo>
                <a:lnTo>
                  <a:pt x="4200" y="4867"/>
                </a:lnTo>
                <a:cubicBezTo>
                  <a:pt x="4206" y="4867"/>
                  <a:pt x="4216" y="4867"/>
                  <a:pt x="4220" y="4866"/>
                </a:cubicBezTo>
                <a:cubicBezTo>
                  <a:pt x="4227" y="4866"/>
                  <a:pt x="4238" y="4865"/>
                  <a:pt x="4242" y="4865"/>
                </a:cubicBezTo>
                <a:cubicBezTo>
                  <a:pt x="4267" y="4864"/>
                  <a:pt x="4287" y="4873"/>
                  <a:pt x="4291" y="4904"/>
                </a:cubicBezTo>
                <a:cubicBezTo>
                  <a:pt x="4292" y="4922"/>
                  <a:pt x="4270" y="4927"/>
                  <a:pt x="4254" y="4930"/>
                </a:cubicBezTo>
                <a:cubicBezTo>
                  <a:pt x="4238" y="4934"/>
                  <a:pt x="4220" y="4941"/>
                  <a:pt x="4215" y="4951"/>
                </a:cubicBezTo>
                <a:lnTo>
                  <a:pt x="4205" y="4963"/>
                </a:lnTo>
                <a:lnTo>
                  <a:pt x="4276" y="4963"/>
                </a:lnTo>
                <a:cubicBezTo>
                  <a:pt x="4365" y="4963"/>
                  <a:pt x="4372" y="4934"/>
                  <a:pt x="4380" y="4839"/>
                </a:cubicBezTo>
                <a:lnTo>
                  <a:pt x="4381" y="4830"/>
                </a:lnTo>
                <a:cubicBezTo>
                  <a:pt x="4246" y="4668"/>
                  <a:pt x="4310" y="4795"/>
                  <a:pt x="4259" y="4750"/>
                </a:cubicBezTo>
                <a:close/>
                <a:moveTo>
                  <a:pt x="3909" y="4570"/>
                </a:moveTo>
                <a:lnTo>
                  <a:pt x="3907" y="4575"/>
                </a:lnTo>
                <a:lnTo>
                  <a:pt x="3915" y="4575"/>
                </a:lnTo>
                <a:lnTo>
                  <a:pt x="3909" y="4570"/>
                </a:lnTo>
                <a:close/>
                <a:moveTo>
                  <a:pt x="9879" y="4568"/>
                </a:moveTo>
                <a:lnTo>
                  <a:pt x="9879" y="4569"/>
                </a:lnTo>
                <a:lnTo>
                  <a:pt x="9879" y="4571"/>
                </a:lnTo>
                <a:lnTo>
                  <a:pt x="9879" y="4572"/>
                </a:lnTo>
                <a:lnTo>
                  <a:pt x="9879" y="4573"/>
                </a:lnTo>
                <a:lnTo>
                  <a:pt x="9879" y="4574"/>
                </a:lnTo>
                <a:lnTo>
                  <a:pt x="9879" y="4575"/>
                </a:lnTo>
                <a:lnTo>
                  <a:pt x="9886" y="4570"/>
                </a:lnTo>
                <a:lnTo>
                  <a:pt x="9879" y="4568"/>
                </a:lnTo>
                <a:close/>
                <a:moveTo>
                  <a:pt x="7301" y="4566"/>
                </a:moveTo>
                <a:lnTo>
                  <a:pt x="7301" y="4575"/>
                </a:lnTo>
                <a:lnTo>
                  <a:pt x="7327" y="4571"/>
                </a:lnTo>
                <a:lnTo>
                  <a:pt x="7325" y="4571"/>
                </a:lnTo>
                <a:cubicBezTo>
                  <a:pt x="7320" y="4572"/>
                  <a:pt x="7311" y="4569"/>
                  <a:pt x="7308" y="4566"/>
                </a:cubicBezTo>
                <a:lnTo>
                  <a:pt x="7301" y="4566"/>
                </a:lnTo>
                <a:close/>
                <a:moveTo>
                  <a:pt x="7327" y="4571"/>
                </a:moveTo>
                <a:lnTo>
                  <a:pt x="7329" y="4571"/>
                </a:lnTo>
                <a:lnTo>
                  <a:pt x="7330" y="4570"/>
                </a:lnTo>
                <a:lnTo>
                  <a:pt x="7327" y="4571"/>
                </a:lnTo>
                <a:close/>
                <a:moveTo>
                  <a:pt x="7677" y="4385"/>
                </a:moveTo>
                <a:lnTo>
                  <a:pt x="7647" y="4390"/>
                </a:lnTo>
                <a:lnTo>
                  <a:pt x="7679" y="4397"/>
                </a:lnTo>
                <a:cubicBezTo>
                  <a:pt x="7679" y="4395"/>
                  <a:pt x="7678" y="4391"/>
                  <a:pt x="7678" y="4390"/>
                </a:cubicBezTo>
                <a:lnTo>
                  <a:pt x="7678" y="4389"/>
                </a:lnTo>
                <a:lnTo>
                  <a:pt x="7678" y="4388"/>
                </a:lnTo>
                <a:lnTo>
                  <a:pt x="7677" y="4387"/>
                </a:lnTo>
                <a:lnTo>
                  <a:pt x="7677" y="4386"/>
                </a:lnTo>
                <a:lnTo>
                  <a:pt x="7677" y="4385"/>
                </a:lnTo>
                <a:close/>
                <a:moveTo>
                  <a:pt x="7303" y="4356"/>
                </a:moveTo>
                <a:cubicBezTo>
                  <a:pt x="7306" y="4366"/>
                  <a:pt x="7315" y="4373"/>
                  <a:pt x="7321" y="4376"/>
                </a:cubicBezTo>
                <a:lnTo>
                  <a:pt x="7352" y="4370"/>
                </a:lnTo>
                <a:lnTo>
                  <a:pt x="7351" y="4369"/>
                </a:lnTo>
                <a:lnTo>
                  <a:pt x="7350" y="4368"/>
                </a:lnTo>
                <a:lnTo>
                  <a:pt x="7349" y="4367"/>
                </a:lnTo>
                <a:lnTo>
                  <a:pt x="7348" y="4366"/>
                </a:lnTo>
                <a:lnTo>
                  <a:pt x="7347" y="4364"/>
                </a:lnTo>
                <a:lnTo>
                  <a:pt x="7345" y="4363"/>
                </a:lnTo>
                <a:lnTo>
                  <a:pt x="7344" y="4363"/>
                </a:lnTo>
                <a:cubicBezTo>
                  <a:pt x="7331" y="4362"/>
                  <a:pt x="7315" y="4359"/>
                  <a:pt x="7303" y="4356"/>
                </a:cubicBezTo>
                <a:close/>
                <a:moveTo>
                  <a:pt x="7498" y="4343"/>
                </a:moveTo>
                <a:cubicBezTo>
                  <a:pt x="7494" y="4343"/>
                  <a:pt x="7485" y="4345"/>
                  <a:pt x="7478" y="4346"/>
                </a:cubicBezTo>
                <a:cubicBezTo>
                  <a:pt x="7475" y="4347"/>
                  <a:pt x="7469" y="4348"/>
                  <a:pt x="7467" y="4349"/>
                </a:cubicBezTo>
                <a:lnTo>
                  <a:pt x="7467" y="4356"/>
                </a:lnTo>
                <a:lnTo>
                  <a:pt x="7498" y="4350"/>
                </a:lnTo>
                <a:lnTo>
                  <a:pt x="7499" y="4352"/>
                </a:lnTo>
                <a:lnTo>
                  <a:pt x="7500" y="4352"/>
                </a:lnTo>
                <a:lnTo>
                  <a:pt x="7502" y="4352"/>
                </a:lnTo>
                <a:lnTo>
                  <a:pt x="7503" y="4352"/>
                </a:lnTo>
                <a:lnTo>
                  <a:pt x="7504" y="4352"/>
                </a:lnTo>
                <a:lnTo>
                  <a:pt x="7505" y="4351"/>
                </a:lnTo>
                <a:lnTo>
                  <a:pt x="7506" y="4350"/>
                </a:lnTo>
                <a:lnTo>
                  <a:pt x="7506" y="4349"/>
                </a:lnTo>
                <a:lnTo>
                  <a:pt x="7506" y="4348"/>
                </a:lnTo>
                <a:lnTo>
                  <a:pt x="7506" y="4347"/>
                </a:lnTo>
                <a:lnTo>
                  <a:pt x="7506" y="4346"/>
                </a:lnTo>
                <a:lnTo>
                  <a:pt x="7505" y="4345"/>
                </a:lnTo>
                <a:lnTo>
                  <a:pt x="7503" y="4344"/>
                </a:lnTo>
                <a:lnTo>
                  <a:pt x="7501" y="4343"/>
                </a:lnTo>
                <a:lnTo>
                  <a:pt x="7498" y="4343"/>
                </a:lnTo>
                <a:close/>
                <a:moveTo>
                  <a:pt x="2945" y="1388"/>
                </a:moveTo>
                <a:lnTo>
                  <a:pt x="2944" y="1388"/>
                </a:lnTo>
                <a:lnTo>
                  <a:pt x="2943" y="1389"/>
                </a:lnTo>
                <a:lnTo>
                  <a:pt x="2942" y="1389"/>
                </a:lnTo>
                <a:lnTo>
                  <a:pt x="2941" y="1390"/>
                </a:lnTo>
                <a:lnTo>
                  <a:pt x="2940" y="1390"/>
                </a:lnTo>
                <a:lnTo>
                  <a:pt x="2939" y="1391"/>
                </a:lnTo>
                <a:lnTo>
                  <a:pt x="2937" y="1392"/>
                </a:lnTo>
                <a:lnTo>
                  <a:pt x="2936" y="1401"/>
                </a:lnTo>
                <a:lnTo>
                  <a:pt x="2961" y="1396"/>
                </a:lnTo>
                <a:cubicBezTo>
                  <a:pt x="2956" y="1391"/>
                  <a:pt x="2949" y="1387"/>
                  <a:pt x="2945" y="1388"/>
                </a:cubicBezTo>
                <a:close/>
                <a:moveTo>
                  <a:pt x="2936" y="1401"/>
                </a:moveTo>
                <a:lnTo>
                  <a:pt x="2934" y="1401"/>
                </a:lnTo>
                <a:lnTo>
                  <a:pt x="2934" y="1402"/>
                </a:lnTo>
                <a:lnTo>
                  <a:pt x="2934" y="1403"/>
                </a:lnTo>
                <a:lnTo>
                  <a:pt x="2933" y="1405"/>
                </a:lnTo>
                <a:lnTo>
                  <a:pt x="2933" y="1406"/>
                </a:lnTo>
                <a:lnTo>
                  <a:pt x="2933" y="1407"/>
                </a:lnTo>
                <a:lnTo>
                  <a:pt x="2933" y="1408"/>
                </a:lnTo>
                <a:cubicBezTo>
                  <a:pt x="2933" y="1410"/>
                  <a:pt x="2934" y="1413"/>
                  <a:pt x="2934" y="1413"/>
                </a:cubicBezTo>
                <a:lnTo>
                  <a:pt x="2936" y="1401"/>
                </a:lnTo>
                <a:close/>
                <a:moveTo>
                  <a:pt x="3873" y="1132"/>
                </a:moveTo>
                <a:lnTo>
                  <a:pt x="3876" y="1132"/>
                </a:lnTo>
                <a:lnTo>
                  <a:pt x="3866" y="1144"/>
                </a:lnTo>
                <a:lnTo>
                  <a:pt x="3873" y="1132"/>
                </a:lnTo>
                <a:close/>
                <a:moveTo>
                  <a:pt x="8268" y="1079"/>
                </a:moveTo>
                <a:lnTo>
                  <a:pt x="8268" y="1081"/>
                </a:lnTo>
                <a:lnTo>
                  <a:pt x="8269" y="1082"/>
                </a:lnTo>
                <a:lnTo>
                  <a:pt x="8271" y="1083"/>
                </a:lnTo>
                <a:lnTo>
                  <a:pt x="8273" y="1083"/>
                </a:lnTo>
                <a:lnTo>
                  <a:pt x="8274" y="1084"/>
                </a:lnTo>
                <a:lnTo>
                  <a:pt x="8275" y="1084"/>
                </a:lnTo>
                <a:lnTo>
                  <a:pt x="8282" y="1079"/>
                </a:lnTo>
                <a:lnTo>
                  <a:pt x="8268" y="1079"/>
                </a:lnTo>
                <a:close/>
                <a:moveTo>
                  <a:pt x="8316" y="1074"/>
                </a:moveTo>
                <a:cubicBezTo>
                  <a:pt x="8313" y="1075"/>
                  <a:pt x="8284" y="1084"/>
                  <a:pt x="8286" y="1084"/>
                </a:cubicBezTo>
                <a:lnTo>
                  <a:pt x="8316" y="1075"/>
                </a:lnTo>
                <a:lnTo>
                  <a:pt x="8316" y="1074"/>
                </a:lnTo>
                <a:close/>
                <a:moveTo>
                  <a:pt x="11030" y="1054"/>
                </a:moveTo>
                <a:cubicBezTo>
                  <a:pt x="11026" y="1054"/>
                  <a:pt x="11015" y="1055"/>
                  <a:pt x="11004" y="1056"/>
                </a:cubicBezTo>
                <a:lnTo>
                  <a:pt x="11004" y="1070"/>
                </a:lnTo>
                <a:lnTo>
                  <a:pt x="11033" y="1059"/>
                </a:lnTo>
                <a:lnTo>
                  <a:pt x="11034" y="1058"/>
                </a:lnTo>
                <a:lnTo>
                  <a:pt x="11036" y="1057"/>
                </a:lnTo>
                <a:lnTo>
                  <a:pt x="11036" y="1056"/>
                </a:lnTo>
                <a:lnTo>
                  <a:pt x="11036" y="1055"/>
                </a:lnTo>
                <a:lnTo>
                  <a:pt x="11035" y="1055"/>
                </a:lnTo>
                <a:lnTo>
                  <a:pt x="11033" y="1054"/>
                </a:lnTo>
                <a:lnTo>
                  <a:pt x="11030" y="1054"/>
                </a:lnTo>
                <a:close/>
                <a:moveTo>
                  <a:pt x="4987" y="1024"/>
                </a:moveTo>
                <a:lnTo>
                  <a:pt x="4991" y="1025"/>
                </a:lnTo>
                <a:lnTo>
                  <a:pt x="4992" y="1025"/>
                </a:lnTo>
                <a:lnTo>
                  <a:pt x="4994" y="1025"/>
                </a:lnTo>
                <a:lnTo>
                  <a:pt x="4999" y="1027"/>
                </a:lnTo>
                <a:lnTo>
                  <a:pt x="4999" y="1028"/>
                </a:lnTo>
                <a:lnTo>
                  <a:pt x="4999" y="1029"/>
                </a:lnTo>
                <a:lnTo>
                  <a:pt x="5000" y="1030"/>
                </a:lnTo>
                <a:lnTo>
                  <a:pt x="4999" y="1032"/>
                </a:lnTo>
                <a:lnTo>
                  <a:pt x="4999" y="1033"/>
                </a:lnTo>
                <a:lnTo>
                  <a:pt x="4999" y="1034"/>
                </a:lnTo>
                <a:lnTo>
                  <a:pt x="4987" y="1024"/>
                </a:lnTo>
                <a:close/>
                <a:moveTo>
                  <a:pt x="11216" y="947"/>
                </a:moveTo>
                <a:cubicBezTo>
                  <a:pt x="11197" y="949"/>
                  <a:pt x="11183" y="965"/>
                  <a:pt x="11180" y="980"/>
                </a:cubicBezTo>
                <a:cubicBezTo>
                  <a:pt x="11255" y="951"/>
                  <a:pt x="11196" y="963"/>
                  <a:pt x="11216" y="951"/>
                </a:cubicBezTo>
                <a:lnTo>
                  <a:pt x="11216" y="950"/>
                </a:lnTo>
                <a:lnTo>
                  <a:pt x="11216" y="949"/>
                </a:lnTo>
                <a:lnTo>
                  <a:pt x="11216" y="948"/>
                </a:lnTo>
                <a:lnTo>
                  <a:pt x="11216" y="947"/>
                </a:lnTo>
                <a:close/>
                <a:moveTo>
                  <a:pt x="2408" y="921"/>
                </a:moveTo>
                <a:cubicBezTo>
                  <a:pt x="2413" y="920"/>
                  <a:pt x="2421" y="929"/>
                  <a:pt x="2425" y="936"/>
                </a:cubicBezTo>
                <a:lnTo>
                  <a:pt x="2391" y="936"/>
                </a:lnTo>
                <a:cubicBezTo>
                  <a:pt x="2398" y="925"/>
                  <a:pt x="2404" y="921"/>
                  <a:pt x="2408" y="921"/>
                </a:cubicBezTo>
                <a:close/>
                <a:moveTo>
                  <a:pt x="10577" y="918"/>
                </a:moveTo>
                <a:cubicBezTo>
                  <a:pt x="10568" y="922"/>
                  <a:pt x="10565" y="930"/>
                  <a:pt x="10566" y="932"/>
                </a:cubicBezTo>
                <a:lnTo>
                  <a:pt x="10566" y="934"/>
                </a:lnTo>
                <a:lnTo>
                  <a:pt x="10566" y="935"/>
                </a:lnTo>
                <a:lnTo>
                  <a:pt x="10566" y="936"/>
                </a:lnTo>
                <a:lnTo>
                  <a:pt x="10567" y="936"/>
                </a:lnTo>
                <a:lnTo>
                  <a:pt x="10567" y="937"/>
                </a:lnTo>
                <a:lnTo>
                  <a:pt x="10568" y="938"/>
                </a:lnTo>
                <a:lnTo>
                  <a:pt x="10569" y="938"/>
                </a:lnTo>
                <a:lnTo>
                  <a:pt x="10570" y="938"/>
                </a:lnTo>
                <a:lnTo>
                  <a:pt x="10577" y="935"/>
                </a:lnTo>
                <a:lnTo>
                  <a:pt x="10577" y="925"/>
                </a:lnTo>
                <a:lnTo>
                  <a:pt x="10577" y="923"/>
                </a:lnTo>
                <a:lnTo>
                  <a:pt x="10577" y="921"/>
                </a:lnTo>
                <a:lnTo>
                  <a:pt x="10577" y="920"/>
                </a:lnTo>
                <a:lnTo>
                  <a:pt x="10577" y="919"/>
                </a:lnTo>
                <a:lnTo>
                  <a:pt x="10577" y="918"/>
                </a:lnTo>
                <a:close/>
                <a:moveTo>
                  <a:pt x="10577" y="935"/>
                </a:moveTo>
                <a:lnTo>
                  <a:pt x="10577" y="940"/>
                </a:lnTo>
                <a:lnTo>
                  <a:pt x="10577" y="941"/>
                </a:lnTo>
                <a:lnTo>
                  <a:pt x="10577" y="942"/>
                </a:lnTo>
                <a:lnTo>
                  <a:pt x="10577" y="946"/>
                </a:lnTo>
                <a:lnTo>
                  <a:pt x="10577" y="948"/>
                </a:lnTo>
                <a:lnTo>
                  <a:pt x="10577" y="949"/>
                </a:lnTo>
                <a:lnTo>
                  <a:pt x="10577" y="950"/>
                </a:lnTo>
                <a:cubicBezTo>
                  <a:pt x="10580" y="940"/>
                  <a:pt x="10589" y="930"/>
                  <a:pt x="10597" y="926"/>
                </a:cubicBezTo>
                <a:lnTo>
                  <a:pt x="10577" y="935"/>
                </a:lnTo>
                <a:close/>
                <a:moveTo>
                  <a:pt x="9794" y="914"/>
                </a:moveTo>
                <a:cubicBezTo>
                  <a:pt x="9790" y="914"/>
                  <a:pt x="9787" y="914"/>
                  <a:pt x="9786" y="914"/>
                </a:cubicBezTo>
                <a:lnTo>
                  <a:pt x="9786" y="915"/>
                </a:lnTo>
                <a:cubicBezTo>
                  <a:pt x="9764" y="916"/>
                  <a:pt x="9758" y="926"/>
                  <a:pt x="9758" y="933"/>
                </a:cubicBezTo>
                <a:cubicBezTo>
                  <a:pt x="9758" y="940"/>
                  <a:pt x="9762" y="950"/>
                  <a:pt x="9764" y="955"/>
                </a:cubicBezTo>
                <a:lnTo>
                  <a:pt x="9764" y="956"/>
                </a:lnTo>
                <a:cubicBezTo>
                  <a:pt x="9767" y="962"/>
                  <a:pt x="9769" y="970"/>
                  <a:pt x="9770" y="975"/>
                </a:cubicBezTo>
                <a:lnTo>
                  <a:pt x="9801" y="966"/>
                </a:lnTo>
                <a:cubicBezTo>
                  <a:pt x="9812" y="973"/>
                  <a:pt x="9828" y="978"/>
                  <a:pt x="9841" y="980"/>
                </a:cubicBezTo>
                <a:cubicBezTo>
                  <a:pt x="9840" y="968"/>
                  <a:pt x="9838" y="955"/>
                  <a:pt x="9834" y="946"/>
                </a:cubicBezTo>
                <a:cubicBezTo>
                  <a:pt x="9830" y="927"/>
                  <a:pt x="9810" y="914"/>
                  <a:pt x="9794" y="914"/>
                </a:cubicBezTo>
                <a:close/>
                <a:moveTo>
                  <a:pt x="6007" y="888"/>
                </a:moveTo>
                <a:cubicBezTo>
                  <a:pt x="6011" y="887"/>
                  <a:pt x="6019" y="895"/>
                  <a:pt x="6022" y="900"/>
                </a:cubicBezTo>
                <a:lnTo>
                  <a:pt x="5992" y="900"/>
                </a:lnTo>
                <a:cubicBezTo>
                  <a:pt x="5996" y="892"/>
                  <a:pt x="6004" y="887"/>
                  <a:pt x="6007" y="888"/>
                </a:cubicBezTo>
                <a:close/>
                <a:moveTo>
                  <a:pt x="5443" y="885"/>
                </a:moveTo>
                <a:cubicBezTo>
                  <a:pt x="5445" y="885"/>
                  <a:pt x="5451" y="893"/>
                  <a:pt x="5453" y="898"/>
                </a:cubicBezTo>
                <a:lnTo>
                  <a:pt x="5430" y="898"/>
                </a:lnTo>
                <a:cubicBezTo>
                  <a:pt x="5432" y="891"/>
                  <a:pt x="5438" y="886"/>
                  <a:pt x="5439" y="886"/>
                </a:cubicBezTo>
                <a:lnTo>
                  <a:pt x="5440" y="886"/>
                </a:lnTo>
                <a:lnTo>
                  <a:pt x="5441" y="886"/>
                </a:lnTo>
                <a:lnTo>
                  <a:pt x="5443" y="885"/>
                </a:lnTo>
                <a:close/>
                <a:moveTo>
                  <a:pt x="5735" y="884"/>
                </a:moveTo>
                <a:cubicBezTo>
                  <a:pt x="5735" y="885"/>
                  <a:pt x="5738" y="889"/>
                  <a:pt x="5738" y="889"/>
                </a:cubicBezTo>
                <a:cubicBezTo>
                  <a:pt x="5740" y="892"/>
                  <a:pt x="5742" y="896"/>
                  <a:pt x="5742" y="897"/>
                </a:cubicBezTo>
                <a:lnTo>
                  <a:pt x="5728" y="890"/>
                </a:lnTo>
                <a:lnTo>
                  <a:pt x="5735" y="884"/>
                </a:lnTo>
                <a:close/>
                <a:moveTo>
                  <a:pt x="6092" y="876"/>
                </a:moveTo>
                <a:cubicBezTo>
                  <a:pt x="6103" y="875"/>
                  <a:pt x="6117" y="886"/>
                  <a:pt x="6128" y="900"/>
                </a:cubicBezTo>
                <a:lnTo>
                  <a:pt x="6060" y="900"/>
                </a:lnTo>
                <a:cubicBezTo>
                  <a:pt x="6071" y="884"/>
                  <a:pt x="6084" y="876"/>
                  <a:pt x="6092" y="876"/>
                </a:cubicBezTo>
                <a:close/>
                <a:moveTo>
                  <a:pt x="5597" y="876"/>
                </a:moveTo>
                <a:cubicBezTo>
                  <a:pt x="5616" y="877"/>
                  <a:pt x="5632" y="895"/>
                  <a:pt x="5633" y="909"/>
                </a:cubicBezTo>
                <a:lnTo>
                  <a:pt x="5597" y="904"/>
                </a:lnTo>
                <a:lnTo>
                  <a:pt x="5565" y="904"/>
                </a:lnTo>
                <a:lnTo>
                  <a:pt x="5597" y="876"/>
                </a:lnTo>
                <a:close/>
                <a:moveTo>
                  <a:pt x="5885" y="871"/>
                </a:moveTo>
                <a:lnTo>
                  <a:pt x="5919" y="902"/>
                </a:lnTo>
                <a:lnTo>
                  <a:pt x="5885" y="902"/>
                </a:lnTo>
                <a:cubicBezTo>
                  <a:pt x="5880" y="902"/>
                  <a:pt x="5873" y="903"/>
                  <a:pt x="5869" y="903"/>
                </a:cubicBezTo>
                <a:lnTo>
                  <a:pt x="5868" y="903"/>
                </a:lnTo>
                <a:cubicBezTo>
                  <a:pt x="5864" y="903"/>
                  <a:pt x="5856" y="902"/>
                  <a:pt x="5853" y="902"/>
                </a:cubicBezTo>
                <a:cubicBezTo>
                  <a:pt x="5853" y="886"/>
                  <a:pt x="5870" y="872"/>
                  <a:pt x="5885" y="871"/>
                </a:cubicBezTo>
                <a:close/>
                <a:moveTo>
                  <a:pt x="468" y="869"/>
                </a:moveTo>
                <a:cubicBezTo>
                  <a:pt x="477" y="869"/>
                  <a:pt x="484" y="871"/>
                  <a:pt x="485" y="872"/>
                </a:cubicBezTo>
                <a:cubicBezTo>
                  <a:pt x="488" y="875"/>
                  <a:pt x="491" y="884"/>
                  <a:pt x="490" y="886"/>
                </a:cubicBezTo>
                <a:cubicBezTo>
                  <a:pt x="491" y="896"/>
                  <a:pt x="479" y="904"/>
                  <a:pt x="471" y="909"/>
                </a:cubicBezTo>
                <a:cubicBezTo>
                  <a:pt x="462" y="915"/>
                  <a:pt x="452" y="924"/>
                  <a:pt x="451" y="932"/>
                </a:cubicBezTo>
                <a:lnTo>
                  <a:pt x="443" y="932"/>
                </a:lnTo>
                <a:lnTo>
                  <a:pt x="406" y="913"/>
                </a:lnTo>
                <a:lnTo>
                  <a:pt x="383" y="900"/>
                </a:lnTo>
                <a:cubicBezTo>
                  <a:pt x="387" y="898"/>
                  <a:pt x="394" y="892"/>
                  <a:pt x="397" y="889"/>
                </a:cubicBezTo>
                <a:cubicBezTo>
                  <a:pt x="405" y="881"/>
                  <a:pt x="416" y="873"/>
                  <a:pt x="423" y="874"/>
                </a:cubicBezTo>
                <a:cubicBezTo>
                  <a:pt x="437" y="871"/>
                  <a:pt x="457" y="869"/>
                  <a:pt x="468" y="869"/>
                </a:cubicBezTo>
                <a:close/>
                <a:moveTo>
                  <a:pt x="2260" y="868"/>
                </a:moveTo>
                <a:cubicBezTo>
                  <a:pt x="2304" y="868"/>
                  <a:pt x="2345" y="900"/>
                  <a:pt x="2358" y="936"/>
                </a:cubicBezTo>
                <a:lnTo>
                  <a:pt x="2253" y="936"/>
                </a:lnTo>
                <a:cubicBezTo>
                  <a:pt x="2248" y="924"/>
                  <a:pt x="2241" y="919"/>
                  <a:pt x="2237" y="919"/>
                </a:cubicBezTo>
                <a:cubicBezTo>
                  <a:pt x="2232" y="918"/>
                  <a:pt x="2223" y="928"/>
                  <a:pt x="2219" y="936"/>
                </a:cubicBezTo>
                <a:lnTo>
                  <a:pt x="2147" y="936"/>
                </a:lnTo>
                <a:cubicBezTo>
                  <a:pt x="2161" y="915"/>
                  <a:pt x="2173" y="891"/>
                  <a:pt x="2184" y="871"/>
                </a:cubicBezTo>
                <a:lnTo>
                  <a:pt x="2237" y="868"/>
                </a:lnTo>
                <a:lnTo>
                  <a:pt x="2252" y="868"/>
                </a:lnTo>
                <a:lnTo>
                  <a:pt x="2260" y="868"/>
                </a:lnTo>
                <a:close/>
                <a:moveTo>
                  <a:pt x="190" y="843"/>
                </a:moveTo>
                <a:cubicBezTo>
                  <a:pt x="198" y="843"/>
                  <a:pt x="216" y="842"/>
                  <a:pt x="218" y="842"/>
                </a:cubicBezTo>
                <a:cubicBezTo>
                  <a:pt x="266" y="839"/>
                  <a:pt x="321" y="859"/>
                  <a:pt x="349" y="903"/>
                </a:cubicBezTo>
                <a:cubicBezTo>
                  <a:pt x="344" y="904"/>
                  <a:pt x="336" y="904"/>
                  <a:pt x="332" y="904"/>
                </a:cubicBezTo>
                <a:cubicBezTo>
                  <a:pt x="326" y="904"/>
                  <a:pt x="318" y="903"/>
                  <a:pt x="312" y="902"/>
                </a:cubicBezTo>
                <a:cubicBezTo>
                  <a:pt x="307" y="902"/>
                  <a:pt x="298" y="901"/>
                  <a:pt x="295" y="901"/>
                </a:cubicBezTo>
                <a:cubicBezTo>
                  <a:pt x="281" y="900"/>
                  <a:pt x="261" y="906"/>
                  <a:pt x="252" y="910"/>
                </a:cubicBezTo>
                <a:lnTo>
                  <a:pt x="190" y="843"/>
                </a:lnTo>
                <a:close/>
                <a:moveTo>
                  <a:pt x="327" y="991"/>
                </a:moveTo>
                <a:cubicBezTo>
                  <a:pt x="329" y="991"/>
                  <a:pt x="345" y="991"/>
                  <a:pt x="344" y="991"/>
                </a:cubicBezTo>
                <a:cubicBezTo>
                  <a:pt x="353" y="991"/>
                  <a:pt x="369" y="991"/>
                  <a:pt x="372" y="991"/>
                </a:cubicBezTo>
                <a:cubicBezTo>
                  <a:pt x="380" y="990"/>
                  <a:pt x="393" y="990"/>
                  <a:pt x="395" y="990"/>
                </a:cubicBezTo>
                <a:cubicBezTo>
                  <a:pt x="414" y="989"/>
                  <a:pt x="439" y="993"/>
                  <a:pt x="450" y="998"/>
                </a:cubicBezTo>
                <a:lnTo>
                  <a:pt x="452" y="998"/>
                </a:lnTo>
                <a:cubicBezTo>
                  <a:pt x="462" y="998"/>
                  <a:pt x="478" y="999"/>
                  <a:pt x="485" y="999"/>
                </a:cubicBezTo>
                <a:cubicBezTo>
                  <a:pt x="494" y="1000"/>
                  <a:pt x="509" y="1001"/>
                  <a:pt x="514" y="1001"/>
                </a:cubicBezTo>
                <a:cubicBezTo>
                  <a:pt x="542" y="1002"/>
                  <a:pt x="575" y="992"/>
                  <a:pt x="594" y="969"/>
                </a:cubicBezTo>
                <a:lnTo>
                  <a:pt x="663" y="969"/>
                </a:lnTo>
                <a:cubicBezTo>
                  <a:pt x="719" y="1018"/>
                  <a:pt x="726" y="996"/>
                  <a:pt x="758" y="1005"/>
                </a:cubicBezTo>
                <a:cubicBezTo>
                  <a:pt x="779" y="1006"/>
                  <a:pt x="804" y="1000"/>
                  <a:pt x="820" y="993"/>
                </a:cubicBezTo>
                <a:cubicBezTo>
                  <a:pt x="826" y="992"/>
                  <a:pt x="834" y="991"/>
                  <a:pt x="836" y="991"/>
                </a:cubicBezTo>
                <a:cubicBezTo>
                  <a:pt x="864" y="990"/>
                  <a:pt x="873" y="1011"/>
                  <a:pt x="873" y="1034"/>
                </a:cubicBezTo>
                <a:lnTo>
                  <a:pt x="839" y="1034"/>
                </a:lnTo>
                <a:lnTo>
                  <a:pt x="364" y="1031"/>
                </a:lnTo>
                <a:lnTo>
                  <a:pt x="327" y="991"/>
                </a:lnTo>
                <a:close/>
                <a:moveTo>
                  <a:pt x="10245" y="814"/>
                </a:moveTo>
                <a:cubicBezTo>
                  <a:pt x="10188" y="819"/>
                  <a:pt x="10159" y="815"/>
                  <a:pt x="10086" y="848"/>
                </a:cubicBezTo>
                <a:lnTo>
                  <a:pt x="10086" y="864"/>
                </a:lnTo>
                <a:cubicBezTo>
                  <a:pt x="10087" y="867"/>
                  <a:pt x="10088" y="873"/>
                  <a:pt x="10088" y="875"/>
                </a:cubicBezTo>
                <a:cubicBezTo>
                  <a:pt x="10088" y="878"/>
                  <a:pt x="10087" y="884"/>
                  <a:pt x="10086" y="886"/>
                </a:cubicBezTo>
                <a:cubicBezTo>
                  <a:pt x="10097" y="902"/>
                  <a:pt x="10111" y="908"/>
                  <a:pt x="10123" y="908"/>
                </a:cubicBezTo>
                <a:cubicBezTo>
                  <a:pt x="10135" y="908"/>
                  <a:pt x="10150" y="898"/>
                  <a:pt x="10163" y="886"/>
                </a:cubicBezTo>
                <a:cubicBezTo>
                  <a:pt x="10170" y="871"/>
                  <a:pt x="10185" y="856"/>
                  <a:pt x="10197" y="851"/>
                </a:cubicBezTo>
                <a:cubicBezTo>
                  <a:pt x="10200" y="849"/>
                  <a:pt x="10207" y="848"/>
                  <a:pt x="10210" y="848"/>
                </a:cubicBezTo>
                <a:cubicBezTo>
                  <a:pt x="10215" y="847"/>
                  <a:pt x="10222" y="849"/>
                  <a:pt x="10225" y="851"/>
                </a:cubicBezTo>
                <a:cubicBezTo>
                  <a:pt x="10240" y="855"/>
                  <a:pt x="10257" y="867"/>
                  <a:pt x="10265" y="877"/>
                </a:cubicBezTo>
                <a:lnTo>
                  <a:pt x="10296" y="890"/>
                </a:lnTo>
                <a:lnTo>
                  <a:pt x="10296" y="874"/>
                </a:lnTo>
                <a:lnTo>
                  <a:pt x="10304" y="874"/>
                </a:lnTo>
                <a:lnTo>
                  <a:pt x="10338" y="879"/>
                </a:lnTo>
                <a:lnTo>
                  <a:pt x="10367" y="868"/>
                </a:lnTo>
                <a:cubicBezTo>
                  <a:pt x="10371" y="869"/>
                  <a:pt x="10377" y="869"/>
                  <a:pt x="10377" y="869"/>
                </a:cubicBezTo>
                <a:cubicBezTo>
                  <a:pt x="10387" y="869"/>
                  <a:pt x="10394" y="867"/>
                  <a:pt x="10395" y="865"/>
                </a:cubicBezTo>
                <a:lnTo>
                  <a:pt x="10396" y="865"/>
                </a:lnTo>
                <a:lnTo>
                  <a:pt x="10396" y="864"/>
                </a:lnTo>
                <a:lnTo>
                  <a:pt x="10396" y="863"/>
                </a:lnTo>
                <a:lnTo>
                  <a:pt x="10396" y="862"/>
                </a:lnTo>
                <a:cubicBezTo>
                  <a:pt x="10396" y="860"/>
                  <a:pt x="10384" y="854"/>
                  <a:pt x="10373" y="851"/>
                </a:cubicBezTo>
                <a:cubicBezTo>
                  <a:pt x="10372" y="839"/>
                  <a:pt x="10367" y="827"/>
                  <a:pt x="10364" y="818"/>
                </a:cubicBezTo>
                <a:lnTo>
                  <a:pt x="10363" y="817"/>
                </a:lnTo>
                <a:lnTo>
                  <a:pt x="10363" y="816"/>
                </a:lnTo>
                <a:lnTo>
                  <a:pt x="10294" y="816"/>
                </a:lnTo>
                <a:cubicBezTo>
                  <a:pt x="10277" y="815"/>
                  <a:pt x="10258" y="814"/>
                  <a:pt x="10245" y="814"/>
                </a:cubicBezTo>
                <a:close/>
                <a:moveTo>
                  <a:pt x="4906" y="809"/>
                </a:moveTo>
                <a:cubicBezTo>
                  <a:pt x="4905" y="812"/>
                  <a:pt x="4904" y="817"/>
                  <a:pt x="4904" y="819"/>
                </a:cubicBezTo>
                <a:cubicBezTo>
                  <a:pt x="4904" y="823"/>
                  <a:pt x="4905" y="828"/>
                  <a:pt x="4906" y="830"/>
                </a:cubicBezTo>
                <a:lnTo>
                  <a:pt x="4909" y="830"/>
                </a:lnTo>
                <a:cubicBezTo>
                  <a:pt x="4923" y="828"/>
                  <a:pt x="4928" y="817"/>
                  <a:pt x="4928" y="809"/>
                </a:cubicBezTo>
                <a:lnTo>
                  <a:pt x="4923" y="809"/>
                </a:lnTo>
                <a:lnTo>
                  <a:pt x="4915" y="809"/>
                </a:lnTo>
                <a:lnTo>
                  <a:pt x="4906" y="809"/>
                </a:lnTo>
                <a:close/>
                <a:moveTo>
                  <a:pt x="14841" y="778"/>
                </a:moveTo>
                <a:lnTo>
                  <a:pt x="14841" y="785"/>
                </a:lnTo>
                <a:lnTo>
                  <a:pt x="14849" y="785"/>
                </a:lnTo>
                <a:lnTo>
                  <a:pt x="14841" y="778"/>
                </a:lnTo>
                <a:close/>
                <a:moveTo>
                  <a:pt x="482" y="758"/>
                </a:moveTo>
                <a:lnTo>
                  <a:pt x="485" y="758"/>
                </a:lnTo>
                <a:lnTo>
                  <a:pt x="487" y="758"/>
                </a:lnTo>
                <a:lnTo>
                  <a:pt x="490" y="758"/>
                </a:lnTo>
                <a:cubicBezTo>
                  <a:pt x="539" y="757"/>
                  <a:pt x="598" y="766"/>
                  <a:pt x="643" y="781"/>
                </a:cubicBezTo>
                <a:cubicBezTo>
                  <a:pt x="608" y="808"/>
                  <a:pt x="561" y="821"/>
                  <a:pt x="522" y="821"/>
                </a:cubicBezTo>
                <a:lnTo>
                  <a:pt x="520" y="821"/>
                </a:lnTo>
                <a:lnTo>
                  <a:pt x="517" y="821"/>
                </a:lnTo>
                <a:lnTo>
                  <a:pt x="515" y="820"/>
                </a:lnTo>
                <a:lnTo>
                  <a:pt x="513" y="820"/>
                </a:lnTo>
                <a:lnTo>
                  <a:pt x="511" y="820"/>
                </a:lnTo>
                <a:cubicBezTo>
                  <a:pt x="466" y="820"/>
                  <a:pt x="415" y="798"/>
                  <a:pt x="383" y="768"/>
                </a:cubicBezTo>
                <a:cubicBezTo>
                  <a:pt x="417" y="762"/>
                  <a:pt x="451" y="758"/>
                  <a:pt x="482" y="758"/>
                </a:cubicBezTo>
                <a:close/>
                <a:moveTo>
                  <a:pt x="2181" y="745"/>
                </a:moveTo>
                <a:lnTo>
                  <a:pt x="2183" y="745"/>
                </a:lnTo>
                <a:lnTo>
                  <a:pt x="2184" y="746"/>
                </a:lnTo>
                <a:cubicBezTo>
                  <a:pt x="2221" y="745"/>
                  <a:pt x="2237" y="776"/>
                  <a:pt x="2250" y="801"/>
                </a:cubicBezTo>
                <a:lnTo>
                  <a:pt x="2251" y="802"/>
                </a:lnTo>
                <a:lnTo>
                  <a:pt x="2252" y="803"/>
                </a:lnTo>
                <a:lnTo>
                  <a:pt x="2181" y="803"/>
                </a:lnTo>
                <a:cubicBezTo>
                  <a:pt x="2177" y="803"/>
                  <a:pt x="2170" y="802"/>
                  <a:pt x="2168" y="802"/>
                </a:cubicBezTo>
                <a:cubicBezTo>
                  <a:pt x="2150" y="801"/>
                  <a:pt x="2133" y="795"/>
                  <a:pt x="2134" y="775"/>
                </a:cubicBezTo>
                <a:cubicBezTo>
                  <a:pt x="2133" y="764"/>
                  <a:pt x="2157" y="746"/>
                  <a:pt x="2168" y="747"/>
                </a:cubicBezTo>
                <a:cubicBezTo>
                  <a:pt x="2172" y="746"/>
                  <a:pt x="2178" y="745"/>
                  <a:pt x="2181" y="745"/>
                </a:cubicBezTo>
                <a:close/>
                <a:moveTo>
                  <a:pt x="6609" y="739"/>
                </a:moveTo>
                <a:cubicBezTo>
                  <a:pt x="6619" y="741"/>
                  <a:pt x="6631" y="745"/>
                  <a:pt x="6637" y="750"/>
                </a:cubicBezTo>
                <a:lnTo>
                  <a:pt x="6636" y="751"/>
                </a:lnTo>
                <a:lnTo>
                  <a:pt x="6635" y="752"/>
                </a:lnTo>
                <a:lnTo>
                  <a:pt x="6634" y="753"/>
                </a:lnTo>
                <a:cubicBezTo>
                  <a:pt x="6628" y="759"/>
                  <a:pt x="6619" y="766"/>
                  <a:pt x="6615" y="765"/>
                </a:cubicBezTo>
                <a:cubicBezTo>
                  <a:pt x="6610" y="766"/>
                  <a:pt x="6603" y="767"/>
                  <a:pt x="6601" y="767"/>
                </a:cubicBezTo>
                <a:cubicBezTo>
                  <a:pt x="6590" y="768"/>
                  <a:pt x="6581" y="760"/>
                  <a:pt x="6582" y="749"/>
                </a:cubicBezTo>
                <a:lnTo>
                  <a:pt x="6582" y="748"/>
                </a:lnTo>
                <a:lnTo>
                  <a:pt x="6583" y="747"/>
                </a:lnTo>
                <a:cubicBezTo>
                  <a:pt x="6586" y="743"/>
                  <a:pt x="6604" y="738"/>
                  <a:pt x="6609" y="739"/>
                </a:cubicBezTo>
                <a:close/>
                <a:moveTo>
                  <a:pt x="91" y="736"/>
                </a:moveTo>
                <a:lnTo>
                  <a:pt x="132" y="736"/>
                </a:lnTo>
                <a:lnTo>
                  <a:pt x="123" y="744"/>
                </a:lnTo>
                <a:lnTo>
                  <a:pt x="110" y="757"/>
                </a:lnTo>
                <a:lnTo>
                  <a:pt x="91" y="736"/>
                </a:lnTo>
                <a:close/>
                <a:moveTo>
                  <a:pt x="989" y="735"/>
                </a:moveTo>
                <a:cubicBezTo>
                  <a:pt x="1013" y="735"/>
                  <a:pt x="1040" y="738"/>
                  <a:pt x="1063" y="743"/>
                </a:cubicBezTo>
                <a:cubicBezTo>
                  <a:pt x="1033" y="780"/>
                  <a:pt x="999" y="791"/>
                  <a:pt x="974" y="790"/>
                </a:cubicBezTo>
                <a:cubicBezTo>
                  <a:pt x="970" y="790"/>
                  <a:pt x="965" y="790"/>
                  <a:pt x="963" y="790"/>
                </a:cubicBezTo>
                <a:cubicBezTo>
                  <a:pt x="938" y="788"/>
                  <a:pt x="911" y="776"/>
                  <a:pt x="890" y="768"/>
                </a:cubicBezTo>
                <a:cubicBezTo>
                  <a:pt x="884" y="765"/>
                  <a:pt x="875" y="761"/>
                  <a:pt x="871" y="759"/>
                </a:cubicBezTo>
                <a:cubicBezTo>
                  <a:pt x="907" y="743"/>
                  <a:pt x="952" y="735"/>
                  <a:pt x="989" y="735"/>
                </a:cubicBezTo>
                <a:close/>
                <a:moveTo>
                  <a:pt x="288" y="734"/>
                </a:moveTo>
                <a:cubicBezTo>
                  <a:pt x="320" y="733"/>
                  <a:pt x="356" y="741"/>
                  <a:pt x="380" y="767"/>
                </a:cubicBezTo>
                <a:cubicBezTo>
                  <a:pt x="354" y="782"/>
                  <a:pt x="322" y="788"/>
                  <a:pt x="296" y="788"/>
                </a:cubicBezTo>
                <a:cubicBezTo>
                  <a:pt x="258" y="788"/>
                  <a:pt x="220" y="771"/>
                  <a:pt x="194" y="748"/>
                </a:cubicBezTo>
                <a:lnTo>
                  <a:pt x="175" y="735"/>
                </a:lnTo>
                <a:cubicBezTo>
                  <a:pt x="179" y="736"/>
                  <a:pt x="186" y="736"/>
                  <a:pt x="189" y="736"/>
                </a:cubicBezTo>
                <a:cubicBezTo>
                  <a:pt x="194" y="736"/>
                  <a:pt x="200" y="736"/>
                  <a:pt x="203" y="735"/>
                </a:cubicBezTo>
                <a:lnTo>
                  <a:pt x="211" y="735"/>
                </a:lnTo>
                <a:cubicBezTo>
                  <a:pt x="216" y="736"/>
                  <a:pt x="224" y="736"/>
                  <a:pt x="227" y="736"/>
                </a:cubicBezTo>
                <a:cubicBezTo>
                  <a:pt x="237" y="736"/>
                  <a:pt x="250" y="735"/>
                  <a:pt x="258" y="735"/>
                </a:cubicBezTo>
                <a:cubicBezTo>
                  <a:pt x="267" y="734"/>
                  <a:pt x="280" y="734"/>
                  <a:pt x="288" y="734"/>
                </a:cubicBezTo>
                <a:close/>
                <a:moveTo>
                  <a:pt x="9891" y="724"/>
                </a:moveTo>
                <a:cubicBezTo>
                  <a:pt x="9887" y="724"/>
                  <a:pt x="9881" y="734"/>
                  <a:pt x="9876" y="743"/>
                </a:cubicBezTo>
                <a:lnTo>
                  <a:pt x="9909" y="743"/>
                </a:lnTo>
                <a:cubicBezTo>
                  <a:pt x="9905" y="731"/>
                  <a:pt x="9897" y="724"/>
                  <a:pt x="9893" y="725"/>
                </a:cubicBezTo>
                <a:lnTo>
                  <a:pt x="9892" y="724"/>
                </a:lnTo>
                <a:lnTo>
                  <a:pt x="9891" y="724"/>
                </a:lnTo>
                <a:close/>
                <a:moveTo>
                  <a:pt x="9645" y="706"/>
                </a:moveTo>
                <a:cubicBezTo>
                  <a:pt x="9619" y="706"/>
                  <a:pt x="9590" y="708"/>
                  <a:pt x="9566" y="711"/>
                </a:cubicBezTo>
                <a:lnTo>
                  <a:pt x="9522" y="711"/>
                </a:lnTo>
                <a:cubicBezTo>
                  <a:pt x="9517" y="720"/>
                  <a:pt x="9515" y="729"/>
                  <a:pt x="9515" y="731"/>
                </a:cubicBezTo>
                <a:cubicBezTo>
                  <a:pt x="9515" y="747"/>
                  <a:pt x="9537" y="746"/>
                  <a:pt x="9552" y="746"/>
                </a:cubicBezTo>
                <a:lnTo>
                  <a:pt x="9556" y="746"/>
                </a:lnTo>
                <a:lnTo>
                  <a:pt x="9573" y="746"/>
                </a:lnTo>
                <a:lnTo>
                  <a:pt x="9735" y="746"/>
                </a:lnTo>
                <a:lnTo>
                  <a:pt x="9750" y="749"/>
                </a:lnTo>
                <a:lnTo>
                  <a:pt x="9838" y="749"/>
                </a:lnTo>
                <a:cubicBezTo>
                  <a:pt x="9727" y="702"/>
                  <a:pt x="9714" y="714"/>
                  <a:pt x="9645" y="706"/>
                </a:cubicBezTo>
                <a:close/>
                <a:moveTo>
                  <a:pt x="3597" y="702"/>
                </a:moveTo>
                <a:cubicBezTo>
                  <a:pt x="3634" y="733"/>
                  <a:pt x="3683" y="739"/>
                  <a:pt x="3726" y="739"/>
                </a:cubicBezTo>
                <a:cubicBezTo>
                  <a:pt x="3741" y="738"/>
                  <a:pt x="3762" y="737"/>
                  <a:pt x="3775" y="736"/>
                </a:cubicBezTo>
                <a:cubicBezTo>
                  <a:pt x="3795" y="735"/>
                  <a:pt x="3821" y="734"/>
                  <a:pt x="3838" y="734"/>
                </a:cubicBezTo>
                <a:lnTo>
                  <a:pt x="3840" y="734"/>
                </a:lnTo>
                <a:lnTo>
                  <a:pt x="3842" y="734"/>
                </a:lnTo>
                <a:lnTo>
                  <a:pt x="3844" y="734"/>
                </a:lnTo>
                <a:lnTo>
                  <a:pt x="3846" y="734"/>
                </a:lnTo>
                <a:lnTo>
                  <a:pt x="3848" y="734"/>
                </a:lnTo>
                <a:lnTo>
                  <a:pt x="3862" y="734"/>
                </a:lnTo>
                <a:cubicBezTo>
                  <a:pt x="3875" y="712"/>
                  <a:pt x="3871" y="713"/>
                  <a:pt x="3875" y="702"/>
                </a:cubicBezTo>
                <a:lnTo>
                  <a:pt x="3597" y="702"/>
                </a:lnTo>
                <a:close/>
                <a:moveTo>
                  <a:pt x="3862" y="734"/>
                </a:moveTo>
                <a:lnTo>
                  <a:pt x="3862" y="735"/>
                </a:lnTo>
                <a:lnTo>
                  <a:pt x="3866" y="735"/>
                </a:lnTo>
                <a:lnTo>
                  <a:pt x="3862" y="734"/>
                </a:lnTo>
                <a:close/>
                <a:moveTo>
                  <a:pt x="5289" y="695"/>
                </a:moveTo>
                <a:lnTo>
                  <a:pt x="5281" y="699"/>
                </a:lnTo>
                <a:lnTo>
                  <a:pt x="5289" y="701"/>
                </a:lnTo>
                <a:lnTo>
                  <a:pt x="5289" y="695"/>
                </a:lnTo>
                <a:close/>
                <a:moveTo>
                  <a:pt x="5309" y="686"/>
                </a:moveTo>
                <a:cubicBezTo>
                  <a:pt x="5310" y="686"/>
                  <a:pt x="5297" y="696"/>
                  <a:pt x="5295" y="695"/>
                </a:cubicBezTo>
                <a:lnTo>
                  <a:pt x="5298" y="697"/>
                </a:lnTo>
                <a:lnTo>
                  <a:pt x="5302" y="692"/>
                </a:lnTo>
                <a:lnTo>
                  <a:pt x="5309" y="686"/>
                </a:lnTo>
                <a:close/>
                <a:moveTo>
                  <a:pt x="5298" y="697"/>
                </a:moveTo>
                <a:lnTo>
                  <a:pt x="5295" y="699"/>
                </a:lnTo>
                <a:lnTo>
                  <a:pt x="5301" y="699"/>
                </a:lnTo>
                <a:lnTo>
                  <a:pt x="5298" y="697"/>
                </a:lnTo>
                <a:close/>
                <a:moveTo>
                  <a:pt x="7862" y="677"/>
                </a:moveTo>
                <a:lnTo>
                  <a:pt x="7799" y="708"/>
                </a:lnTo>
                <a:cubicBezTo>
                  <a:pt x="7856" y="744"/>
                  <a:pt x="7814" y="714"/>
                  <a:pt x="7831" y="725"/>
                </a:cubicBezTo>
                <a:cubicBezTo>
                  <a:pt x="7849" y="726"/>
                  <a:pt x="7855" y="700"/>
                  <a:pt x="7861" y="681"/>
                </a:cubicBezTo>
                <a:lnTo>
                  <a:pt x="7861" y="680"/>
                </a:lnTo>
                <a:lnTo>
                  <a:pt x="7861" y="678"/>
                </a:lnTo>
                <a:lnTo>
                  <a:pt x="7862" y="677"/>
                </a:lnTo>
                <a:close/>
                <a:moveTo>
                  <a:pt x="7799" y="708"/>
                </a:moveTo>
                <a:lnTo>
                  <a:pt x="7789" y="702"/>
                </a:lnTo>
                <a:lnTo>
                  <a:pt x="7795" y="711"/>
                </a:lnTo>
                <a:lnTo>
                  <a:pt x="7799" y="708"/>
                </a:lnTo>
                <a:close/>
                <a:moveTo>
                  <a:pt x="4336" y="671"/>
                </a:moveTo>
                <a:cubicBezTo>
                  <a:pt x="4326" y="682"/>
                  <a:pt x="4311" y="695"/>
                  <a:pt x="4299" y="702"/>
                </a:cubicBezTo>
                <a:lnTo>
                  <a:pt x="4268" y="702"/>
                </a:lnTo>
                <a:lnTo>
                  <a:pt x="4244" y="723"/>
                </a:lnTo>
                <a:lnTo>
                  <a:pt x="4231" y="737"/>
                </a:lnTo>
                <a:lnTo>
                  <a:pt x="4251" y="746"/>
                </a:lnTo>
                <a:cubicBezTo>
                  <a:pt x="4271" y="759"/>
                  <a:pt x="4300" y="765"/>
                  <a:pt x="4321" y="765"/>
                </a:cubicBezTo>
                <a:cubicBezTo>
                  <a:pt x="4338" y="765"/>
                  <a:pt x="4361" y="760"/>
                  <a:pt x="4374" y="754"/>
                </a:cubicBezTo>
                <a:cubicBezTo>
                  <a:pt x="4401" y="742"/>
                  <a:pt x="4439" y="736"/>
                  <a:pt x="4462" y="736"/>
                </a:cubicBezTo>
                <a:cubicBezTo>
                  <a:pt x="4503" y="735"/>
                  <a:pt x="4552" y="750"/>
                  <a:pt x="4583" y="770"/>
                </a:cubicBezTo>
                <a:lnTo>
                  <a:pt x="4723" y="770"/>
                </a:lnTo>
                <a:cubicBezTo>
                  <a:pt x="4729" y="763"/>
                  <a:pt x="4738" y="755"/>
                  <a:pt x="4743" y="751"/>
                </a:cubicBezTo>
                <a:cubicBezTo>
                  <a:pt x="4763" y="742"/>
                  <a:pt x="4790" y="738"/>
                  <a:pt x="4810" y="738"/>
                </a:cubicBezTo>
                <a:cubicBezTo>
                  <a:pt x="4817" y="738"/>
                  <a:pt x="4827" y="739"/>
                  <a:pt x="4831" y="739"/>
                </a:cubicBezTo>
                <a:lnTo>
                  <a:pt x="4851" y="739"/>
                </a:lnTo>
                <a:cubicBezTo>
                  <a:pt x="4859" y="741"/>
                  <a:pt x="4871" y="744"/>
                  <a:pt x="4876" y="745"/>
                </a:cubicBezTo>
                <a:cubicBezTo>
                  <a:pt x="4892" y="749"/>
                  <a:pt x="4911" y="753"/>
                  <a:pt x="4924" y="753"/>
                </a:cubicBezTo>
                <a:cubicBezTo>
                  <a:pt x="4941" y="749"/>
                  <a:pt x="4937" y="758"/>
                  <a:pt x="4970" y="738"/>
                </a:cubicBezTo>
                <a:lnTo>
                  <a:pt x="4964" y="736"/>
                </a:lnTo>
                <a:cubicBezTo>
                  <a:pt x="4972" y="734"/>
                  <a:pt x="4984" y="733"/>
                  <a:pt x="4987" y="733"/>
                </a:cubicBezTo>
                <a:cubicBezTo>
                  <a:pt x="5005" y="733"/>
                  <a:pt x="5028" y="740"/>
                  <a:pt x="5041" y="743"/>
                </a:cubicBezTo>
                <a:cubicBezTo>
                  <a:pt x="5058" y="749"/>
                  <a:pt x="5083" y="754"/>
                  <a:pt x="5097" y="754"/>
                </a:cubicBezTo>
                <a:cubicBezTo>
                  <a:pt x="5108" y="754"/>
                  <a:pt x="5125" y="750"/>
                  <a:pt x="5132" y="747"/>
                </a:cubicBezTo>
                <a:cubicBezTo>
                  <a:pt x="5127" y="706"/>
                  <a:pt x="5100" y="702"/>
                  <a:pt x="5078" y="702"/>
                </a:cubicBezTo>
                <a:cubicBezTo>
                  <a:pt x="5074" y="702"/>
                  <a:pt x="5067" y="702"/>
                  <a:pt x="5066" y="703"/>
                </a:cubicBezTo>
                <a:cubicBezTo>
                  <a:pt x="5063" y="703"/>
                  <a:pt x="5057" y="703"/>
                  <a:pt x="5057" y="703"/>
                </a:cubicBezTo>
                <a:cubicBezTo>
                  <a:pt x="5055" y="704"/>
                  <a:pt x="5050" y="704"/>
                  <a:pt x="5049" y="704"/>
                </a:cubicBezTo>
                <a:lnTo>
                  <a:pt x="5048" y="704"/>
                </a:lnTo>
                <a:cubicBezTo>
                  <a:pt x="5046" y="704"/>
                  <a:pt x="5042" y="703"/>
                  <a:pt x="5041" y="703"/>
                </a:cubicBezTo>
                <a:lnTo>
                  <a:pt x="4899" y="703"/>
                </a:lnTo>
                <a:cubicBezTo>
                  <a:pt x="4867" y="707"/>
                  <a:pt x="4818" y="709"/>
                  <a:pt x="4801" y="709"/>
                </a:cubicBezTo>
                <a:cubicBezTo>
                  <a:pt x="4723" y="710"/>
                  <a:pt x="4624" y="697"/>
                  <a:pt x="4561" y="689"/>
                </a:cubicBezTo>
                <a:cubicBezTo>
                  <a:pt x="4489" y="680"/>
                  <a:pt x="4395" y="671"/>
                  <a:pt x="4336" y="671"/>
                </a:cubicBezTo>
                <a:close/>
                <a:moveTo>
                  <a:pt x="6290" y="634"/>
                </a:moveTo>
                <a:lnTo>
                  <a:pt x="6290" y="634"/>
                </a:lnTo>
                <a:cubicBezTo>
                  <a:pt x="6305" y="632"/>
                  <a:pt x="6325" y="653"/>
                  <a:pt x="6354" y="686"/>
                </a:cubicBezTo>
                <a:cubicBezTo>
                  <a:pt x="6335" y="699"/>
                  <a:pt x="6315" y="702"/>
                  <a:pt x="6297" y="702"/>
                </a:cubicBezTo>
                <a:cubicBezTo>
                  <a:pt x="6283" y="702"/>
                  <a:pt x="6268" y="699"/>
                  <a:pt x="6256" y="697"/>
                </a:cubicBezTo>
                <a:cubicBezTo>
                  <a:pt x="6246" y="695"/>
                  <a:pt x="6232" y="693"/>
                  <a:pt x="6223" y="692"/>
                </a:cubicBezTo>
                <a:lnTo>
                  <a:pt x="6225" y="690"/>
                </a:lnTo>
                <a:lnTo>
                  <a:pt x="6226" y="689"/>
                </a:lnTo>
                <a:lnTo>
                  <a:pt x="6228" y="687"/>
                </a:lnTo>
                <a:cubicBezTo>
                  <a:pt x="6259" y="651"/>
                  <a:pt x="6276" y="633"/>
                  <a:pt x="6290" y="634"/>
                </a:cubicBezTo>
                <a:close/>
                <a:moveTo>
                  <a:pt x="5519" y="592"/>
                </a:moveTo>
                <a:cubicBezTo>
                  <a:pt x="5515" y="594"/>
                  <a:pt x="5510" y="594"/>
                  <a:pt x="5509" y="594"/>
                </a:cubicBezTo>
                <a:cubicBezTo>
                  <a:pt x="5501" y="589"/>
                  <a:pt x="5480" y="612"/>
                  <a:pt x="5483" y="621"/>
                </a:cubicBezTo>
                <a:cubicBezTo>
                  <a:pt x="5482" y="632"/>
                  <a:pt x="5494" y="643"/>
                  <a:pt x="5503" y="649"/>
                </a:cubicBezTo>
                <a:cubicBezTo>
                  <a:pt x="5505" y="651"/>
                  <a:pt x="5512" y="653"/>
                  <a:pt x="5515" y="652"/>
                </a:cubicBezTo>
                <a:cubicBezTo>
                  <a:pt x="5523" y="653"/>
                  <a:pt x="5530" y="643"/>
                  <a:pt x="5531" y="638"/>
                </a:cubicBezTo>
                <a:lnTo>
                  <a:pt x="5525" y="637"/>
                </a:lnTo>
                <a:cubicBezTo>
                  <a:pt x="5529" y="632"/>
                  <a:pt x="5530" y="623"/>
                  <a:pt x="5530" y="618"/>
                </a:cubicBezTo>
                <a:cubicBezTo>
                  <a:pt x="5530" y="609"/>
                  <a:pt x="5525" y="597"/>
                  <a:pt x="5519" y="592"/>
                </a:cubicBezTo>
                <a:close/>
                <a:moveTo>
                  <a:pt x="7447" y="572"/>
                </a:moveTo>
                <a:lnTo>
                  <a:pt x="7447" y="574"/>
                </a:lnTo>
                <a:lnTo>
                  <a:pt x="7447" y="575"/>
                </a:lnTo>
                <a:lnTo>
                  <a:pt x="7447" y="582"/>
                </a:lnTo>
                <a:cubicBezTo>
                  <a:pt x="7447" y="585"/>
                  <a:pt x="7446" y="591"/>
                  <a:pt x="7446" y="592"/>
                </a:cubicBezTo>
                <a:cubicBezTo>
                  <a:pt x="7444" y="614"/>
                  <a:pt x="7470" y="636"/>
                  <a:pt x="7492" y="635"/>
                </a:cubicBezTo>
                <a:cubicBezTo>
                  <a:pt x="7495" y="635"/>
                  <a:pt x="7500" y="634"/>
                  <a:pt x="7501" y="634"/>
                </a:cubicBezTo>
                <a:lnTo>
                  <a:pt x="7496" y="630"/>
                </a:lnTo>
                <a:cubicBezTo>
                  <a:pt x="7501" y="630"/>
                  <a:pt x="7512" y="625"/>
                  <a:pt x="7520" y="621"/>
                </a:cubicBezTo>
                <a:lnTo>
                  <a:pt x="7520" y="619"/>
                </a:lnTo>
                <a:cubicBezTo>
                  <a:pt x="7521" y="600"/>
                  <a:pt x="7503" y="593"/>
                  <a:pt x="7491" y="587"/>
                </a:cubicBezTo>
                <a:cubicBezTo>
                  <a:pt x="7486" y="585"/>
                  <a:pt x="7479" y="582"/>
                  <a:pt x="7477" y="580"/>
                </a:cubicBezTo>
                <a:lnTo>
                  <a:pt x="7463" y="572"/>
                </a:lnTo>
                <a:lnTo>
                  <a:pt x="7447" y="572"/>
                </a:lnTo>
                <a:close/>
                <a:moveTo>
                  <a:pt x="8401" y="571"/>
                </a:moveTo>
                <a:cubicBezTo>
                  <a:pt x="8387" y="571"/>
                  <a:pt x="8370" y="578"/>
                  <a:pt x="8359" y="583"/>
                </a:cubicBezTo>
                <a:cubicBezTo>
                  <a:pt x="8345" y="589"/>
                  <a:pt x="8329" y="594"/>
                  <a:pt x="8319" y="594"/>
                </a:cubicBezTo>
                <a:lnTo>
                  <a:pt x="8082" y="594"/>
                </a:lnTo>
                <a:lnTo>
                  <a:pt x="8080" y="594"/>
                </a:lnTo>
                <a:lnTo>
                  <a:pt x="8078" y="594"/>
                </a:lnTo>
                <a:lnTo>
                  <a:pt x="8077" y="594"/>
                </a:lnTo>
                <a:cubicBezTo>
                  <a:pt x="8044" y="592"/>
                  <a:pt x="8015" y="617"/>
                  <a:pt x="8008" y="645"/>
                </a:cubicBezTo>
                <a:cubicBezTo>
                  <a:pt x="8026" y="654"/>
                  <a:pt x="8049" y="658"/>
                  <a:pt x="8059" y="657"/>
                </a:cubicBezTo>
                <a:cubicBezTo>
                  <a:pt x="8084" y="658"/>
                  <a:pt x="8114" y="648"/>
                  <a:pt x="8131" y="642"/>
                </a:cubicBezTo>
                <a:cubicBezTo>
                  <a:pt x="8150" y="635"/>
                  <a:pt x="8176" y="628"/>
                  <a:pt x="8191" y="629"/>
                </a:cubicBezTo>
                <a:lnTo>
                  <a:pt x="8194" y="629"/>
                </a:lnTo>
                <a:lnTo>
                  <a:pt x="8196" y="629"/>
                </a:lnTo>
                <a:lnTo>
                  <a:pt x="8199" y="629"/>
                </a:lnTo>
                <a:lnTo>
                  <a:pt x="8219" y="629"/>
                </a:lnTo>
                <a:cubicBezTo>
                  <a:pt x="8223" y="629"/>
                  <a:pt x="8228" y="629"/>
                  <a:pt x="8230" y="629"/>
                </a:cubicBezTo>
                <a:cubicBezTo>
                  <a:pt x="8302" y="657"/>
                  <a:pt x="8192" y="581"/>
                  <a:pt x="8374" y="695"/>
                </a:cubicBezTo>
                <a:cubicBezTo>
                  <a:pt x="8468" y="500"/>
                  <a:pt x="8410" y="652"/>
                  <a:pt x="8443" y="594"/>
                </a:cubicBezTo>
                <a:cubicBezTo>
                  <a:pt x="8431" y="577"/>
                  <a:pt x="8415" y="571"/>
                  <a:pt x="8404" y="571"/>
                </a:cubicBezTo>
                <a:lnTo>
                  <a:pt x="8403" y="571"/>
                </a:lnTo>
                <a:lnTo>
                  <a:pt x="8402" y="571"/>
                </a:lnTo>
                <a:lnTo>
                  <a:pt x="8401" y="571"/>
                </a:lnTo>
                <a:close/>
                <a:moveTo>
                  <a:pt x="8443" y="594"/>
                </a:moveTo>
                <a:cubicBezTo>
                  <a:pt x="8448" y="602"/>
                  <a:pt x="8457" y="608"/>
                  <a:pt x="8461" y="607"/>
                </a:cubicBezTo>
                <a:cubicBezTo>
                  <a:pt x="8466" y="608"/>
                  <a:pt x="8474" y="601"/>
                  <a:pt x="8477" y="594"/>
                </a:cubicBezTo>
                <a:lnTo>
                  <a:pt x="8443" y="594"/>
                </a:lnTo>
                <a:close/>
                <a:moveTo>
                  <a:pt x="400" y="565"/>
                </a:moveTo>
                <a:cubicBezTo>
                  <a:pt x="363" y="567"/>
                  <a:pt x="317" y="573"/>
                  <a:pt x="288" y="615"/>
                </a:cubicBezTo>
                <a:cubicBezTo>
                  <a:pt x="282" y="619"/>
                  <a:pt x="275" y="627"/>
                  <a:pt x="272" y="630"/>
                </a:cubicBezTo>
                <a:cubicBezTo>
                  <a:pt x="295" y="643"/>
                  <a:pt x="300" y="648"/>
                  <a:pt x="337" y="650"/>
                </a:cubicBezTo>
                <a:cubicBezTo>
                  <a:pt x="358" y="650"/>
                  <a:pt x="385" y="643"/>
                  <a:pt x="404" y="639"/>
                </a:cubicBezTo>
                <a:cubicBezTo>
                  <a:pt x="419" y="635"/>
                  <a:pt x="438" y="631"/>
                  <a:pt x="450" y="630"/>
                </a:cubicBezTo>
                <a:cubicBezTo>
                  <a:pt x="453" y="621"/>
                  <a:pt x="461" y="615"/>
                  <a:pt x="469" y="609"/>
                </a:cubicBezTo>
                <a:cubicBezTo>
                  <a:pt x="475" y="604"/>
                  <a:pt x="482" y="598"/>
                  <a:pt x="484" y="594"/>
                </a:cubicBezTo>
                <a:cubicBezTo>
                  <a:pt x="486" y="590"/>
                  <a:pt x="487" y="583"/>
                  <a:pt x="487" y="580"/>
                </a:cubicBezTo>
                <a:cubicBezTo>
                  <a:pt x="487" y="576"/>
                  <a:pt x="485" y="569"/>
                  <a:pt x="484" y="566"/>
                </a:cubicBezTo>
                <a:lnTo>
                  <a:pt x="421" y="566"/>
                </a:lnTo>
                <a:cubicBezTo>
                  <a:pt x="415" y="565"/>
                  <a:pt x="407" y="565"/>
                  <a:pt x="400" y="565"/>
                </a:cubicBezTo>
                <a:close/>
                <a:moveTo>
                  <a:pt x="4096" y="565"/>
                </a:moveTo>
                <a:cubicBezTo>
                  <a:pt x="4055" y="565"/>
                  <a:pt x="4046" y="588"/>
                  <a:pt x="4047" y="609"/>
                </a:cubicBezTo>
                <a:cubicBezTo>
                  <a:pt x="4046" y="619"/>
                  <a:pt x="4049" y="634"/>
                  <a:pt x="4050" y="642"/>
                </a:cubicBezTo>
                <a:cubicBezTo>
                  <a:pt x="4051" y="648"/>
                  <a:pt x="4052" y="658"/>
                  <a:pt x="4052" y="661"/>
                </a:cubicBezTo>
                <a:lnTo>
                  <a:pt x="4052" y="665"/>
                </a:lnTo>
                <a:cubicBezTo>
                  <a:pt x="4109" y="638"/>
                  <a:pt x="4181" y="625"/>
                  <a:pt x="4238" y="625"/>
                </a:cubicBezTo>
                <a:cubicBezTo>
                  <a:pt x="4249" y="625"/>
                  <a:pt x="4268" y="626"/>
                  <a:pt x="4274" y="627"/>
                </a:cubicBezTo>
                <a:cubicBezTo>
                  <a:pt x="4278" y="626"/>
                  <a:pt x="4286" y="626"/>
                  <a:pt x="4288" y="626"/>
                </a:cubicBezTo>
                <a:cubicBezTo>
                  <a:pt x="4298" y="626"/>
                  <a:pt x="4312" y="627"/>
                  <a:pt x="4319" y="627"/>
                </a:cubicBezTo>
                <a:cubicBezTo>
                  <a:pt x="4329" y="628"/>
                  <a:pt x="4343" y="629"/>
                  <a:pt x="4350" y="629"/>
                </a:cubicBezTo>
                <a:cubicBezTo>
                  <a:pt x="4367" y="629"/>
                  <a:pt x="4388" y="626"/>
                  <a:pt x="4401" y="621"/>
                </a:cubicBezTo>
                <a:lnTo>
                  <a:pt x="4434" y="599"/>
                </a:lnTo>
                <a:lnTo>
                  <a:pt x="4204" y="575"/>
                </a:lnTo>
                <a:lnTo>
                  <a:pt x="4123" y="565"/>
                </a:lnTo>
                <a:lnTo>
                  <a:pt x="4102" y="565"/>
                </a:lnTo>
                <a:lnTo>
                  <a:pt x="4096" y="565"/>
                </a:lnTo>
                <a:close/>
                <a:moveTo>
                  <a:pt x="4052" y="665"/>
                </a:moveTo>
                <a:lnTo>
                  <a:pt x="4052" y="671"/>
                </a:lnTo>
                <a:lnTo>
                  <a:pt x="4058" y="671"/>
                </a:lnTo>
                <a:lnTo>
                  <a:pt x="4058" y="665"/>
                </a:lnTo>
                <a:lnTo>
                  <a:pt x="4052" y="665"/>
                </a:lnTo>
                <a:close/>
                <a:moveTo>
                  <a:pt x="4434" y="599"/>
                </a:moveTo>
                <a:lnTo>
                  <a:pt x="4437" y="599"/>
                </a:lnTo>
                <a:lnTo>
                  <a:pt x="4440" y="595"/>
                </a:lnTo>
                <a:lnTo>
                  <a:pt x="4438" y="595"/>
                </a:lnTo>
                <a:lnTo>
                  <a:pt x="4437" y="597"/>
                </a:lnTo>
                <a:lnTo>
                  <a:pt x="4434" y="599"/>
                </a:lnTo>
                <a:close/>
                <a:moveTo>
                  <a:pt x="4440" y="595"/>
                </a:moveTo>
                <a:lnTo>
                  <a:pt x="4448" y="595"/>
                </a:lnTo>
                <a:lnTo>
                  <a:pt x="4448" y="587"/>
                </a:lnTo>
                <a:lnTo>
                  <a:pt x="4440" y="595"/>
                </a:lnTo>
                <a:close/>
                <a:moveTo>
                  <a:pt x="6295" y="539"/>
                </a:moveTo>
                <a:lnTo>
                  <a:pt x="6298" y="539"/>
                </a:lnTo>
                <a:cubicBezTo>
                  <a:pt x="6302" y="539"/>
                  <a:pt x="6307" y="544"/>
                  <a:pt x="6309" y="545"/>
                </a:cubicBezTo>
                <a:cubicBezTo>
                  <a:pt x="6313" y="548"/>
                  <a:pt x="6320" y="551"/>
                  <a:pt x="6322" y="551"/>
                </a:cubicBezTo>
                <a:lnTo>
                  <a:pt x="6312" y="560"/>
                </a:lnTo>
                <a:lnTo>
                  <a:pt x="6287" y="549"/>
                </a:lnTo>
                <a:lnTo>
                  <a:pt x="6288" y="548"/>
                </a:lnTo>
                <a:lnTo>
                  <a:pt x="6288" y="546"/>
                </a:lnTo>
                <a:lnTo>
                  <a:pt x="6289" y="545"/>
                </a:lnTo>
                <a:lnTo>
                  <a:pt x="6290" y="543"/>
                </a:lnTo>
                <a:lnTo>
                  <a:pt x="6290" y="542"/>
                </a:lnTo>
                <a:lnTo>
                  <a:pt x="6291" y="541"/>
                </a:lnTo>
                <a:lnTo>
                  <a:pt x="6292" y="540"/>
                </a:lnTo>
                <a:lnTo>
                  <a:pt x="6294" y="539"/>
                </a:lnTo>
                <a:lnTo>
                  <a:pt x="6295" y="539"/>
                </a:lnTo>
                <a:close/>
                <a:moveTo>
                  <a:pt x="1473" y="502"/>
                </a:moveTo>
                <a:cubicBezTo>
                  <a:pt x="1477" y="508"/>
                  <a:pt x="1479" y="516"/>
                  <a:pt x="1480" y="520"/>
                </a:cubicBezTo>
                <a:cubicBezTo>
                  <a:pt x="1483" y="528"/>
                  <a:pt x="1486" y="538"/>
                  <a:pt x="1485" y="543"/>
                </a:cubicBezTo>
                <a:cubicBezTo>
                  <a:pt x="1487" y="557"/>
                  <a:pt x="1471" y="567"/>
                  <a:pt x="1444" y="567"/>
                </a:cubicBezTo>
                <a:cubicBezTo>
                  <a:pt x="1437" y="568"/>
                  <a:pt x="1427" y="568"/>
                  <a:pt x="1422" y="568"/>
                </a:cubicBezTo>
                <a:cubicBezTo>
                  <a:pt x="1394" y="568"/>
                  <a:pt x="1350" y="563"/>
                  <a:pt x="1335" y="534"/>
                </a:cubicBezTo>
                <a:lnTo>
                  <a:pt x="1403" y="534"/>
                </a:lnTo>
                <a:lnTo>
                  <a:pt x="1416" y="527"/>
                </a:lnTo>
                <a:lnTo>
                  <a:pt x="1473" y="502"/>
                </a:lnTo>
                <a:close/>
                <a:moveTo>
                  <a:pt x="1057" y="502"/>
                </a:moveTo>
                <a:cubicBezTo>
                  <a:pt x="1062" y="502"/>
                  <a:pt x="1070" y="502"/>
                  <a:pt x="1073" y="502"/>
                </a:cubicBezTo>
                <a:cubicBezTo>
                  <a:pt x="1077" y="502"/>
                  <a:pt x="1083" y="503"/>
                  <a:pt x="1085" y="503"/>
                </a:cubicBezTo>
                <a:lnTo>
                  <a:pt x="1085" y="504"/>
                </a:lnTo>
                <a:lnTo>
                  <a:pt x="1085" y="505"/>
                </a:lnTo>
                <a:lnTo>
                  <a:pt x="1085" y="506"/>
                </a:lnTo>
                <a:lnTo>
                  <a:pt x="1085" y="508"/>
                </a:lnTo>
                <a:lnTo>
                  <a:pt x="1085" y="509"/>
                </a:lnTo>
                <a:lnTo>
                  <a:pt x="1085" y="518"/>
                </a:lnTo>
                <a:lnTo>
                  <a:pt x="1085" y="522"/>
                </a:lnTo>
                <a:lnTo>
                  <a:pt x="1085" y="523"/>
                </a:lnTo>
                <a:lnTo>
                  <a:pt x="1085" y="533"/>
                </a:lnTo>
                <a:lnTo>
                  <a:pt x="1085" y="534"/>
                </a:lnTo>
                <a:lnTo>
                  <a:pt x="1053" y="568"/>
                </a:lnTo>
                <a:lnTo>
                  <a:pt x="1031" y="559"/>
                </a:lnTo>
                <a:lnTo>
                  <a:pt x="1005" y="545"/>
                </a:lnTo>
                <a:lnTo>
                  <a:pt x="983" y="535"/>
                </a:lnTo>
                <a:cubicBezTo>
                  <a:pt x="1001" y="503"/>
                  <a:pt x="1031" y="502"/>
                  <a:pt x="1057" y="502"/>
                </a:cubicBezTo>
                <a:close/>
                <a:moveTo>
                  <a:pt x="89" y="499"/>
                </a:moveTo>
                <a:cubicBezTo>
                  <a:pt x="108" y="498"/>
                  <a:pt x="128" y="502"/>
                  <a:pt x="143" y="509"/>
                </a:cubicBezTo>
                <a:cubicBezTo>
                  <a:pt x="197" y="527"/>
                  <a:pt x="268" y="536"/>
                  <a:pt x="316" y="535"/>
                </a:cubicBezTo>
                <a:cubicBezTo>
                  <a:pt x="368" y="536"/>
                  <a:pt x="433" y="526"/>
                  <a:pt x="474" y="514"/>
                </a:cubicBezTo>
                <a:lnTo>
                  <a:pt x="525" y="502"/>
                </a:lnTo>
                <a:cubicBezTo>
                  <a:pt x="548" y="532"/>
                  <a:pt x="572" y="532"/>
                  <a:pt x="594" y="534"/>
                </a:cubicBezTo>
                <a:lnTo>
                  <a:pt x="699" y="534"/>
                </a:lnTo>
                <a:cubicBezTo>
                  <a:pt x="706" y="534"/>
                  <a:pt x="713" y="534"/>
                  <a:pt x="717" y="534"/>
                </a:cubicBezTo>
                <a:cubicBezTo>
                  <a:pt x="722" y="534"/>
                  <a:pt x="730" y="534"/>
                  <a:pt x="734" y="534"/>
                </a:cubicBezTo>
                <a:cubicBezTo>
                  <a:pt x="713" y="558"/>
                  <a:pt x="683" y="563"/>
                  <a:pt x="662" y="563"/>
                </a:cubicBezTo>
                <a:cubicBezTo>
                  <a:pt x="652" y="563"/>
                  <a:pt x="637" y="562"/>
                  <a:pt x="630" y="561"/>
                </a:cubicBezTo>
                <a:cubicBezTo>
                  <a:pt x="620" y="560"/>
                  <a:pt x="605" y="559"/>
                  <a:pt x="599" y="559"/>
                </a:cubicBezTo>
                <a:cubicBezTo>
                  <a:pt x="586" y="566"/>
                  <a:pt x="580" y="574"/>
                  <a:pt x="581" y="579"/>
                </a:cubicBezTo>
                <a:cubicBezTo>
                  <a:pt x="572" y="597"/>
                  <a:pt x="676" y="638"/>
                  <a:pt x="729" y="633"/>
                </a:cubicBezTo>
                <a:cubicBezTo>
                  <a:pt x="752" y="633"/>
                  <a:pt x="782" y="629"/>
                  <a:pt x="799" y="623"/>
                </a:cubicBezTo>
                <a:cubicBezTo>
                  <a:pt x="811" y="619"/>
                  <a:pt x="828" y="618"/>
                  <a:pt x="834" y="618"/>
                </a:cubicBezTo>
                <a:cubicBezTo>
                  <a:pt x="867" y="617"/>
                  <a:pt x="898" y="635"/>
                  <a:pt x="920" y="647"/>
                </a:cubicBezTo>
                <a:cubicBezTo>
                  <a:pt x="929" y="652"/>
                  <a:pt x="941" y="659"/>
                  <a:pt x="946" y="661"/>
                </a:cubicBezTo>
                <a:lnTo>
                  <a:pt x="952" y="661"/>
                </a:lnTo>
                <a:lnTo>
                  <a:pt x="954" y="661"/>
                </a:lnTo>
                <a:lnTo>
                  <a:pt x="957" y="661"/>
                </a:lnTo>
                <a:lnTo>
                  <a:pt x="959" y="661"/>
                </a:lnTo>
                <a:lnTo>
                  <a:pt x="961" y="662"/>
                </a:lnTo>
                <a:cubicBezTo>
                  <a:pt x="990" y="662"/>
                  <a:pt x="1008" y="639"/>
                  <a:pt x="1023" y="622"/>
                </a:cubicBezTo>
                <a:cubicBezTo>
                  <a:pt x="1034" y="611"/>
                  <a:pt x="1032" y="608"/>
                  <a:pt x="1054" y="593"/>
                </a:cubicBezTo>
                <a:lnTo>
                  <a:pt x="1074" y="613"/>
                </a:lnTo>
                <a:cubicBezTo>
                  <a:pt x="1104" y="645"/>
                  <a:pt x="1085" y="617"/>
                  <a:pt x="1095" y="627"/>
                </a:cubicBezTo>
                <a:cubicBezTo>
                  <a:pt x="1127" y="630"/>
                  <a:pt x="1157" y="599"/>
                  <a:pt x="1154" y="576"/>
                </a:cubicBezTo>
                <a:lnTo>
                  <a:pt x="1154" y="575"/>
                </a:lnTo>
                <a:cubicBezTo>
                  <a:pt x="1154" y="570"/>
                  <a:pt x="1153" y="563"/>
                  <a:pt x="1152" y="560"/>
                </a:cubicBezTo>
                <a:lnTo>
                  <a:pt x="1154" y="560"/>
                </a:lnTo>
                <a:lnTo>
                  <a:pt x="1156" y="560"/>
                </a:lnTo>
                <a:lnTo>
                  <a:pt x="1158" y="560"/>
                </a:lnTo>
                <a:lnTo>
                  <a:pt x="1160" y="560"/>
                </a:lnTo>
                <a:cubicBezTo>
                  <a:pt x="1164" y="560"/>
                  <a:pt x="1170" y="560"/>
                  <a:pt x="1171" y="560"/>
                </a:cubicBezTo>
                <a:cubicBezTo>
                  <a:pt x="1175" y="560"/>
                  <a:pt x="1181" y="560"/>
                  <a:pt x="1182" y="560"/>
                </a:cubicBezTo>
                <a:cubicBezTo>
                  <a:pt x="1211" y="561"/>
                  <a:pt x="1242" y="555"/>
                  <a:pt x="1260" y="531"/>
                </a:cubicBezTo>
                <a:lnTo>
                  <a:pt x="1293" y="531"/>
                </a:lnTo>
                <a:lnTo>
                  <a:pt x="1293" y="595"/>
                </a:lnTo>
                <a:lnTo>
                  <a:pt x="1277" y="595"/>
                </a:lnTo>
                <a:cubicBezTo>
                  <a:pt x="1258" y="596"/>
                  <a:pt x="1241" y="603"/>
                  <a:pt x="1234" y="619"/>
                </a:cubicBezTo>
                <a:lnTo>
                  <a:pt x="1234" y="620"/>
                </a:lnTo>
                <a:cubicBezTo>
                  <a:pt x="1235" y="626"/>
                  <a:pt x="1250" y="640"/>
                  <a:pt x="1249" y="639"/>
                </a:cubicBezTo>
                <a:cubicBezTo>
                  <a:pt x="1266" y="634"/>
                  <a:pt x="1281" y="621"/>
                  <a:pt x="1287" y="607"/>
                </a:cubicBezTo>
                <a:lnTo>
                  <a:pt x="1293" y="595"/>
                </a:lnTo>
                <a:lnTo>
                  <a:pt x="1298" y="597"/>
                </a:lnTo>
                <a:lnTo>
                  <a:pt x="1303" y="598"/>
                </a:lnTo>
                <a:lnTo>
                  <a:pt x="1308" y="600"/>
                </a:lnTo>
                <a:lnTo>
                  <a:pt x="1313" y="601"/>
                </a:lnTo>
                <a:cubicBezTo>
                  <a:pt x="1355" y="615"/>
                  <a:pt x="1405" y="627"/>
                  <a:pt x="1435" y="626"/>
                </a:cubicBezTo>
                <a:cubicBezTo>
                  <a:pt x="1484" y="629"/>
                  <a:pt x="1541" y="598"/>
                  <a:pt x="1579" y="544"/>
                </a:cubicBezTo>
                <a:cubicBezTo>
                  <a:pt x="1594" y="522"/>
                  <a:pt x="1632" y="516"/>
                  <a:pt x="1659" y="517"/>
                </a:cubicBezTo>
                <a:cubicBezTo>
                  <a:pt x="1680" y="517"/>
                  <a:pt x="1714" y="520"/>
                  <a:pt x="1731" y="522"/>
                </a:cubicBezTo>
                <a:cubicBezTo>
                  <a:pt x="1757" y="525"/>
                  <a:pt x="1795" y="528"/>
                  <a:pt x="1813" y="528"/>
                </a:cubicBezTo>
                <a:lnTo>
                  <a:pt x="1817" y="528"/>
                </a:lnTo>
                <a:lnTo>
                  <a:pt x="1822" y="527"/>
                </a:lnTo>
                <a:lnTo>
                  <a:pt x="1827" y="527"/>
                </a:lnTo>
                <a:lnTo>
                  <a:pt x="1831" y="527"/>
                </a:lnTo>
                <a:lnTo>
                  <a:pt x="1836" y="527"/>
                </a:lnTo>
                <a:cubicBezTo>
                  <a:pt x="1811" y="580"/>
                  <a:pt x="1759" y="578"/>
                  <a:pt x="1725" y="579"/>
                </a:cubicBezTo>
                <a:cubicBezTo>
                  <a:pt x="1690" y="578"/>
                  <a:pt x="1649" y="587"/>
                  <a:pt x="1630" y="618"/>
                </a:cubicBezTo>
                <a:cubicBezTo>
                  <a:pt x="1667" y="628"/>
                  <a:pt x="1714" y="633"/>
                  <a:pt x="1746" y="633"/>
                </a:cubicBezTo>
                <a:cubicBezTo>
                  <a:pt x="1776" y="633"/>
                  <a:pt x="1814" y="628"/>
                  <a:pt x="1837" y="623"/>
                </a:cubicBezTo>
                <a:cubicBezTo>
                  <a:pt x="1852" y="620"/>
                  <a:pt x="1872" y="618"/>
                  <a:pt x="1880" y="619"/>
                </a:cubicBezTo>
                <a:cubicBezTo>
                  <a:pt x="1925" y="617"/>
                  <a:pt x="1958" y="644"/>
                  <a:pt x="1966" y="695"/>
                </a:cubicBezTo>
                <a:lnTo>
                  <a:pt x="1932" y="695"/>
                </a:lnTo>
                <a:cubicBezTo>
                  <a:pt x="1923" y="691"/>
                  <a:pt x="1911" y="689"/>
                  <a:pt x="1901" y="687"/>
                </a:cubicBezTo>
                <a:cubicBezTo>
                  <a:pt x="1883" y="686"/>
                  <a:pt x="1857" y="686"/>
                  <a:pt x="1844" y="686"/>
                </a:cubicBezTo>
                <a:cubicBezTo>
                  <a:pt x="1792" y="685"/>
                  <a:pt x="1733" y="689"/>
                  <a:pt x="1688" y="695"/>
                </a:cubicBezTo>
                <a:lnTo>
                  <a:pt x="1684" y="695"/>
                </a:lnTo>
                <a:lnTo>
                  <a:pt x="1680" y="695"/>
                </a:lnTo>
                <a:lnTo>
                  <a:pt x="1664" y="695"/>
                </a:lnTo>
                <a:lnTo>
                  <a:pt x="1660" y="695"/>
                </a:lnTo>
                <a:lnTo>
                  <a:pt x="1651" y="695"/>
                </a:lnTo>
                <a:lnTo>
                  <a:pt x="1566" y="695"/>
                </a:lnTo>
                <a:lnTo>
                  <a:pt x="1400" y="695"/>
                </a:lnTo>
                <a:cubicBezTo>
                  <a:pt x="1430" y="720"/>
                  <a:pt x="1466" y="726"/>
                  <a:pt x="1487" y="731"/>
                </a:cubicBezTo>
                <a:cubicBezTo>
                  <a:pt x="1512" y="735"/>
                  <a:pt x="1536" y="744"/>
                  <a:pt x="1547" y="763"/>
                </a:cubicBezTo>
                <a:cubicBezTo>
                  <a:pt x="1560" y="767"/>
                  <a:pt x="1579" y="775"/>
                  <a:pt x="1579" y="781"/>
                </a:cubicBezTo>
                <a:lnTo>
                  <a:pt x="1579" y="782"/>
                </a:lnTo>
                <a:lnTo>
                  <a:pt x="1579" y="783"/>
                </a:lnTo>
                <a:cubicBezTo>
                  <a:pt x="1579" y="785"/>
                  <a:pt x="1571" y="789"/>
                  <a:pt x="1566" y="790"/>
                </a:cubicBezTo>
                <a:cubicBezTo>
                  <a:pt x="1547" y="796"/>
                  <a:pt x="1523" y="799"/>
                  <a:pt x="1504" y="799"/>
                </a:cubicBezTo>
                <a:cubicBezTo>
                  <a:pt x="1500" y="799"/>
                  <a:pt x="1493" y="799"/>
                  <a:pt x="1490" y="799"/>
                </a:cubicBezTo>
                <a:lnTo>
                  <a:pt x="1403" y="799"/>
                </a:lnTo>
                <a:cubicBezTo>
                  <a:pt x="1389" y="801"/>
                  <a:pt x="1368" y="802"/>
                  <a:pt x="1359" y="802"/>
                </a:cubicBezTo>
                <a:cubicBezTo>
                  <a:pt x="1312" y="803"/>
                  <a:pt x="1258" y="788"/>
                  <a:pt x="1222" y="767"/>
                </a:cubicBezTo>
                <a:lnTo>
                  <a:pt x="1189" y="767"/>
                </a:lnTo>
                <a:cubicBezTo>
                  <a:pt x="1186" y="766"/>
                  <a:pt x="1181" y="766"/>
                  <a:pt x="1180" y="766"/>
                </a:cubicBezTo>
                <a:lnTo>
                  <a:pt x="1178" y="766"/>
                </a:lnTo>
                <a:lnTo>
                  <a:pt x="1177" y="766"/>
                </a:lnTo>
                <a:lnTo>
                  <a:pt x="1176" y="766"/>
                </a:lnTo>
                <a:lnTo>
                  <a:pt x="1175" y="766"/>
                </a:lnTo>
                <a:lnTo>
                  <a:pt x="1173" y="766"/>
                </a:lnTo>
                <a:lnTo>
                  <a:pt x="1172" y="766"/>
                </a:lnTo>
                <a:lnTo>
                  <a:pt x="1171" y="766"/>
                </a:lnTo>
                <a:lnTo>
                  <a:pt x="1169" y="766"/>
                </a:lnTo>
                <a:cubicBezTo>
                  <a:pt x="1158" y="767"/>
                  <a:pt x="1147" y="761"/>
                  <a:pt x="1148" y="746"/>
                </a:cubicBezTo>
                <a:lnTo>
                  <a:pt x="1148" y="745"/>
                </a:lnTo>
                <a:cubicBezTo>
                  <a:pt x="1151" y="741"/>
                  <a:pt x="1178" y="735"/>
                  <a:pt x="1189" y="735"/>
                </a:cubicBezTo>
                <a:lnTo>
                  <a:pt x="1222" y="735"/>
                </a:lnTo>
                <a:cubicBezTo>
                  <a:pt x="1225" y="735"/>
                  <a:pt x="1231" y="734"/>
                  <a:pt x="1232" y="733"/>
                </a:cubicBezTo>
                <a:cubicBezTo>
                  <a:pt x="1246" y="732"/>
                  <a:pt x="1258" y="727"/>
                  <a:pt x="1257" y="713"/>
                </a:cubicBezTo>
                <a:cubicBezTo>
                  <a:pt x="1257" y="709"/>
                  <a:pt x="1245" y="700"/>
                  <a:pt x="1247" y="702"/>
                </a:cubicBezTo>
                <a:lnTo>
                  <a:pt x="942" y="702"/>
                </a:lnTo>
                <a:cubicBezTo>
                  <a:pt x="864" y="696"/>
                  <a:pt x="758" y="694"/>
                  <a:pt x="698" y="694"/>
                </a:cubicBezTo>
                <a:cubicBezTo>
                  <a:pt x="620" y="694"/>
                  <a:pt x="514" y="697"/>
                  <a:pt x="455" y="698"/>
                </a:cubicBezTo>
                <a:cubicBezTo>
                  <a:pt x="376" y="700"/>
                  <a:pt x="270" y="702"/>
                  <a:pt x="210" y="702"/>
                </a:cubicBezTo>
                <a:lnTo>
                  <a:pt x="203" y="702"/>
                </a:lnTo>
                <a:cubicBezTo>
                  <a:pt x="196" y="700"/>
                  <a:pt x="184" y="700"/>
                  <a:pt x="179" y="700"/>
                </a:cubicBezTo>
                <a:cubicBezTo>
                  <a:pt x="174" y="700"/>
                  <a:pt x="166" y="700"/>
                  <a:pt x="164" y="700"/>
                </a:cubicBezTo>
                <a:lnTo>
                  <a:pt x="162" y="700"/>
                </a:lnTo>
                <a:lnTo>
                  <a:pt x="160" y="700"/>
                </a:lnTo>
                <a:lnTo>
                  <a:pt x="158" y="700"/>
                </a:lnTo>
                <a:lnTo>
                  <a:pt x="156" y="700"/>
                </a:lnTo>
                <a:lnTo>
                  <a:pt x="153" y="700"/>
                </a:lnTo>
                <a:cubicBezTo>
                  <a:pt x="126" y="702"/>
                  <a:pt x="93" y="693"/>
                  <a:pt x="74" y="663"/>
                </a:cubicBezTo>
                <a:cubicBezTo>
                  <a:pt x="98" y="637"/>
                  <a:pt x="132" y="633"/>
                  <a:pt x="157" y="633"/>
                </a:cubicBezTo>
                <a:cubicBezTo>
                  <a:pt x="166" y="633"/>
                  <a:pt x="180" y="634"/>
                  <a:pt x="185" y="634"/>
                </a:cubicBezTo>
                <a:cubicBezTo>
                  <a:pt x="192" y="634"/>
                  <a:pt x="205" y="635"/>
                  <a:pt x="208" y="635"/>
                </a:cubicBezTo>
                <a:cubicBezTo>
                  <a:pt x="220" y="635"/>
                  <a:pt x="238" y="633"/>
                  <a:pt x="245" y="631"/>
                </a:cubicBezTo>
                <a:cubicBezTo>
                  <a:pt x="172" y="587"/>
                  <a:pt x="78" y="550"/>
                  <a:pt x="0" y="531"/>
                </a:cubicBezTo>
                <a:lnTo>
                  <a:pt x="1" y="530"/>
                </a:lnTo>
                <a:lnTo>
                  <a:pt x="2" y="530"/>
                </a:lnTo>
                <a:lnTo>
                  <a:pt x="3" y="529"/>
                </a:lnTo>
                <a:lnTo>
                  <a:pt x="4" y="528"/>
                </a:lnTo>
                <a:lnTo>
                  <a:pt x="5" y="527"/>
                </a:lnTo>
                <a:cubicBezTo>
                  <a:pt x="11" y="520"/>
                  <a:pt x="21" y="512"/>
                  <a:pt x="27" y="509"/>
                </a:cubicBezTo>
                <a:lnTo>
                  <a:pt x="37" y="509"/>
                </a:lnTo>
                <a:cubicBezTo>
                  <a:pt x="54" y="502"/>
                  <a:pt x="74" y="498"/>
                  <a:pt x="89" y="499"/>
                </a:cubicBezTo>
                <a:close/>
                <a:moveTo>
                  <a:pt x="9298" y="497"/>
                </a:moveTo>
                <a:lnTo>
                  <a:pt x="9297" y="498"/>
                </a:lnTo>
                <a:lnTo>
                  <a:pt x="9297" y="499"/>
                </a:lnTo>
                <a:cubicBezTo>
                  <a:pt x="9295" y="507"/>
                  <a:pt x="9295" y="514"/>
                  <a:pt x="9290" y="521"/>
                </a:cubicBezTo>
                <a:cubicBezTo>
                  <a:pt x="9298" y="517"/>
                  <a:pt x="9304" y="510"/>
                  <a:pt x="9303" y="507"/>
                </a:cubicBezTo>
                <a:cubicBezTo>
                  <a:pt x="9303" y="504"/>
                  <a:pt x="9299" y="499"/>
                  <a:pt x="9298" y="497"/>
                </a:cubicBezTo>
                <a:close/>
                <a:moveTo>
                  <a:pt x="9290" y="521"/>
                </a:moveTo>
                <a:lnTo>
                  <a:pt x="9286" y="524"/>
                </a:lnTo>
                <a:lnTo>
                  <a:pt x="9285" y="525"/>
                </a:lnTo>
                <a:cubicBezTo>
                  <a:pt x="9282" y="526"/>
                  <a:pt x="9279" y="529"/>
                  <a:pt x="9278" y="529"/>
                </a:cubicBezTo>
                <a:lnTo>
                  <a:pt x="9277" y="530"/>
                </a:lnTo>
                <a:lnTo>
                  <a:pt x="9276" y="531"/>
                </a:lnTo>
                <a:lnTo>
                  <a:pt x="9274" y="532"/>
                </a:lnTo>
                <a:lnTo>
                  <a:pt x="9273" y="532"/>
                </a:lnTo>
                <a:lnTo>
                  <a:pt x="9272" y="533"/>
                </a:lnTo>
                <a:lnTo>
                  <a:pt x="9283" y="540"/>
                </a:lnTo>
                <a:lnTo>
                  <a:pt x="9290" y="521"/>
                </a:lnTo>
                <a:close/>
                <a:moveTo>
                  <a:pt x="6202" y="497"/>
                </a:moveTo>
                <a:lnTo>
                  <a:pt x="6220" y="497"/>
                </a:lnTo>
                <a:lnTo>
                  <a:pt x="6220" y="499"/>
                </a:lnTo>
                <a:lnTo>
                  <a:pt x="6237" y="499"/>
                </a:lnTo>
                <a:cubicBezTo>
                  <a:pt x="6233" y="511"/>
                  <a:pt x="6227" y="522"/>
                  <a:pt x="6222" y="526"/>
                </a:cubicBezTo>
                <a:cubicBezTo>
                  <a:pt x="6218" y="528"/>
                  <a:pt x="6212" y="529"/>
                  <a:pt x="6209" y="529"/>
                </a:cubicBezTo>
                <a:cubicBezTo>
                  <a:pt x="6204" y="529"/>
                  <a:pt x="6194" y="526"/>
                  <a:pt x="6189" y="523"/>
                </a:cubicBezTo>
                <a:cubicBezTo>
                  <a:pt x="6191" y="514"/>
                  <a:pt x="6197" y="503"/>
                  <a:pt x="6202" y="497"/>
                </a:cubicBezTo>
                <a:close/>
                <a:moveTo>
                  <a:pt x="7693" y="478"/>
                </a:moveTo>
                <a:lnTo>
                  <a:pt x="7716" y="502"/>
                </a:lnTo>
                <a:lnTo>
                  <a:pt x="7721" y="508"/>
                </a:lnTo>
                <a:lnTo>
                  <a:pt x="7721" y="507"/>
                </a:lnTo>
                <a:lnTo>
                  <a:pt x="7721" y="506"/>
                </a:lnTo>
                <a:lnTo>
                  <a:pt x="7721" y="505"/>
                </a:lnTo>
                <a:lnTo>
                  <a:pt x="7721" y="503"/>
                </a:lnTo>
                <a:lnTo>
                  <a:pt x="7721" y="502"/>
                </a:lnTo>
                <a:lnTo>
                  <a:pt x="7721" y="501"/>
                </a:lnTo>
                <a:lnTo>
                  <a:pt x="7721" y="500"/>
                </a:lnTo>
                <a:lnTo>
                  <a:pt x="7721" y="499"/>
                </a:lnTo>
                <a:lnTo>
                  <a:pt x="7721" y="498"/>
                </a:lnTo>
                <a:lnTo>
                  <a:pt x="7721" y="497"/>
                </a:lnTo>
                <a:lnTo>
                  <a:pt x="7721" y="487"/>
                </a:lnTo>
                <a:lnTo>
                  <a:pt x="7721" y="486"/>
                </a:lnTo>
                <a:lnTo>
                  <a:pt x="7721" y="485"/>
                </a:lnTo>
                <a:lnTo>
                  <a:pt x="7721" y="478"/>
                </a:lnTo>
                <a:lnTo>
                  <a:pt x="7693" y="478"/>
                </a:lnTo>
                <a:close/>
                <a:moveTo>
                  <a:pt x="5504" y="476"/>
                </a:moveTo>
                <a:lnTo>
                  <a:pt x="5504" y="478"/>
                </a:lnTo>
                <a:lnTo>
                  <a:pt x="5504" y="479"/>
                </a:lnTo>
                <a:lnTo>
                  <a:pt x="5504" y="480"/>
                </a:lnTo>
                <a:lnTo>
                  <a:pt x="5504" y="488"/>
                </a:lnTo>
                <a:lnTo>
                  <a:pt x="5504" y="489"/>
                </a:lnTo>
                <a:lnTo>
                  <a:pt x="5504" y="490"/>
                </a:lnTo>
                <a:lnTo>
                  <a:pt x="5504" y="503"/>
                </a:lnTo>
                <a:lnTo>
                  <a:pt x="5501" y="505"/>
                </a:lnTo>
                <a:lnTo>
                  <a:pt x="5498" y="506"/>
                </a:lnTo>
                <a:lnTo>
                  <a:pt x="5496" y="507"/>
                </a:lnTo>
                <a:lnTo>
                  <a:pt x="5495" y="508"/>
                </a:lnTo>
                <a:lnTo>
                  <a:pt x="5494" y="509"/>
                </a:lnTo>
                <a:lnTo>
                  <a:pt x="5493" y="510"/>
                </a:lnTo>
                <a:lnTo>
                  <a:pt x="5493" y="511"/>
                </a:lnTo>
                <a:lnTo>
                  <a:pt x="5492" y="512"/>
                </a:lnTo>
                <a:lnTo>
                  <a:pt x="5492" y="513"/>
                </a:lnTo>
                <a:lnTo>
                  <a:pt x="5493" y="513"/>
                </a:lnTo>
                <a:lnTo>
                  <a:pt x="5493" y="514"/>
                </a:lnTo>
                <a:lnTo>
                  <a:pt x="5493" y="515"/>
                </a:lnTo>
                <a:lnTo>
                  <a:pt x="5494" y="515"/>
                </a:lnTo>
                <a:lnTo>
                  <a:pt x="5494" y="516"/>
                </a:lnTo>
                <a:lnTo>
                  <a:pt x="5495" y="516"/>
                </a:lnTo>
                <a:lnTo>
                  <a:pt x="5496" y="516"/>
                </a:lnTo>
                <a:cubicBezTo>
                  <a:pt x="5498" y="516"/>
                  <a:pt x="5505" y="502"/>
                  <a:pt x="5504" y="504"/>
                </a:cubicBezTo>
                <a:cubicBezTo>
                  <a:pt x="5511" y="507"/>
                  <a:pt x="5520" y="511"/>
                  <a:pt x="5526" y="514"/>
                </a:cubicBezTo>
                <a:cubicBezTo>
                  <a:pt x="5537" y="519"/>
                  <a:pt x="5550" y="525"/>
                  <a:pt x="5559" y="526"/>
                </a:cubicBezTo>
                <a:cubicBezTo>
                  <a:pt x="5562" y="527"/>
                  <a:pt x="5568" y="527"/>
                  <a:pt x="5569" y="527"/>
                </a:cubicBezTo>
                <a:cubicBezTo>
                  <a:pt x="5583" y="528"/>
                  <a:pt x="5595" y="516"/>
                  <a:pt x="5599" y="498"/>
                </a:cubicBezTo>
                <a:lnTo>
                  <a:pt x="5596" y="494"/>
                </a:lnTo>
                <a:cubicBezTo>
                  <a:pt x="5597" y="492"/>
                  <a:pt x="5601" y="488"/>
                  <a:pt x="5602" y="487"/>
                </a:cubicBezTo>
                <a:cubicBezTo>
                  <a:pt x="5604" y="485"/>
                  <a:pt x="5607" y="481"/>
                  <a:pt x="5607" y="481"/>
                </a:cubicBezTo>
                <a:cubicBezTo>
                  <a:pt x="5598" y="478"/>
                  <a:pt x="5585" y="477"/>
                  <a:pt x="5577" y="476"/>
                </a:cubicBezTo>
                <a:lnTo>
                  <a:pt x="5576" y="476"/>
                </a:lnTo>
                <a:lnTo>
                  <a:pt x="5504" y="476"/>
                </a:lnTo>
                <a:close/>
                <a:moveTo>
                  <a:pt x="8896" y="475"/>
                </a:moveTo>
                <a:lnTo>
                  <a:pt x="8863" y="541"/>
                </a:lnTo>
                <a:lnTo>
                  <a:pt x="9139" y="541"/>
                </a:lnTo>
                <a:lnTo>
                  <a:pt x="9178" y="543"/>
                </a:lnTo>
                <a:cubicBezTo>
                  <a:pt x="9155" y="486"/>
                  <a:pt x="9104" y="479"/>
                  <a:pt x="9066" y="479"/>
                </a:cubicBezTo>
                <a:cubicBezTo>
                  <a:pt x="9057" y="479"/>
                  <a:pt x="9043" y="479"/>
                  <a:pt x="9040" y="480"/>
                </a:cubicBezTo>
                <a:cubicBezTo>
                  <a:pt x="9032" y="480"/>
                  <a:pt x="9019" y="480"/>
                  <a:pt x="9017" y="480"/>
                </a:cubicBezTo>
                <a:cubicBezTo>
                  <a:pt x="9000" y="481"/>
                  <a:pt x="8977" y="478"/>
                  <a:pt x="8967" y="475"/>
                </a:cubicBezTo>
                <a:lnTo>
                  <a:pt x="8896" y="475"/>
                </a:lnTo>
                <a:close/>
                <a:moveTo>
                  <a:pt x="3913" y="468"/>
                </a:moveTo>
                <a:lnTo>
                  <a:pt x="3915" y="469"/>
                </a:lnTo>
                <a:lnTo>
                  <a:pt x="3915" y="471"/>
                </a:lnTo>
                <a:cubicBezTo>
                  <a:pt x="3941" y="567"/>
                  <a:pt x="3944" y="512"/>
                  <a:pt x="3958" y="533"/>
                </a:cubicBezTo>
                <a:cubicBezTo>
                  <a:pt x="3980" y="525"/>
                  <a:pt x="3965" y="544"/>
                  <a:pt x="4018" y="500"/>
                </a:cubicBezTo>
                <a:lnTo>
                  <a:pt x="3913" y="467"/>
                </a:lnTo>
                <a:lnTo>
                  <a:pt x="3913" y="468"/>
                </a:lnTo>
                <a:close/>
                <a:moveTo>
                  <a:pt x="3915" y="471"/>
                </a:moveTo>
                <a:lnTo>
                  <a:pt x="3913" y="468"/>
                </a:lnTo>
                <a:lnTo>
                  <a:pt x="3868" y="438"/>
                </a:lnTo>
                <a:cubicBezTo>
                  <a:pt x="3860" y="436"/>
                  <a:pt x="3847" y="436"/>
                  <a:pt x="3839" y="436"/>
                </a:cubicBezTo>
                <a:lnTo>
                  <a:pt x="3828" y="436"/>
                </a:lnTo>
                <a:lnTo>
                  <a:pt x="3811" y="436"/>
                </a:lnTo>
                <a:lnTo>
                  <a:pt x="3811" y="471"/>
                </a:lnTo>
                <a:lnTo>
                  <a:pt x="3817" y="471"/>
                </a:lnTo>
                <a:lnTo>
                  <a:pt x="3837" y="490"/>
                </a:lnTo>
                <a:lnTo>
                  <a:pt x="3845" y="498"/>
                </a:lnTo>
                <a:lnTo>
                  <a:pt x="3811" y="498"/>
                </a:lnTo>
                <a:lnTo>
                  <a:pt x="3811" y="530"/>
                </a:lnTo>
                <a:lnTo>
                  <a:pt x="3834" y="510"/>
                </a:lnTo>
                <a:lnTo>
                  <a:pt x="3841" y="500"/>
                </a:lnTo>
                <a:lnTo>
                  <a:pt x="3873" y="485"/>
                </a:lnTo>
                <a:lnTo>
                  <a:pt x="3915" y="471"/>
                </a:lnTo>
                <a:close/>
                <a:moveTo>
                  <a:pt x="4858" y="464"/>
                </a:moveTo>
                <a:lnTo>
                  <a:pt x="4878" y="464"/>
                </a:lnTo>
                <a:lnTo>
                  <a:pt x="4868" y="469"/>
                </a:lnTo>
                <a:lnTo>
                  <a:pt x="4858" y="464"/>
                </a:lnTo>
                <a:close/>
                <a:moveTo>
                  <a:pt x="7565" y="460"/>
                </a:moveTo>
                <a:cubicBezTo>
                  <a:pt x="7517" y="460"/>
                  <a:pt x="7463" y="476"/>
                  <a:pt x="7426" y="498"/>
                </a:cubicBezTo>
                <a:lnTo>
                  <a:pt x="7510" y="506"/>
                </a:lnTo>
                <a:lnTo>
                  <a:pt x="7517" y="506"/>
                </a:lnTo>
                <a:cubicBezTo>
                  <a:pt x="7537" y="508"/>
                  <a:pt x="7559" y="513"/>
                  <a:pt x="7576" y="518"/>
                </a:cubicBezTo>
                <a:cubicBezTo>
                  <a:pt x="7590" y="524"/>
                  <a:pt x="7603" y="526"/>
                  <a:pt x="7611" y="526"/>
                </a:cubicBezTo>
                <a:cubicBezTo>
                  <a:pt x="7615" y="526"/>
                  <a:pt x="7620" y="526"/>
                  <a:pt x="7622" y="525"/>
                </a:cubicBezTo>
                <a:cubicBezTo>
                  <a:pt x="7633" y="523"/>
                  <a:pt x="7643" y="511"/>
                  <a:pt x="7646" y="502"/>
                </a:cubicBezTo>
                <a:lnTo>
                  <a:pt x="7639" y="498"/>
                </a:lnTo>
                <a:cubicBezTo>
                  <a:pt x="7643" y="490"/>
                  <a:pt x="7648" y="479"/>
                  <a:pt x="7652" y="471"/>
                </a:cubicBezTo>
                <a:cubicBezTo>
                  <a:pt x="7624" y="463"/>
                  <a:pt x="7591" y="460"/>
                  <a:pt x="7565" y="460"/>
                </a:cubicBezTo>
                <a:close/>
                <a:moveTo>
                  <a:pt x="3591" y="437"/>
                </a:moveTo>
                <a:cubicBezTo>
                  <a:pt x="3566" y="436"/>
                  <a:pt x="3541" y="444"/>
                  <a:pt x="3527" y="469"/>
                </a:cubicBezTo>
                <a:lnTo>
                  <a:pt x="3554" y="469"/>
                </a:lnTo>
                <a:cubicBezTo>
                  <a:pt x="3581" y="467"/>
                  <a:pt x="3612" y="461"/>
                  <a:pt x="3629" y="437"/>
                </a:cubicBezTo>
                <a:lnTo>
                  <a:pt x="3611" y="437"/>
                </a:lnTo>
                <a:lnTo>
                  <a:pt x="3599" y="437"/>
                </a:lnTo>
                <a:lnTo>
                  <a:pt x="3591" y="437"/>
                </a:lnTo>
                <a:close/>
                <a:moveTo>
                  <a:pt x="3706" y="433"/>
                </a:moveTo>
                <a:lnTo>
                  <a:pt x="3709" y="433"/>
                </a:lnTo>
                <a:cubicBezTo>
                  <a:pt x="3774" y="384"/>
                  <a:pt x="3749" y="420"/>
                  <a:pt x="3777" y="407"/>
                </a:cubicBezTo>
                <a:cubicBezTo>
                  <a:pt x="3802" y="407"/>
                  <a:pt x="3832" y="402"/>
                  <a:pt x="3849" y="384"/>
                </a:cubicBezTo>
                <a:lnTo>
                  <a:pt x="3673" y="349"/>
                </a:lnTo>
                <a:lnTo>
                  <a:pt x="3629" y="339"/>
                </a:lnTo>
                <a:lnTo>
                  <a:pt x="3588" y="350"/>
                </a:lnTo>
                <a:cubicBezTo>
                  <a:pt x="3581" y="351"/>
                  <a:pt x="3571" y="354"/>
                  <a:pt x="3565" y="355"/>
                </a:cubicBezTo>
                <a:cubicBezTo>
                  <a:pt x="3549" y="359"/>
                  <a:pt x="3530" y="364"/>
                  <a:pt x="3514" y="363"/>
                </a:cubicBezTo>
                <a:cubicBezTo>
                  <a:pt x="3466" y="370"/>
                  <a:pt x="3406" y="374"/>
                  <a:pt x="3366" y="374"/>
                </a:cubicBezTo>
                <a:cubicBezTo>
                  <a:pt x="3234" y="359"/>
                  <a:pt x="3428" y="399"/>
                  <a:pt x="3070" y="337"/>
                </a:cubicBezTo>
                <a:lnTo>
                  <a:pt x="3065" y="337"/>
                </a:lnTo>
                <a:cubicBezTo>
                  <a:pt x="3031" y="365"/>
                  <a:pt x="3052" y="351"/>
                  <a:pt x="3043" y="361"/>
                </a:cubicBezTo>
                <a:cubicBezTo>
                  <a:pt x="3036" y="375"/>
                  <a:pt x="3035" y="390"/>
                  <a:pt x="3035" y="401"/>
                </a:cubicBezTo>
                <a:lnTo>
                  <a:pt x="3057" y="401"/>
                </a:lnTo>
                <a:lnTo>
                  <a:pt x="3079" y="401"/>
                </a:lnTo>
                <a:lnTo>
                  <a:pt x="3087" y="401"/>
                </a:lnTo>
                <a:lnTo>
                  <a:pt x="3154" y="401"/>
                </a:lnTo>
                <a:lnTo>
                  <a:pt x="3184" y="401"/>
                </a:lnTo>
                <a:lnTo>
                  <a:pt x="3506" y="401"/>
                </a:lnTo>
                <a:cubicBezTo>
                  <a:pt x="3517" y="401"/>
                  <a:pt x="3534" y="400"/>
                  <a:pt x="3542" y="400"/>
                </a:cubicBezTo>
                <a:cubicBezTo>
                  <a:pt x="3551" y="399"/>
                  <a:pt x="3567" y="399"/>
                  <a:pt x="3572" y="399"/>
                </a:cubicBezTo>
                <a:cubicBezTo>
                  <a:pt x="3607" y="397"/>
                  <a:pt x="3647" y="408"/>
                  <a:pt x="3671" y="435"/>
                </a:cubicBezTo>
                <a:lnTo>
                  <a:pt x="3705" y="435"/>
                </a:lnTo>
                <a:lnTo>
                  <a:pt x="3703" y="437"/>
                </a:lnTo>
                <a:lnTo>
                  <a:pt x="3706" y="433"/>
                </a:lnTo>
                <a:close/>
                <a:moveTo>
                  <a:pt x="3709" y="433"/>
                </a:moveTo>
                <a:lnTo>
                  <a:pt x="3702" y="439"/>
                </a:lnTo>
                <a:lnTo>
                  <a:pt x="3682" y="477"/>
                </a:lnTo>
                <a:lnTo>
                  <a:pt x="3669" y="500"/>
                </a:lnTo>
                <a:cubicBezTo>
                  <a:pt x="3676" y="500"/>
                  <a:pt x="3686" y="501"/>
                  <a:pt x="3689" y="501"/>
                </a:cubicBezTo>
                <a:cubicBezTo>
                  <a:pt x="3721" y="502"/>
                  <a:pt x="3753" y="493"/>
                  <a:pt x="3764" y="467"/>
                </a:cubicBezTo>
                <a:cubicBezTo>
                  <a:pt x="3770" y="457"/>
                  <a:pt x="3771" y="443"/>
                  <a:pt x="3771" y="433"/>
                </a:cubicBezTo>
                <a:lnTo>
                  <a:pt x="3709" y="433"/>
                </a:lnTo>
                <a:close/>
                <a:moveTo>
                  <a:pt x="3702" y="439"/>
                </a:moveTo>
                <a:lnTo>
                  <a:pt x="3702" y="439"/>
                </a:lnTo>
                <a:lnTo>
                  <a:pt x="3703" y="437"/>
                </a:lnTo>
                <a:lnTo>
                  <a:pt x="3702" y="439"/>
                </a:lnTo>
                <a:close/>
                <a:moveTo>
                  <a:pt x="2670" y="427"/>
                </a:moveTo>
                <a:lnTo>
                  <a:pt x="2672" y="427"/>
                </a:lnTo>
                <a:lnTo>
                  <a:pt x="2673" y="427"/>
                </a:lnTo>
                <a:cubicBezTo>
                  <a:pt x="2698" y="426"/>
                  <a:pt x="2726" y="444"/>
                  <a:pt x="2762" y="472"/>
                </a:cubicBezTo>
                <a:lnTo>
                  <a:pt x="2587" y="455"/>
                </a:lnTo>
                <a:cubicBezTo>
                  <a:pt x="2623" y="437"/>
                  <a:pt x="2651" y="427"/>
                  <a:pt x="2670" y="427"/>
                </a:cubicBezTo>
                <a:close/>
                <a:moveTo>
                  <a:pt x="2435" y="422"/>
                </a:moveTo>
                <a:lnTo>
                  <a:pt x="2436" y="422"/>
                </a:lnTo>
                <a:lnTo>
                  <a:pt x="2437" y="422"/>
                </a:lnTo>
                <a:lnTo>
                  <a:pt x="2439" y="422"/>
                </a:lnTo>
                <a:cubicBezTo>
                  <a:pt x="2465" y="421"/>
                  <a:pt x="2497" y="433"/>
                  <a:pt x="2521" y="463"/>
                </a:cubicBezTo>
                <a:cubicBezTo>
                  <a:pt x="2498" y="470"/>
                  <a:pt x="2472" y="474"/>
                  <a:pt x="2453" y="474"/>
                </a:cubicBezTo>
                <a:cubicBezTo>
                  <a:pt x="2443" y="474"/>
                  <a:pt x="2429" y="473"/>
                  <a:pt x="2422" y="471"/>
                </a:cubicBezTo>
                <a:cubicBezTo>
                  <a:pt x="2390" y="467"/>
                  <a:pt x="2354" y="451"/>
                  <a:pt x="2330" y="433"/>
                </a:cubicBezTo>
                <a:cubicBezTo>
                  <a:pt x="2335" y="434"/>
                  <a:pt x="2343" y="434"/>
                  <a:pt x="2345" y="434"/>
                </a:cubicBezTo>
                <a:cubicBezTo>
                  <a:pt x="2359" y="435"/>
                  <a:pt x="2378" y="431"/>
                  <a:pt x="2390" y="428"/>
                </a:cubicBezTo>
                <a:cubicBezTo>
                  <a:pt x="2404" y="425"/>
                  <a:pt x="2423" y="422"/>
                  <a:pt x="2435" y="422"/>
                </a:cubicBezTo>
                <a:close/>
                <a:moveTo>
                  <a:pt x="7246" y="389"/>
                </a:moveTo>
                <a:cubicBezTo>
                  <a:pt x="7242" y="388"/>
                  <a:pt x="7232" y="397"/>
                  <a:pt x="7229" y="403"/>
                </a:cubicBezTo>
                <a:lnTo>
                  <a:pt x="7264" y="403"/>
                </a:lnTo>
                <a:cubicBezTo>
                  <a:pt x="7258" y="393"/>
                  <a:pt x="7251" y="388"/>
                  <a:pt x="7246" y="389"/>
                </a:cubicBezTo>
                <a:close/>
                <a:moveTo>
                  <a:pt x="2980" y="383"/>
                </a:moveTo>
                <a:lnTo>
                  <a:pt x="2979" y="382"/>
                </a:lnTo>
                <a:lnTo>
                  <a:pt x="2978" y="383"/>
                </a:lnTo>
                <a:cubicBezTo>
                  <a:pt x="2971" y="381"/>
                  <a:pt x="2964" y="392"/>
                  <a:pt x="2961" y="400"/>
                </a:cubicBezTo>
                <a:lnTo>
                  <a:pt x="2997" y="400"/>
                </a:lnTo>
                <a:cubicBezTo>
                  <a:pt x="2991" y="389"/>
                  <a:pt x="2982" y="382"/>
                  <a:pt x="2980" y="383"/>
                </a:cubicBezTo>
                <a:close/>
                <a:moveTo>
                  <a:pt x="12945" y="371"/>
                </a:moveTo>
                <a:lnTo>
                  <a:pt x="12914" y="381"/>
                </a:lnTo>
                <a:lnTo>
                  <a:pt x="12915" y="382"/>
                </a:lnTo>
                <a:lnTo>
                  <a:pt x="12917" y="382"/>
                </a:lnTo>
                <a:lnTo>
                  <a:pt x="12919" y="382"/>
                </a:lnTo>
                <a:lnTo>
                  <a:pt x="12920" y="381"/>
                </a:lnTo>
                <a:lnTo>
                  <a:pt x="12934" y="386"/>
                </a:lnTo>
                <a:cubicBezTo>
                  <a:pt x="12937" y="380"/>
                  <a:pt x="12943" y="373"/>
                  <a:pt x="12945" y="371"/>
                </a:cubicBezTo>
                <a:close/>
                <a:moveTo>
                  <a:pt x="8324" y="342"/>
                </a:moveTo>
                <a:cubicBezTo>
                  <a:pt x="8322" y="348"/>
                  <a:pt x="8314" y="355"/>
                  <a:pt x="8310" y="359"/>
                </a:cubicBezTo>
                <a:lnTo>
                  <a:pt x="8263" y="373"/>
                </a:lnTo>
                <a:cubicBezTo>
                  <a:pt x="8370" y="429"/>
                  <a:pt x="8313" y="388"/>
                  <a:pt x="8364" y="403"/>
                </a:cubicBezTo>
                <a:cubicBezTo>
                  <a:pt x="8376" y="403"/>
                  <a:pt x="8394" y="403"/>
                  <a:pt x="8404" y="402"/>
                </a:cubicBezTo>
                <a:cubicBezTo>
                  <a:pt x="8418" y="401"/>
                  <a:pt x="8437" y="401"/>
                  <a:pt x="8449" y="401"/>
                </a:cubicBezTo>
                <a:cubicBezTo>
                  <a:pt x="8458" y="401"/>
                  <a:pt x="8471" y="401"/>
                  <a:pt x="8477" y="402"/>
                </a:cubicBezTo>
                <a:cubicBezTo>
                  <a:pt x="8469" y="351"/>
                  <a:pt x="8436" y="348"/>
                  <a:pt x="8411" y="345"/>
                </a:cubicBezTo>
                <a:cubicBezTo>
                  <a:pt x="8406" y="344"/>
                  <a:pt x="8397" y="342"/>
                  <a:pt x="8394" y="342"/>
                </a:cubicBezTo>
                <a:lnTo>
                  <a:pt x="8324" y="342"/>
                </a:lnTo>
                <a:close/>
                <a:moveTo>
                  <a:pt x="8263" y="373"/>
                </a:moveTo>
                <a:lnTo>
                  <a:pt x="8248" y="364"/>
                </a:lnTo>
                <a:lnTo>
                  <a:pt x="8256" y="375"/>
                </a:lnTo>
                <a:lnTo>
                  <a:pt x="8263" y="373"/>
                </a:lnTo>
                <a:close/>
                <a:moveTo>
                  <a:pt x="6392" y="331"/>
                </a:moveTo>
                <a:cubicBezTo>
                  <a:pt x="6376" y="331"/>
                  <a:pt x="6356" y="338"/>
                  <a:pt x="6344" y="348"/>
                </a:cubicBezTo>
                <a:cubicBezTo>
                  <a:pt x="6335" y="353"/>
                  <a:pt x="6325" y="362"/>
                  <a:pt x="6321" y="368"/>
                </a:cubicBezTo>
                <a:cubicBezTo>
                  <a:pt x="6270" y="352"/>
                  <a:pt x="6236" y="343"/>
                  <a:pt x="6220" y="343"/>
                </a:cubicBezTo>
                <a:cubicBezTo>
                  <a:pt x="6192" y="341"/>
                  <a:pt x="6170" y="364"/>
                  <a:pt x="6138" y="395"/>
                </a:cubicBezTo>
                <a:cubicBezTo>
                  <a:pt x="6149" y="396"/>
                  <a:pt x="6164" y="398"/>
                  <a:pt x="6172" y="399"/>
                </a:cubicBezTo>
                <a:cubicBezTo>
                  <a:pt x="6193" y="402"/>
                  <a:pt x="6216" y="405"/>
                  <a:pt x="6233" y="405"/>
                </a:cubicBezTo>
                <a:cubicBezTo>
                  <a:pt x="6262" y="405"/>
                  <a:pt x="6295" y="394"/>
                  <a:pt x="6318" y="372"/>
                </a:cubicBezTo>
                <a:cubicBezTo>
                  <a:pt x="6338" y="386"/>
                  <a:pt x="6368" y="393"/>
                  <a:pt x="6387" y="393"/>
                </a:cubicBezTo>
                <a:cubicBezTo>
                  <a:pt x="6414" y="390"/>
                  <a:pt x="6432" y="388"/>
                  <a:pt x="6460" y="367"/>
                </a:cubicBezTo>
                <a:cubicBezTo>
                  <a:pt x="6457" y="362"/>
                  <a:pt x="6450" y="356"/>
                  <a:pt x="6447" y="354"/>
                </a:cubicBezTo>
                <a:cubicBezTo>
                  <a:pt x="6445" y="352"/>
                  <a:pt x="6441" y="349"/>
                  <a:pt x="6440" y="348"/>
                </a:cubicBezTo>
                <a:cubicBezTo>
                  <a:pt x="6426" y="337"/>
                  <a:pt x="6407" y="331"/>
                  <a:pt x="6392" y="331"/>
                </a:cubicBezTo>
                <a:close/>
                <a:moveTo>
                  <a:pt x="5888" y="302"/>
                </a:moveTo>
                <a:lnTo>
                  <a:pt x="5919" y="302"/>
                </a:lnTo>
                <a:cubicBezTo>
                  <a:pt x="5921" y="329"/>
                  <a:pt x="5908" y="358"/>
                  <a:pt x="5875" y="359"/>
                </a:cubicBezTo>
                <a:cubicBezTo>
                  <a:pt x="5861" y="355"/>
                  <a:pt x="5846" y="343"/>
                  <a:pt x="5841" y="331"/>
                </a:cubicBezTo>
                <a:lnTo>
                  <a:pt x="5841" y="330"/>
                </a:lnTo>
                <a:lnTo>
                  <a:pt x="5841" y="328"/>
                </a:lnTo>
                <a:cubicBezTo>
                  <a:pt x="5840" y="301"/>
                  <a:pt x="5870" y="302"/>
                  <a:pt x="5888" y="302"/>
                </a:cubicBezTo>
                <a:close/>
                <a:moveTo>
                  <a:pt x="4928" y="293"/>
                </a:moveTo>
                <a:lnTo>
                  <a:pt x="5033" y="293"/>
                </a:lnTo>
                <a:lnTo>
                  <a:pt x="4999" y="328"/>
                </a:lnTo>
                <a:lnTo>
                  <a:pt x="4964" y="328"/>
                </a:lnTo>
                <a:cubicBezTo>
                  <a:pt x="4949" y="324"/>
                  <a:pt x="4932" y="307"/>
                  <a:pt x="4928" y="293"/>
                </a:cubicBezTo>
                <a:close/>
                <a:moveTo>
                  <a:pt x="8131" y="242"/>
                </a:moveTo>
                <a:lnTo>
                  <a:pt x="8493" y="242"/>
                </a:lnTo>
                <a:lnTo>
                  <a:pt x="8313" y="251"/>
                </a:lnTo>
                <a:lnTo>
                  <a:pt x="8131" y="242"/>
                </a:lnTo>
                <a:close/>
                <a:moveTo>
                  <a:pt x="8530" y="240"/>
                </a:moveTo>
                <a:lnTo>
                  <a:pt x="8543" y="240"/>
                </a:lnTo>
                <a:lnTo>
                  <a:pt x="8544" y="241"/>
                </a:lnTo>
                <a:lnTo>
                  <a:pt x="8537" y="242"/>
                </a:lnTo>
                <a:lnTo>
                  <a:pt x="8493" y="242"/>
                </a:lnTo>
                <a:lnTo>
                  <a:pt x="8530" y="240"/>
                </a:lnTo>
                <a:close/>
                <a:moveTo>
                  <a:pt x="8086" y="240"/>
                </a:moveTo>
                <a:lnTo>
                  <a:pt x="8097" y="240"/>
                </a:lnTo>
                <a:lnTo>
                  <a:pt x="8131" y="242"/>
                </a:lnTo>
                <a:lnTo>
                  <a:pt x="8082" y="242"/>
                </a:lnTo>
                <a:lnTo>
                  <a:pt x="8086" y="240"/>
                </a:lnTo>
                <a:close/>
                <a:moveTo>
                  <a:pt x="5572" y="178"/>
                </a:moveTo>
                <a:lnTo>
                  <a:pt x="5575" y="178"/>
                </a:lnTo>
                <a:cubicBezTo>
                  <a:pt x="5603" y="177"/>
                  <a:pt x="5638" y="184"/>
                  <a:pt x="5662" y="188"/>
                </a:cubicBezTo>
                <a:cubicBezTo>
                  <a:pt x="5688" y="193"/>
                  <a:pt x="5721" y="198"/>
                  <a:pt x="5742" y="198"/>
                </a:cubicBezTo>
                <a:cubicBezTo>
                  <a:pt x="5727" y="209"/>
                  <a:pt x="5708" y="221"/>
                  <a:pt x="5695" y="229"/>
                </a:cubicBezTo>
                <a:lnTo>
                  <a:pt x="5694" y="230"/>
                </a:lnTo>
                <a:cubicBezTo>
                  <a:pt x="5670" y="249"/>
                  <a:pt x="5635" y="259"/>
                  <a:pt x="5609" y="259"/>
                </a:cubicBezTo>
                <a:cubicBezTo>
                  <a:pt x="5578" y="258"/>
                  <a:pt x="5543" y="244"/>
                  <a:pt x="5522" y="222"/>
                </a:cubicBezTo>
                <a:lnTo>
                  <a:pt x="5495" y="198"/>
                </a:lnTo>
                <a:cubicBezTo>
                  <a:pt x="5520" y="183"/>
                  <a:pt x="5550" y="178"/>
                  <a:pt x="5572" y="178"/>
                </a:cubicBezTo>
                <a:close/>
                <a:moveTo>
                  <a:pt x="11385" y="166"/>
                </a:moveTo>
                <a:lnTo>
                  <a:pt x="11382" y="166"/>
                </a:lnTo>
                <a:lnTo>
                  <a:pt x="11380" y="167"/>
                </a:lnTo>
                <a:lnTo>
                  <a:pt x="11379" y="167"/>
                </a:lnTo>
                <a:lnTo>
                  <a:pt x="11379" y="168"/>
                </a:lnTo>
                <a:lnTo>
                  <a:pt x="11379" y="169"/>
                </a:lnTo>
                <a:cubicBezTo>
                  <a:pt x="11380" y="171"/>
                  <a:pt x="11389" y="176"/>
                  <a:pt x="11391" y="176"/>
                </a:cubicBezTo>
                <a:lnTo>
                  <a:pt x="11392" y="176"/>
                </a:lnTo>
                <a:cubicBezTo>
                  <a:pt x="11391" y="171"/>
                  <a:pt x="11388" y="167"/>
                  <a:pt x="11388" y="167"/>
                </a:cubicBezTo>
                <a:lnTo>
                  <a:pt x="11387" y="167"/>
                </a:lnTo>
                <a:lnTo>
                  <a:pt x="11386" y="166"/>
                </a:lnTo>
                <a:lnTo>
                  <a:pt x="11385" y="166"/>
                </a:lnTo>
                <a:close/>
                <a:moveTo>
                  <a:pt x="10467" y="142"/>
                </a:moveTo>
                <a:cubicBezTo>
                  <a:pt x="10422" y="140"/>
                  <a:pt x="10382" y="171"/>
                  <a:pt x="10372" y="208"/>
                </a:cubicBezTo>
                <a:lnTo>
                  <a:pt x="10401" y="208"/>
                </a:lnTo>
                <a:cubicBezTo>
                  <a:pt x="10495" y="180"/>
                  <a:pt x="10491" y="200"/>
                  <a:pt x="10536" y="193"/>
                </a:cubicBezTo>
                <a:cubicBezTo>
                  <a:pt x="10596" y="192"/>
                  <a:pt x="10667" y="198"/>
                  <a:pt x="10718" y="206"/>
                </a:cubicBezTo>
                <a:cubicBezTo>
                  <a:pt x="10698" y="159"/>
                  <a:pt x="10653" y="142"/>
                  <a:pt x="10614" y="142"/>
                </a:cubicBezTo>
                <a:lnTo>
                  <a:pt x="10467" y="142"/>
                </a:lnTo>
                <a:close/>
                <a:moveTo>
                  <a:pt x="12412" y="139"/>
                </a:moveTo>
                <a:lnTo>
                  <a:pt x="12381" y="150"/>
                </a:lnTo>
                <a:lnTo>
                  <a:pt x="12412" y="146"/>
                </a:lnTo>
                <a:lnTo>
                  <a:pt x="12412" y="139"/>
                </a:lnTo>
                <a:close/>
                <a:moveTo>
                  <a:pt x="12412" y="146"/>
                </a:moveTo>
                <a:lnTo>
                  <a:pt x="12413" y="170"/>
                </a:lnTo>
                <a:lnTo>
                  <a:pt x="12414" y="171"/>
                </a:lnTo>
                <a:cubicBezTo>
                  <a:pt x="12418" y="175"/>
                  <a:pt x="12422" y="182"/>
                  <a:pt x="12422" y="188"/>
                </a:cubicBezTo>
                <a:cubicBezTo>
                  <a:pt x="12423" y="192"/>
                  <a:pt x="12418" y="201"/>
                  <a:pt x="12413" y="206"/>
                </a:cubicBezTo>
                <a:lnTo>
                  <a:pt x="12449" y="176"/>
                </a:lnTo>
                <a:cubicBezTo>
                  <a:pt x="12441" y="162"/>
                  <a:pt x="12427" y="150"/>
                  <a:pt x="12418" y="146"/>
                </a:cubicBezTo>
                <a:lnTo>
                  <a:pt x="12412" y="146"/>
                </a:lnTo>
                <a:close/>
                <a:moveTo>
                  <a:pt x="9709" y="134"/>
                </a:moveTo>
                <a:lnTo>
                  <a:pt x="9678" y="143"/>
                </a:lnTo>
                <a:lnTo>
                  <a:pt x="9696" y="143"/>
                </a:lnTo>
                <a:lnTo>
                  <a:pt x="9709" y="134"/>
                </a:lnTo>
                <a:close/>
                <a:moveTo>
                  <a:pt x="9696" y="143"/>
                </a:moveTo>
                <a:cubicBezTo>
                  <a:pt x="9653" y="182"/>
                  <a:pt x="9689" y="157"/>
                  <a:pt x="9676" y="170"/>
                </a:cubicBezTo>
                <a:cubicBezTo>
                  <a:pt x="9675" y="180"/>
                  <a:pt x="9672" y="193"/>
                  <a:pt x="9665" y="202"/>
                </a:cubicBezTo>
                <a:lnTo>
                  <a:pt x="9835" y="202"/>
                </a:lnTo>
                <a:cubicBezTo>
                  <a:pt x="9822" y="168"/>
                  <a:pt x="9793" y="150"/>
                  <a:pt x="9769" y="144"/>
                </a:cubicBezTo>
                <a:lnTo>
                  <a:pt x="9696" y="143"/>
                </a:lnTo>
                <a:close/>
                <a:moveTo>
                  <a:pt x="9916" y="124"/>
                </a:moveTo>
                <a:lnTo>
                  <a:pt x="9916" y="124"/>
                </a:lnTo>
                <a:lnTo>
                  <a:pt x="9915" y="124"/>
                </a:lnTo>
                <a:cubicBezTo>
                  <a:pt x="9914" y="124"/>
                  <a:pt x="9909" y="133"/>
                  <a:pt x="9906" y="138"/>
                </a:cubicBezTo>
                <a:cubicBezTo>
                  <a:pt x="9904" y="142"/>
                  <a:pt x="9900" y="148"/>
                  <a:pt x="9899" y="150"/>
                </a:cubicBezTo>
                <a:lnTo>
                  <a:pt x="9980" y="202"/>
                </a:lnTo>
                <a:lnTo>
                  <a:pt x="9987" y="202"/>
                </a:lnTo>
                <a:lnTo>
                  <a:pt x="10017" y="194"/>
                </a:lnTo>
                <a:cubicBezTo>
                  <a:pt x="10050" y="178"/>
                  <a:pt x="10094" y="173"/>
                  <a:pt x="10117" y="173"/>
                </a:cubicBezTo>
                <a:cubicBezTo>
                  <a:pt x="10161" y="173"/>
                  <a:pt x="10210" y="185"/>
                  <a:pt x="10240" y="192"/>
                </a:cubicBezTo>
                <a:cubicBezTo>
                  <a:pt x="10256" y="196"/>
                  <a:pt x="10278" y="200"/>
                  <a:pt x="10286" y="202"/>
                </a:cubicBezTo>
                <a:lnTo>
                  <a:pt x="10330" y="202"/>
                </a:lnTo>
                <a:cubicBezTo>
                  <a:pt x="10263" y="136"/>
                  <a:pt x="10164" y="128"/>
                  <a:pt x="10093" y="128"/>
                </a:cubicBezTo>
                <a:cubicBezTo>
                  <a:pt x="10077" y="128"/>
                  <a:pt x="10051" y="129"/>
                  <a:pt x="10045" y="129"/>
                </a:cubicBezTo>
                <a:cubicBezTo>
                  <a:pt x="10031" y="129"/>
                  <a:pt x="10008" y="129"/>
                  <a:pt x="10004" y="129"/>
                </a:cubicBezTo>
                <a:cubicBezTo>
                  <a:pt x="9975" y="130"/>
                  <a:pt x="9933" y="127"/>
                  <a:pt x="9916" y="124"/>
                </a:cubicBezTo>
                <a:close/>
                <a:moveTo>
                  <a:pt x="5471" y="64"/>
                </a:moveTo>
                <a:lnTo>
                  <a:pt x="5504" y="64"/>
                </a:lnTo>
                <a:lnTo>
                  <a:pt x="5504" y="78"/>
                </a:lnTo>
                <a:cubicBezTo>
                  <a:pt x="5504" y="85"/>
                  <a:pt x="5505" y="97"/>
                  <a:pt x="5504" y="100"/>
                </a:cubicBezTo>
                <a:cubicBezTo>
                  <a:pt x="5505" y="143"/>
                  <a:pt x="5491" y="191"/>
                  <a:pt x="5470" y="224"/>
                </a:cubicBezTo>
                <a:lnTo>
                  <a:pt x="5470" y="233"/>
                </a:lnTo>
                <a:cubicBezTo>
                  <a:pt x="5464" y="265"/>
                  <a:pt x="5449" y="282"/>
                  <a:pt x="5426" y="281"/>
                </a:cubicBezTo>
                <a:cubicBezTo>
                  <a:pt x="5417" y="281"/>
                  <a:pt x="5401" y="277"/>
                  <a:pt x="5392" y="274"/>
                </a:cubicBezTo>
                <a:cubicBezTo>
                  <a:pt x="5370" y="266"/>
                  <a:pt x="5343" y="259"/>
                  <a:pt x="5326" y="260"/>
                </a:cubicBezTo>
                <a:cubicBezTo>
                  <a:pt x="5303" y="258"/>
                  <a:pt x="5275" y="272"/>
                  <a:pt x="5258" y="293"/>
                </a:cubicBezTo>
                <a:cubicBezTo>
                  <a:pt x="5255" y="292"/>
                  <a:pt x="5250" y="290"/>
                  <a:pt x="5248" y="289"/>
                </a:cubicBezTo>
                <a:cubicBezTo>
                  <a:pt x="5241" y="287"/>
                  <a:pt x="5232" y="283"/>
                  <a:pt x="5226" y="282"/>
                </a:cubicBezTo>
                <a:cubicBezTo>
                  <a:pt x="5098" y="271"/>
                  <a:pt x="4950" y="265"/>
                  <a:pt x="4833" y="265"/>
                </a:cubicBezTo>
                <a:cubicBezTo>
                  <a:pt x="4807" y="265"/>
                  <a:pt x="4766" y="265"/>
                  <a:pt x="4751" y="266"/>
                </a:cubicBezTo>
                <a:cubicBezTo>
                  <a:pt x="4670" y="269"/>
                  <a:pt x="4571" y="271"/>
                  <a:pt x="4502" y="271"/>
                </a:cubicBezTo>
                <a:cubicBezTo>
                  <a:pt x="4435" y="271"/>
                  <a:pt x="4350" y="269"/>
                  <a:pt x="4295" y="266"/>
                </a:cubicBezTo>
                <a:cubicBezTo>
                  <a:pt x="4281" y="265"/>
                  <a:pt x="4268" y="271"/>
                  <a:pt x="4261" y="276"/>
                </a:cubicBezTo>
                <a:cubicBezTo>
                  <a:pt x="4256" y="279"/>
                  <a:pt x="4251" y="284"/>
                  <a:pt x="4248" y="286"/>
                </a:cubicBezTo>
                <a:cubicBezTo>
                  <a:pt x="4246" y="288"/>
                  <a:pt x="4242" y="291"/>
                  <a:pt x="4241" y="292"/>
                </a:cubicBezTo>
                <a:lnTo>
                  <a:pt x="4239" y="295"/>
                </a:lnTo>
                <a:lnTo>
                  <a:pt x="4230" y="295"/>
                </a:lnTo>
                <a:cubicBezTo>
                  <a:pt x="4206" y="292"/>
                  <a:pt x="4179" y="284"/>
                  <a:pt x="4161" y="272"/>
                </a:cubicBezTo>
                <a:lnTo>
                  <a:pt x="4134" y="260"/>
                </a:lnTo>
                <a:lnTo>
                  <a:pt x="4134" y="255"/>
                </a:lnTo>
                <a:lnTo>
                  <a:pt x="4134" y="254"/>
                </a:lnTo>
                <a:lnTo>
                  <a:pt x="4134" y="253"/>
                </a:lnTo>
                <a:lnTo>
                  <a:pt x="4134" y="252"/>
                </a:lnTo>
                <a:lnTo>
                  <a:pt x="4134" y="251"/>
                </a:lnTo>
                <a:lnTo>
                  <a:pt x="4134" y="250"/>
                </a:lnTo>
                <a:lnTo>
                  <a:pt x="4134" y="230"/>
                </a:lnTo>
                <a:cubicBezTo>
                  <a:pt x="4200" y="228"/>
                  <a:pt x="4299" y="226"/>
                  <a:pt x="4339" y="225"/>
                </a:cubicBezTo>
                <a:cubicBezTo>
                  <a:pt x="4609" y="218"/>
                  <a:pt x="5206" y="211"/>
                  <a:pt x="5140" y="199"/>
                </a:cubicBezTo>
                <a:cubicBezTo>
                  <a:pt x="5145" y="195"/>
                  <a:pt x="5151" y="192"/>
                  <a:pt x="5155" y="192"/>
                </a:cubicBezTo>
                <a:cubicBezTo>
                  <a:pt x="5165" y="194"/>
                  <a:pt x="5175" y="195"/>
                  <a:pt x="5183" y="198"/>
                </a:cubicBezTo>
                <a:cubicBezTo>
                  <a:pt x="5203" y="207"/>
                  <a:pt x="5228" y="211"/>
                  <a:pt x="5246" y="211"/>
                </a:cubicBezTo>
                <a:cubicBezTo>
                  <a:pt x="5253" y="211"/>
                  <a:pt x="5263" y="210"/>
                  <a:pt x="5268" y="210"/>
                </a:cubicBezTo>
                <a:cubicBezTo>
                  <a:pt x="5276" y="206"/>
                  <a:pt x="5291" y="206"/>
                  <a:pt x="5296" y="206"/>
                </a:cubicBezTo>
                <a:cubicBezTo>
                  <a:pt x="5308" y="206"/>
                  <a:pt x="5326" y="208"/>
                  <a:pt x="5333" y="209"/>
                </a:cubicBezTo>
                <a:cubicBezTo>
                  <a:pt x="5344" y="210"/>
                  <a:pt x="5361" y="212"/>
                  <a:pt x="5367" y="212"/>
                </a:cubicBezTo>
                <a:cubicBezTo>
                  <a:pt x="5397" y="214"/>
                  <a:pt x="5427" y="196"/>
                  <a:pt x="5437" y="159"/>
                </a:cubicBezTo>
                <a:lnTo>
                  <a:pt x="5437" y="126"/>
                </a:lnTo>
                <a:lnTo>
                  <a:pt x="5471" y="93"/>
                </a:lnTo>
                <a:lnTo>
                  <a:pt x="5471" y="88"/>
                </a:lnTo>
                <a:lnTo>
                  <a:pt x="5471" y="87"/>
                </a:lnTo>
                <a:lnTo>
                  <a:pt x="5471" y="86"/>
                </a:lnTo>
                <a:lnTo>
                  <a:pt x="5471" y="64"/>
                </a:lnTo>
                <a:close/>
                <a:moveTo>
                  <a:pt x="7071" y="55"/>
                </a:moveTo>
                <a:cubicBezTo>
                  <a:pt x="7098" y="55"/>
                  <a:pt x="7128" y="58"/>
                  <a:pt x="7152" y="64"/>
                </a:cubicBezTo>
                <a:cubicBezTo>
                  <a:pt x="7152" y="67"/>
                  <a:pt x="7152" y="74"/>
                  <a:pt x="7152" y="76"/>
                </a:cubicBezTo>
                <a:cubicBezTo>
                  <a:pt x="7151" y="84"/>
                  <a:pt x="7150" y="93"/>
                  <a:pt x="7148" y="94"/>
                </a:cubicBezTo>
                <a:lnTo>
                  <a:pt x="7148" y="95"/>
                </a:lnTo>
                <a:lnTo>
                  <a:pt x="7147" y="95"/>
                </a:lnTo>
                <a:cubicBezTo>
                  <a:pt x="7135" y="99"/>
                  <a:pt x="7127" y="103"/>
                  <a:pt x="7114" y="104"/>
                </a:cubicBezTo>
                <a:cubicBezTo>
                  <a:pt x="7048" y="105"/>
                  <a:pt x="6971" y="125"/>
                  <a:pt x="6919" y="146"/>
                </a:cubicBezTo>
                <a:cubicBezTo>
                  <a:pt x="6916" y="147"/>
                  <a:pt x="6911" y="148"/>
                  <a:pt x="6909" y="148"/>
                </a:cubicBezTo>
                <a:cubicBezTo>
                  <a:pt x="6887" y="148"/>
                  <a:pt x="6849" y="123"/>
                  <a:pt x="6837" y="98"/>
                </a:cubicBezTo>
                <a:cubicBezTo>
                  <a:pt x="6867" y="94"/>
                  <a:pt x="6905" y="84"/>
                  <a:pt x="6929" y="79"/>
                </a:cubicBezTo>
                <a:cubicBezTo>
                  <a:pt x="6974" y="67"/>
                  <a:pt x="7030" y="56"/>
                  <a:pt x="7071" y="55"/>
                </a:cubicBezTo>
                <a:close/>
                <a:moveTo>
                  <a:pt x="11051" y="50"/>
                </a:moveTo>
                <a:lnTo>
                  <a:pt x="11053" y="50"/>
                </a:lnTo>
                <a:lnTo>
                  <a:pt x="11054" y="50"/>
                </a:lnTo>
                <a:cubicBezTo>
                  <a:pt x="11074" y="50"/>
                  <a:pt x="11087" y="71"/>
                  <a:pt x="11094" y="86"/>
                </a:cubicBezTo>
                <a:cubicBezTo>
                  <a:pt x="11095" y="127"/>
                  <a:pt x="11058" y="136"/>
                  <a:pt x="11031" y="144"/>
                </a:cubicBezTo>
                <a:lnTo>
                  <a:pt x="11029" y="145"/>
                </a:lnTo>
                <a:lnTo>
                  <a:pt x="11028" y="145"/>
                </a:lnTo>
                <a:lnTo>
                  <a:pt x="11026" y="146"/>
                </a:lnTo>
                <a:lnTo>
                  <a:pt x="11024" y="146"/>
                </a:lnTo>
                <a:lnTo>
                  <a:pt x="11023" y="146"/>
                </a:lnTo>
                <a:lnTo>
                  <a:pt x="11021" y="147"/>
                </a:lnTo>
                <a:lnTo>
                  <a:pt x="11020" y="147"/>
                </a:lnTo>
                <a:lnTo>
                  <a:pt x="11019" y="147"/>
                </a:lnTo>
                <a:lnTo>
                  <a:pt x="11017" y="148"/>
                </a:lnTo>
                <a:lnTo>
                  <a:pt x="11016" y="148"/>
                </a:lnTo>
                <a:cubicBezTo>
                  <a:pt x="11000" y="149"/>
                  <a:pt x="10985" y="136"/>
                  <a:pt x="10985" y="123"/>
                </a:cubicBezTo>
                <a:lnTo>
                  <a:pt x="10984" y="121"/>
                </a:lnTo>
                <a:lnTo>
                  <a:pt x="10984" y="119"/>
                </a:lnTo>
                <a:lnTo>
                  <a:pt x="10984" y="118"/>
                </a:lnTo>
                <a:lnTo>
                  <a:pt x="10984" y="116"/>
                </a:lnTo>
                <a:lnTo>
                  <a:pt x="10984" y="114"/>
                </a:lnTo>
                <a:cubicBezTo>
                  <a:pt x="10983" y="78"/>
                  <a:pt x="11023" y="57"/>
                  <a:pt x="11043" y="52"/>
                </a:cubicBezTo>
                <a:lnTo>
                  <a:pt x="11044" y="51"/>
                </a:lnTo>
                <a:cubicBezTo>
                  <a:pt x="11047" y="51"/>
                  <a:pt x="11050" y="50"/>
                  <a:pt x="11051" y="50"/>
                </a:cubicBezTo>
                <a:close/>
                <a:moveTo>
                  <a:pt x="10155" y="0"/>
                </a:moveTo>
                <a:cubicBezTo>
                  <a:pt x="10159" y="0"/>
                  <a:pt x="10167" y="0"/>
                  <a:pt x="10171" y="0"/>
                </a:cubicBezTo>
                <a:cubicBezTo>
                  <a:pt x="10176" y="1"/>
                  <a:pt x="10183" y="1"/>
                  <a:pt x="10186" y="1"/>
                </a:cubicBezTo>
                <a:lnTo>
                  <a:pt x="10186" y="30"/>
                </a:lnTo>
                <a:cubicBezTo>
                  <a:pt x="10183" y="30"/>
                  <a:pt x="10179" y="30"/>
                  <a:pt x="10178" y="30"/>
                </a:cubicBezTo>
                <a:cubicBezTo>
                  <a:pt x="10173" y="30"/>
                  <a:pt x="10164" y="31"/>
                  <a:pt x="10160" y="31"/>
                </a:cubicBezTo>
                <a:cubicBezTo>
                  <a:pt x="10155" y="31"/>
                  <a:pt x="10148" y="31"/>
                  <a:pt x="10145" y="31"/>
                </a:cubicBezTo>
                <a:cubicBezTo>
                  <a:pt x="10131" y="32"/>
                  <a:pt x="10116" y="27"/>
                  <a:pt x="10108" y="18"/>
                </a:cubicBezTo>
                <a:cubicBezTo>
                  <a:pt x="10120" y="3"/>
                  <a:pt x="10140" y="0"/>
                  <a:pt x="10155" y="0"/>
                </a:cubicBezTo>
                <a:close/>
              </a:path>
            </a:pathLst>
          </a:custGeom>
          <a:gradFill rotWithShape="1">
            <a:gsLst>
              <a:gs pos="0">
                <a:srgbClr val="D74B4D"/>
              </a:gs>
              <a:gs pos="100000">
                <a:srgbClr val="761A1B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5611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016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24F953-1BB4-B9DA-5EBE-66CB98D94E41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190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90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2pPr>
            <a:lvl3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3pPr>
            <a:lvl4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4pPr>
            <a:lvl5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2pPr>
            <a:lvl3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3pPr>
            <a:lvl4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4pPr>
            <a:lvl5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DAB4BB0-D657-649E-CB3A-58223123E0AD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76C0B531-2464-4809-8B85-999264E1B12F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E7A7AE-DAE1-4C2C-F99D-60A21C3E3AB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0ADD533-2946-66CE-816F-42A48A59D2E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BF697BB8-1FD6-4275-9EE4-6AA2615D8A1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770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9EE9FFC-B88E-6750-5E10-23B1BD70DE5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8B502D08-C7A9-411A-8D6B-FEEC52F18403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37EB29-6F1D-6B70-DF5B-78FA12F8B8C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85D607F-7E5A-7D80-6C53-D4403CA5214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34B73980-C563-40C5-ACE3-D2F2CD4FC3E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3212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E5A5262-4C86-F00A-9681-A4EE6D292103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34544277-9334-4EF2-ACE4-F67C4CF40C45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35CFAB8-5BA1-89A4-500B-46E5D3C8818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FA4379-852A-9D81-22B9-8E0411BAE00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43C435D3-C51A-443E-8A83-A6C07D39A0E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350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705600"/>
          </a:xfr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日期占位符 4">
            <a:extLst>
              <a:ext uri="{FF2B5EF4-FFF2-40B4-BE49-F238E27FC236}">
                <a16:creationId xmlns:a16="http://schemas.microsoft.com/office/drawing/2014/main" id="{27A7B398-1C71-CD83-009E-531E4E5B190C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4785D8F3-BDF0-4CA9-B571-B4CA5D8850CA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52B94CE4-3286-BA05-2550-91B663D5B69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C428E7E6-535D-1154-A5BB-00BE12C606B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87A630F6-B44C-403C-85D1-7E9779EBE029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659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 marL="685800" indent="-228600">
              <a:defRPr spc="3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2pPr>
            <a:lvl3pPr marL="1143000" indent="-228600">
              <a:defRPr spc="3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3pPr>
            <a:lvl4pPr marL="1600200" indent="-228600">
              <a:defRPr spc="3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4pPr>
            <a:lvl5pPr marL="2057400" indent="-228600">
              <a:defRPr spc="3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BE9C47-6125-C7C8-218D-30B9AE4513C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6093E3DD-B9AD-49FD-964E-9AD0061F0524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83CEF2-E8FD-0970-A71E-9DB95C98BC3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21EEE0-36C9-32F7-F60A-B59351B7395C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574F28DE-77AE-4526-B4B6-3A3CBE131DE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6862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  <a:lvl2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2pPr>
            <a:lvl3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3pPr>
            <a:lvl4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4pPr>
            <a:lvl5pPr>
              <a:defRPr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日期占位符 2">
            <a:extLst>
              <a:ext uri="{FF2B5EF4-FFF2-40B4-BE49-F238E27FC236}">
                <a16:creationId xmlns:a16="http://schemas.microsoft.com/office/drawing/2014/main" id="{9A82F9E9-0002-6B2E-12D2-5B92819160DA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18AA323E-117C-438A-BCE8-95979AFBAF97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3" name="页脚占位符 3">
            <a:extLst>
              <a:ext uri="{FF2B5EF4-FFF2-40B4-BE49-F238E27FC236}">
                <a16:creationId xmlns:a16="http://schemas.microsoft.com/office/drawing/2014/main" id="{57454F51-34B8-A332-EE13-29FEE45FA18D}"/>
              </a:ext>
            </a:extLst>
          </p:cNvPr>
          <p:cNvSpPr>
            <a:spLocks noGrp="1"/>
          </p:cNvSpPr>
          <p:nvPr>
            <p:ph type="ftr" sz="quarter" idx="15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019325D3-06AA-785F-DB00-26CBF1C649C4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C7E5EAB6-69C8-4607-84E1-F28C0E0FF1AF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822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B1EAC5-F80C-6781-A335-752E3DBC9F73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>
          <a:xfrm>
            <a:off x="612775" y="6315075"/>
            <a:ext cx="2698750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A0489B5F-0F6E-4637-9342-A10FBCFAE057}" type="datetimeFigureOut">
              <a:rPr lang="zh-CN" altLang="en-US"/>
              <a:pPr>
                <a:defRPr/>
              </a:pPr>
              <a:t>2026/9/15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1C6F668-9402-E65E-ABA1-EF9B5E73C775}"/>
              </a:ext>
            </a:extLst>
          </p:cNvPr>
          <p:cNvSpPr>
            <a:spLocks noGrp="1"/>
          </p:cNvSpPr>
          <p:nvPr>
            <p:ph type="ftr" sz="quarter" idx="15"/>
            <p:custDataLst>
              <p:tags r:id="rId2"/>
            </p:custDataLst>
          </p:nvPr>
        </p:nvSpPr>
        <p:spPr>
          <a:xfrm>
            <a:off x="4116388" y="6315075"/>
            <a:ext cx="3959225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7A706C3-87E4-F7A6-AD9C-CD28A1B3A654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>
          <a:xfrm>
            <a:off x="8877300" y="6315075"/>
            <a:ext cx="2700338" cy="3159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defRPr>
            </a:lvl1pPr>
          </a:lstStyle>
          <a:p>
            <a:pPr>
              <a:defRPr/>
            </a:pPr>
            <a:fld id="{5C6EE71A-92C5-4214-9962-EA30353B18DD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335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0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 spc="3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262626"/>
          </a:solidFill>
          <a:latin typeface="思源黑体 CN Medium" pitchFamily="34" charset="-128"/>
          <a:ea typeface="思源黑体 CN Medium" pitchFamily="34" charset="-128"/>
        </a:defRPr>
      </a:lvl9pPr>
    </p:titleStyle>
    <p:bodyStyle>
      <a:lvl1pPr marL="228600" indent="-228600" algn="l" rtl="0" eaLnBrk="0" fontAlgn="base" hangingPunct="0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kern="1200" spc="15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kern="1200" spc="15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kern="1200" spc="15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pitchFamily="2" charset="2"/>
        <a:buChar char=""/>
        <a:defRPr sz="1400" kern="1200" spc="15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kern="1200" spc="15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>
            <a:extLst>
              <a:ext uri="{FF2B5EF4-FFF2-40B4-BE49-F238E27FC236}">
                <a16:creationId xmlns:a16="http://schemas.microsoft.com/office/drawing/2014/main" id="{47FFACE3-4EFB-2A71-C66B-F8BC1DFC108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-23813"/>
            <a:ext cx="12192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10">
            <a:extLst>
              <a:ext uri="{FF2B5EF4-FFF2-40B4-BE49-F238E27FC236}">
                <a16:creationId xmlns:a16="http://schemas.microsoft.com/office/drawing/2014/main" id="{8DE38682-B4D5-1E09-5E32-59C465155F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flipV="1">
            <a:off x="-17463" y="-11113"/>
            <a:ext cx="12192001" cy="782638"/>
          </a:xfrm>
          <a:prstGeom prst="rect">
            <a:avLst/>
          </a:prstGeom>
          <a:gradFill rotWithShape="0">
            <a:gsLst>
              <a:gs pos="0">
                <a:srgbClr val="D64B4D"/>
              </a:gs>
              <a:gs pos="12000">
                <a:srgbClr val="D64B4D"/>
              </a:gs>
              <a:gs pos="100000">
                <a:srgbClr val="9E2629"/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/>
            <a:endParaRPr lang="zh-CN" altLang="en-US" u="sng" dirty="0">
              <a:solidFill>
                <a:srgbClr val="FFFFFF"/>
              </a:solidFill>
              <a:latin typeface="Abadi" panose="020B0604020104020204" pitchFamily="34" charset="0"/>
              <a:ea typeface="思源黑体 CN Normal" pitchFamily="34" charset="-128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1F02490-4D08-AFAD-A61D-FE82F28FBC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5013" y="149225"/>
            <a:ext cx="3278187" cy="4318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马克思主义与当代科技</a:t>
            </a:r>
          </a:p>
        </p:txBody>
      </p:sp>
      <p:pic>
        <p:nvPicPr>
          <p:cNvPr id="13317" name="图片 68">
            <a:extLst>
              <a:ext uri="{FF2B5EF4-FFF2-40B4-BE49-F238E27FC236}">
                <a16:creationId xmlns:a16="http://schemas.microsoft.com/office/drawing/2014/main" id="{9FF2DA88-A381-F576-A22E-612400F919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63"/>
            <a:ext cx="879475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29B605E-98EC-C7FA-3EE2-2A90CF7DF4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75588" y="160338"/>
            <a:ext cx="1879600" cy="430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归纳与演绎</a:t>
            </a:r>
          </a:p>
        </p:txBody>
      </p:sp>
      <p:sp>
        <p:nvSpPr>
          <p:cNvPr id="5" name="矩形: 圆角 8">
            <a:extLst>
              <a:ext uri="{FF2B5EF4-FFF2-40B4-BE49-F238E27FC236}">
                <a16:creationId xmlns:a16="http://schemas.microsoft.com/office/drawing/2014/main" id="{A4B3F6C6-9308-189B-9249-9AED28DC45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55188" y="122238"/>
            <a:ext cx="1398587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rgbClr val="90272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FD55DDB-3429-161F-B541-EA08A4D054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89450" y="149225"/>
            <a:ext cx="936625" cy="4318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微软雅黑" charset="0"/>
                <a:ea typeface="微软雅黑" charset="0"/>
              </a:rPr>
              <a:t>引入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D400A1F-241F-4F89-2D10-53DA11076AF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00725" y="149225"/>
            <a:ext cx="1689100" cy="4318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分析与综合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E3870A-E001-56BA-155D-24CBBBD987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71100" y="149225"/>
            <a:ext cx="766763" cy="4318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>
              <a:defRPr sz="2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0" eaLnBrk="1" fontAlgn="auto" hangingPunct="1"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总结</a:t>
            </a:r>
          </a:p>
        </p:txBody>
      </p:sp>
      <p:sp>
        <p:nvSpPr>
          <p:cNvPr id="13323" name="AutoShape 3">
            <a:extLst>
              <a:ext uri="{FF2B5EF4-FFF2-40B4-BE49-F238E27FC236}">
                <a16:creationId xmlns:a16="http://schemas.microsoft.com/office/drawing/2014/main" id="{77E25A78-792D-DC94-A1EB-2E2E28440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814388"/>
            <a:ext cx="10668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应用于科研与人生：将科学思维内化为行动指南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4" name="AutoShape 4">
            <a:extLst>
              <a:ext uri="{FF2B5EF4-FFF2-40B4-BE49-F238E27FC236}">
                <a16:creationId xmlns:a16="http://schemas.microsoft.com/office/drawing/2014/main" id="{F4FDE9BD-D77B-F9BE-A585-0912D91B4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" y="2085975"/>
            <a:ext cx="5588000" cy="2095500"/>
          </a:xfrm>
          <a:prstGeom prst="roundRect">
            <a:avLst>
              <a:gd name="adj" fmla="val 0"/>
            </a:avLst>
          </a:prstGeom>
          <a:solidFill>
            <a:srgbClr val="F3F4F6">
              <a:alpha val="70195"/>
            </a:srgbClr>
          </a:solidFill>
          <a:ln w="12700">
            <a:solidFill>
              <a:srgbClr val="333333">
                <a:alpha val="10196"/>
              </a:srgbClr>
            </a:solidFill>
            <a:round/>
            <a:headEnd/>
            <a:tailEnd/>
          </a:ln>
        </p:spPr>
        <p:txBody>
          <a:bodyPr lIns="63500" tIns="63500" rIns="63500" bIns="6350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/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26" name="AutoShape 7">
            <a:extLst>
              <a:ext uri="{FF2B5EF4-FFF2-40B4-BE49-F238E27FC236}">
                <a16:creationId xmlns:a16="http://schemas.microsoft.com/office/drawing/2014/main" id="{D92A55FF-2BDD-4873-684F-2969E10FD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" y="2752725"/>
            <a:ext cx="508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跳出经验主义陷阱：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拒绝纯归纳的盲目试错，以理论演绎锚定研究方向，让探索更具前瞻性与目的性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b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</a:b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平衡分析与综合：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既能将复杂难题拆解为可攻克的子课题，又能将零散发现整合为逻辑自洽的理论体系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7" name="AutoShape 8">
            <a:extLst>
              <a:ext uri="{FF2B5EF4-FFF2-40B4-BE49-F238E27FC236}">
                <a16:creationId xmlns:a16="http://schemas.microsoft.com/office/drawing/2014/main" id="{D6A0E983-4656-DE77-36FA-A9FEFA0DF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4340225"/>
            <a:ext cx="5588000" cy="2095500"/>
          </a:xfrm>
          <a:prstGeom prst="roundRect">
            <a:avLst>
              <a:gd name="adj" fmla="val 0"/>
            </a:avLst>
          </a:prstGeom>
          <a:solidFill>
            <a:srgbClr val="F3F4F6">
              <a:alpha val="70195"/>
            </a:srgbClr>
          </a:solidFill>
          <a:ln w="12700">
            <a:solidFill>
              <a:srgbClr val="333333">
                <a:alpha val="10196"/>
              </a:srgbClr>
            </a:solidFill>
            <a:round/>
            <a:headEnd/>
            <a:tailEnd/>
          </a:ln>
        </p:spPr>
        <p:txBody>
          <a:bodyPr lIns="63500" tIns="63500" rIns="63500" bIns="6350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/>
            <a:endParaRPr lang="zh-CN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29" name="AutoShape 11">
            <a:extLst>
              <a:ext uri="{FF2B5EF4-FFF2-40B4-BE49-F238E27FC236}">
                <a16:creationId xmlns:a16="http://schemas.microsoft.com/office/drawing/2014/main" id="{EE5F3B6E-53F7-8970-C8AC-850F6847F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75" y="5038725"/>
            <a:ext cx="508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理性拆解与本心回归：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用分析思维拆解决策要素，再以综合思维回归内心价值排序，做出不后悔的选择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b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</a:b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经验融合与独立判断：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归纳他人经验作为参考，结合自身情况演绎推导，拒绝盲从，建立独立决策体系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1" name="AutoShape 13">
            <a:extLst>
              <a:ext uri="{FF2B5EF4-FFF2-40B4-BE49-F238E27FC236}">
                <a16:creationId xmlns:a16="http://schemas.microsoft.com/office/drawing/2014/main" id="{5B0B106E-BCF5-1FDF-C525-376989AF6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5483225"/>
            <a:ext cx="50800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>
              <a:lnSpc>
                <a:spcPct val="117000"/>
              </a:lnSpc>
            </a:pP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科学思维不仅是科研的工具，更是人生的“</a:t>
            </a:r>
            <a:r>
              <a:rPr lang="en-US" altLang="zh-CN"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导航仪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”。</a:t>
            </a:r>
            <a:r>
              <a:rPr lang="en-US" altLang="zh-CN"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它帮助我们在复杂现实中建立清晰的判断框架，在理性与感性之间找到平衡的支点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endParaRPr lang="en-US" altLang="zh-CN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32" name="图形 32">
            <a:extLst>
              <a:ext uri="{FF2B5EF4-FFF2-40B4-BE49-F238E27FC236}">
                <a16:creationId xmlns:a16="http://schemas.microsoft.com/office/drawing/2014/main" id="{05637DFF-AE37-5ECF-7605-61956D39E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2316163"/>
            <a:ext cx="32543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3" name="图形 33">
            <a:extLst>
              <a:ext uri="{FF2B5EF4-FFF2-40B4-BE49-F238E27FC236}">
                <a16:creationId xmlns:a16="http://schemas.microsoft.com/office/drawing/2014/main" id="{EC072D16-7537-9C2B-6357-97BA23C6F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3" y="4567238"/>
            <a:ext cx="306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91E400D-704C-9D7D-ACAE-1234D8167EE4}"/>
              </a:ext>
            </a:extLst>
          </p:cNvPr>
          <p:cNvSpPr txBox="1"/>
          <p:nvPr/>
        </p:nvSpPr>
        <p:spPr>
          <a:xfrm>
            <a:off x="1165225" y="2215976"/>
            <a:ext cx="4647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科研工作：构建严谨的探索逻辑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0169B4-C444-2E89-0F49-026663EA43C2}"/>
              </a:ext>
            </a:extLst>
          </p:cNvPr>
          <p:cNvSpPr txBox="1"/>
          <p:nvPr/>
        </p:nvSpPr>
        <p:spPr>
          <a:xfrm>
            <a:off x="1219200" y="4490392"/>
            <a:ext cx="4976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人生决策：理性与本心的平衡艺术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900C583-ACC6-D46D-B8F9-F65405194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95" y="1996047"/>
            <a:ext cx="5473981" cy="32513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>
            <a:extLst>
              <a:ext uri="{FF2B5EF4-FFF2-40B4-BE49-F238E27FC236}">
                <a16:creationId xmlns:a16="http://schemas.microsoft.com/office/drawing/2014/main" id="{C4564D90-018C-C77D-0A1C-2A7D150DABA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08"/>
          <a:stretch>
            <a:fillRect/>
          </a:stretch>
        </p:blipFill>
        <p:spPr bwMode="auto">
          <a:xfrm>
            <a:off x="0" y="-3492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矩形 10">
            <a:extLst>
              <a:ext uri="{FF2B5EF4-FFF2-40B4-BE49-F238E27FC236}">
                <a16:creationId xmlns:a16="http://schemas.microsoft.com/office/drawing/2014/main" id="{7F4FA4B8-15F3-298D-0A33-4367C00788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flipV="1">
            <a:off x="0" y="-22225"/>
            <a:ext cx="12192000" cy="782638"/>
          </a:xfrm>
          <a:prstGeom prst="rect">
            <a:avLst/>
          </a:prstGeom>
          <a:gradFill rotWithShape="0">
            <a:gsLst>
              <a:gs pos="0">
                <a:srgbClr val="D64B4D"/>
              </a:gs>
              <a:gs pos="12000">
                <a:srgbClr val="D64B4D"/>
              </a:gs>
              <a:gs pos="100000">
                <a:srgbClr val="9E2629"/>
              </a:gs>
            </a:gsLst>
            <a:lin ang="2700000"/>
          </a:gra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/>
            <a:endParaRPr lang="zh-CN" altLang="en-US" u="sng" dirty="0">
              <a:solidFill>
                <a:srgbClr val="FFFFFF"/>
              </a:solidFill>
              <a:latin typeface="Abadi" panose="020B0604020104020204" pitchFamily="34" charset="0"/>
              <a:ea typeface="思源黑体 CN Normal" pitchFamily="34" charset="-128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B56F672-FB25-504E-EA56-447671C7B4B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5013" y="149225"/>
            <a:ext cx="3278187" cy="4318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马克思主义与当代科技</a:t>
            </a:r>
          </a:p>
        </p:txBody>
      </p:sp>
      <p:pic>
        <p:nvPicPr>
          <p:cNvPr id="15365" name="图片 68">
            <a:extLst>
              <a:ext uri="{FF2B5EF4-FFF2-40B4-BE49-F238E27FC236}">
                <a16:creationId xmlns:a16="http://schemas.microsoft.com/office/drawing/2014/main" id="{C85E7DBE-5CC9-1877-1A4D-918FFCCD29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63"/>
            <a:ext cx="879475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CA7A72A-6000-347A-1499-694A24C62E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75588" y="160338"/>
            <a:ext cx="1879600" cy="4302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归纳与演绎</a:t>
            </a:r>
          </a:p>
        </p:txBody>
      </p:sp>
      <p:sp>
        <p:nvSpPr>
          <p:cNvPr id="5" name="矩形: 圆角 8">
            <a:extLst>
              <a:ext uri="{FF2B5EF4-FFF2-40B4-BE49-F238E27FC236}">
                <a16:creationId xmlns:a16="http://schemas.microsoft.com/office/drawing/2014/main" id="{79E4FD70-1A51-7352-9B76-5E5BAA59CD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55188" y="122238"/>
            <a:ext cx="1398587" cy="50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rgbClr val="90272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F7541E-945F-9778-1822-8894C4DD912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89450" y="149225"/>
            <a:ext cx="936625" cy="4318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微软雅黑" charset="0"/>
                <a:ea typeface="微软雅黑" charset="0"/>
              </a:rPr>
              <a:t>引入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E8AFB0-1160-618F-EB4B-CC398D819F6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00725" y="149225"/>
            <a:ext cx="1689100" cy="4318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8"/>
                <a:ea typeface="思源黑体 CN Medium" pitchFamily="34" charset="-128"/>
              </a:defRPr>
            </a:lvl9pPr>
          </a:lstStyle>
          <a:p>
            <a:pPr eaLnBrk="1" hangingPunct="1">
              <a:defRPr/>
            </a:pP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分析与综合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90D6841-484E-6588-069F-CBA1C204D5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71100" y="149225"/>
            <a:ext cx="766763" cy="431800"/>
          </a:xfrm>
          <a:prstGeom prst="rect">
            <a:avLst/>
          </a:prstGeom>
          <a:noFill/>
        </p:spPr>
        <p:txBody>
          <a:bodyPr/>
          <a:lstStyle>
            <a:defPPr>
              <a:defRPr lang="zh-CN"/>
            </a:defPPr>
            <a:lvl1pPr>
              <a:defRPr sz="2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0" eaLnBrk="1" fontAlgn="auto" hangingPunct="1">
              <a:defRPr/>
            </a:pP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总结</a:t>
            </a:r>
          </a:p>
        </p:txBody>
      </p:sp>
      <p:sp>
        <p:nvSpPr>
          <p:cNvPr id="15371" name="AutoShape 4">
            <a:extLst>
              <a:ext uri="{FF2B5EF4-FFF2-40B4-BE49-F238E27FC236}">
                <a16:creationId xmlns:a16="http://schemas.microsoft.com/office/drawing/2014/main" id="{2331B37E-08CC-1D89-5196-51F85306F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915988"/>
            <a:ext cx="10668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总结与升华：思维方法的真正价值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——</a:t>
            </a:r>
            <a:r>
              <a:rPr lang="en-US" altLang="zh-CN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知行合一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4" name="AutoShape 7">
            <a:extLst>
              <a:ext uri="{FF2B5EF4-FFF2-40B4-BE49-F238E27FC236}">
                <a16:creationId xmlns:a16="http://schemas.microsoft.com/office/drawing/2014/main" id="{44B70BE1-80CA-9ED1-EB36-CE649F1F0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013" y="2376488"/>
            <a:ext cx="68580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面对难题时，我们本能的“拆解”与“直觉”，实则是分析、归纳、综合与演绎的科学路径。思维方法并非高深莫测的理论，而是将模糊的直觉转化为清晰的行动指南，让每一步决策都有章可循，让解决问题的过程从“凭感觉”变为“讲逻辑”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75" name="Connector 8">
            <a:extLst>
              <a:ext uri="{FF2B5EF4-FFF2-40B4-BE49-F238E27FC236}">
                <a16:creationId xmlns:a16="http://schemas.microsoft.com/office/drawing/2014/main" id="{A1F67271-27E0-9E04-1191-53CD9E6E9C39}"/>
              </a:ext>
            </a:extLst>
          </p:cNvPr>
          <p:cNvCxnSpPr>
            <a:cxnSpLocks noChangeShapeType="1"/>
          </p:cNvCxnSpPr>
          <p:nvPr/>
        </p:nvCxnSpPr>
        <p:spPr bwMode="auto">
          <a:xfrm rot="-4092">
            <a:off x="735013" y="4084638"/>
            <a:ext cx="10668000" cy="12700"/>
          </a:xfrm>
          <a:prstGeom prst="straightConnector1">
            <a:avLst/>
          </a:prstGeom>
          <a:noFill/>
          <a:ln w="12700">
            <a:solidFill>
              <a:srgbClr val="DCDCD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7" name="AutoShape 10">
            <a:extLst>
              <a:ext uri="{FF2B5EF4-FFF2-40B4-BE49-F238E27FC236}">
                <a16:creationId xmlns:a16="http://schemas.microsoft.com/office/drawing/2014/main" id="{16307A42-90AD-3FA6-8924-57994A329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013" y="4789488"/>
            <a:ext cx="6858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“</a:t>
            </a:r>
            <a:r>
              <a:rPr lang="en-US" altLang="zh-CN" sz="14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这些方法不在书本里，而在你每一次拆问题、想办法、做选择的手上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。” 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愿我们都能拥有拆解问题的锐利，也具备整合资源的智慧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——</a:t>
            </a:r>
            <a:r>
              <a:rPr lang="en-US" altLang="zh-CN" sz="1400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既能在科研的迷宫中找到通路，也能在人生的旷野上走出属于自己的风景。思维的价值，终归于脚踏实地的践行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9" name="AutoShape 12">
            <a:extLst>
              <a:ext uri="{FF2B5EF4-FFF2-40B4-BE49-F238E27FC236}">
                <a16:creationId xmlns:a16="http://schemas.microsoft.com/office/drawing/2014/main" id="{F5CC6336-E6DC-289A-57D5-F82C5664C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6313488"/>
            <a:ext cx="1219200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思源黑体 CN Medium" pitchFamily="34" charset="-122"/>
                <a:ea typeface="思源黑体 CN Medium" pitchFamily="34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—— </a:t>
            </a:r>
            <a:r>
              <a:rPr lang="en-US" altLang="zh-CN" sz="14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让思考成为习惯，让行动创造价值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pitchFamily="34" charset="-122"/>
              </a:rPr>
              <a:t> ——</a:t>
            </a:r>
            <a:endParaRPr lang="en-US" altLang="zh-CN" sz="14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D066F15-46E1-AA24-1070-1BA8BBB83B97}"/>
              </a:ext>
            </a:extLst>
          </p:cNvPr>
          <p:cNvSpPr txBox="1"/>
          <p:nvPr/>
        </p:nvSpPr>
        <p:spPr>
          <a:xfrm>
            <a:off x="4438934" y="2139434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回归本质：思维是解决问题的底层逻辑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511682-9AA2-690A-E7BC-9039C8F5AAC7}"/>
              </a:ext>
            </a:extLst>
          </p:cNvPr>
          <p:cNvSpPr txBox="1"/>
          <p:nvPr/>
        </p:nvSpPr>
        <p:spPr>
          <a:xfrm>
            <a:off x="732728" y="4405802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知行合一：让思维照亮前行的路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408EAE3-934B-3A42-45BC-8957C5D71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38" y="1754071"/>
            <a:ext cx="3822896" cy="22734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7CBDD78-F48B-5E38-8CB4-4F86D6BB29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30" y="4125099"/>
            <a:ext cx="3822896" cy="227341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Moderate&quot;,&quot;Name&quot;:&quot;GuidesStyle_Moderate&quot;,&quot;Kind&quot;:0,&quot;OldGuidesSetting&quot;:{&quot;HeaderHeight&quot;:13.0,&quot;FooterHeight&quot;:6.0,&quot;SideMargin&quot;:4.0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8446.607874015748,&quot;width&quot;:16126.29606299212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2325,&quot;width&quot;:6551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8446.607874015748,&quot;width&quot;:16126.29606299212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1_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思源黑体 CN Medium"/>
        <a:ea typeface="思源黑体 CN Medium"/>
        <a:cs typeface="思源黑体 CN Medium"/>
      </a:majorFont>
      <a:minorFont>
        <a:latin typeface="思源黑体 CN Medium"/>
        <a:ea typeface="思源黑体 CN Medium"/>
        <a:cs typeface="思源黑体 CN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218</Words>
  <Application>Microsoft Office PowerPoint</Application>
  <PresentationFormat>宽屏</PresentationFormat>
  <Paragraphs>24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黑体</vt:lpstr>
      <vt:lpstr>思源宋体 CN Heavy</vt:lpstr>
      <vt:lpstr>Wingdings</vt:lpstr>
      <vt:lpstr>Arial</vt:lpstr>
      <vt:lpstr>Abadi</vt:lpstr>
      <vt:lpstr>等线</vt:lpstr>
      <vt:lpstr>思源黑体 CN Medium</vt:lpstr>
      <vt:lpstr>微软雅黑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子健 申</dc:creator>
  <cp:lastModifiedBy>damon</cp:lastModifiedBy>
  <cp:revision>9</cp:revision>
  <dcterms:created xsi:type="dcterms:W3CDTF">2026-09-15T03:39:57Z</dcterms:created>
  <dcterms:modified xsi:type="dcterms:W3CDTF">2026-09-15T09:29:46Z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91A8CDD3A06E7B431EBBA86A9BF6B758_42</vt:lpwstr>
  </property>
  <property fmtid="{D5CDD505-2E9C-101B-9397-08002B2CF9AE}" pid="3" name="KSOProductBuildVer">
    <vt:lpwstr>2052-12.9.0.28579</vt:lpwstr>
  </property>
</Properties>
</file>